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r>
              <a:rPr b="0" lang="en-US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Clique para </a:t>
            </a:r>
            <a:r>
              <a:rPr b="0" lang="en-US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editar o título </a:t>
            </a:r>
            <a:r>
              <a:rPr b="0" lang="en-US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Mestre</a:t>
            </a:r>
            <a:endParaRPr b="0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3E505CE5-8AAB-4C0E-BE20-0D32948BF888}" type="datetime">
              <a:rPr b="0"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25/01/22</a:t>
            </a:fld>
            <a:endParaRPr b="0" lang="pt-BR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F546EA5-5428-4528-AACE-C6A657663E14}" type="slidenum">
              <a:rPr b="0"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&lt;number&gt;</a:t>
            </a:fld>
            <a:endParaRPr b="0" lang="pt-BR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222AAA9A-B1CC-4E90-A2C2-8EFF7DADBF83}" type="datetime">
              <a:rPr b="0"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25/01/22</a:t>
            </a:fld>
            <a:endParaRPr b="0" lang="pt-BR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ADFC8FA-844B-4973-A37F-506F9A58E1BE}" type="slidenum">
              <a:rPr b="0"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</a:t>
            </a:fld>
            <a:endParaRPr b="0" lang="pt-BR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425600" y="174132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ctr">
              <a:lnSpc>
                <a:spcPct val="100000"/>
              </a:lnSpc>
            </a:pPr>
            <a:r>
              <a:rPr b="0" lang="en-US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Planejamento News IA Janeiro/2022</a:t>
            </a:r>
            <a:endParaRPr b="0" lang="en-US" sz="6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gem 4" descr=""/>
          <p:cNvPicPr/>
          <p:nvPr/>
        </p:nvPicPr>
        <p:blipFill>
          <a:blip r:embed="rId1"/>
          <a:stretch/>
        </p:blipFill>
        <p:spPr>
          <a:xfrm>
            <a:off x="486000" y="312840"/>
            <a:ext cx="5773680" cy="6311880"/>
          </a:xfrm>
          <a:prstGeom prst="rect">
            <a:avLst/>
          </a:prstGeom>
          <a:ln>
            <a:noFill/>
          </a:ln>
        </p:spPr>
      </p:pic>
      <p:pic>
        <p:nvPicPr>
          <p:cNvPr id="84" name="Imagem 6" descr=""/>
          <p:cNvPicPr/>
          <p:nvPr/>
        </p:nvPicPr>
        <p:blipFill>
          <a:blip r:embed="rId2"/>
          <a:stretch/>
        </p:blipFill>
        <p:spPr>
          <a:xfrm>
            <a:off x="7230960" y="4694760"/>
            <a:ext cx="1378800" cy="1849680"/>
          </a:xfrm>
          <a:prstGeom prst="rect">
            <a:avLst/>
          </a:prstGeom>
          <a:ln>
            <a:noFill/>
          </a:ln>
        </p:spPr>
      </p:pic>
      <p:sp>
        <p:nvSpPr>
          <p:cNvPr id="85" name="CustomShape 1"/>
          <p:cNvSpPr/>
          <p:nvPr/>
        </p:nvSpPr>
        <p:spPr>
          <a:xfrm>
            <a:off x="6581880" y="566640"/>
            <a:ext cx="4995720" cy="393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 newsletter terá a mesma aparência que as News do IA.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Mas, ao invés de ter 6 matérias, a ideia é ter uma matéria só (como exemplificado ao lado), com links clicáveis que mandem para a timeline de maneira geral.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 timeline terá mais conteúdos do que os destacados na matéria. Mas, ressaltaremos alguns na notícia principal.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Ao clicar nos links, o leitor é direcionado para a timeline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1125360" y="5275440"/>
            <a:ext cx="478080" cy="2246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CustomShape 3"/>
          <p:cNvSpPr/>
          <p:nvPr/>
        </p:nvSpPr>
        <p:spPr>
          <a:xfrm>
            <a:off x="1603800" y="5500440"/>
            <a:ext cx="5359320" cy="136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ff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CustomShape 4"/>
          <p:cNvSpPr/>
          <p:nvPr/>
        </p:nvSpPr>
        <p:spPr>
          <a:xfrm>
            <a:off x="3247200" y="5711040"/>
            <a:ext cx="1071000" cy="1666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9" name="CustomShape 5"/>
          <p:cNvSpPr/>
          <p:nvPr/>
        </p:nvSpPr>
        <p:spPr>
          <a:xfrm>
            <a:off x="4283640" y="5878080"/>
            <a:ext cx="26794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ff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m 2" descr=""/>
          <p:cNvPicPr/>
          <p:nvPr/>
        </p:nvPicPr>
        <p:blipFill>
          <a:blip r:embed="rId1"/>
          <a:stretch/>
        </p:blipFill>
        <p:spPr>
          <a:xfrm>
            <a:off x="979200" y="490680"/>
            <a:ext cx="4381200" cy="587664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6095880" y="433080"/>
            <a:ext cx="5375520" cy="338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Na timeline, o leitor terá acesso a todos os conteúdos que constam no relatório 2021.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As fotos serão as mesmas dos relatório. Os conteúdos tbm – mas, eles serão disponibilizados em formato de PDF após um ajuste de linguagem que a Fernanda fará.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 que exigira criação nova serão as chamadas (em baixo das imagens) que a Fernanda vai produzir.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3896640" y="3505320"/>
            <a:ext cx="2934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ff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3" name="Imagem 7" descr=""/>
          <p:cNvPicPr/>
          <p:nvPr/>
        </p:nvPicPr>
        <p:blipFill>
          <a:blip r:embed="rId2"/>
          <a:stretch/>
        </p:blipFill>
        <p:spPr>
          <a:xfrm>
            <a:off x="7158240" y="3063240"/>
            <a:ext cx="2934360" cy="1572120"/>
          </a:xfrm>
          <a:prstGeom prst="rect">
            <a:avLst/>
          </a:prstGeom>
          <a:ln>
            <a:noFill/>
          </a:ln>
        </p:spPr>
      </p:pic>
      <p:sp>
        <p:nvSpPr>
          <p:cNvPr id="94" name="CustomShape 3"/>
          <p:cNvSpPr/>
          <p:nvPr/>
        </p:nvSpPr>
        <p:spPr>
          <a:xfrm>
            <a:off x="4133520" y="6063120"/>
            <a:ext cx="2934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ff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5" name="Imagem 10" descr=""/>
          <p:cNvPicPr/>
          <p:nvPr/>
        </p:nvPicPr>
        <p:blipFill>
          <a:blip r:embed="rId3"/>
          <a:stretch/>
        </p:blipFill>
        <p:spPr>
          <a:xfrm>
            <a:off x="7287840" y="5016960"/>
            <a:ext cx="2934360" cy="1604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720360" y="566640"/>
            <a:ext cx="5375520" cy="393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Na timeline, estou considerando os seguintes conteúdos: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Câncer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Destaque do Outubro Rosa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Giro pela Vida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Navegação de Pacientes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Ligue Câncer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Energia Rosa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Projeto Cuida Mama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Demais Projetos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4210200" y="1644840"/>
            <a:ext cx="6098040" cy="393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Violência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Juntas Transformamos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Programa Você não está sozinha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Fundo ISP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Cartas da Prisão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Dia da consciência negra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FFSM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Pesquisa Cyber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Café da Manhã com Ceos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Coalizão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Patrus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21 dias de Ativismo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3"/>
          <p:cNvSpPr/>
          <p:nvPr/>
        </p:nvSpPr>
        <p:spPr>
          <a:xfrm>
            <a:off x="8014680" y="1644840"/>
            <a:ext cx="609804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Hibrido: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Prêmio Inspiradoras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ODH/CNJ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Pesquisa Gênero e Número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LibreOffice/5.3.6.1$Linux_X86_64 LibreOffice_project/30$Build-1</Application>
  <Words>260</Words>
  <Paragraphs>45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2022-01-18T18:33:19Z</dcterms:created>
  <dc:creator>Giuliana Borges/SPO/BR</dc:creator>
  <dc:description/>
  <dc:language>pt-BR</dc:language>
  <cp:lastModifiedBy/>
  <dcterms:modified xsi:type="dcterms:W3CDTF">2022-01-25T13:44:46Z</dcterms:modified>
  <cp:revision>5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</vt:i4>
  </property>
</Properties>
</file>