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6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1938000" cy="6731000"/>
  <p:notesSz cx="11938000" cy="6731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24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>
        <p:scale>
          <a:sx n="120" d="100"/>
          <a:sy n="120" d="100"/>
        </p:scale>
        <p:origin x="800" y="1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95350" y="2086610"/>
            <a:ext cx="10147300" cy="1413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1" i="0">
                <a:solidFill>
                  <a:schemeClr val="bg1"/>
                </a:solidFill>
                <a:latin typeface="ZonaPro-Black"/>
                <a:cs typeface="Zon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90700" y="3769360"/>
            <a:ext cx="8356600" cy="1682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chemeClr val="bg1"/>
                </a:solidFill>
                <a:latin typeface="ZonaPro-Black"/>
                <a:cs typeface="Zon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chemeClr val="bg1"/>
                </a:solidFill>
                <a:latin typeface="ZonaPro-Black"/>
                <a:cs typeface="Zon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96900" y="1548130"/>
            <a:ext cx="519303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48070" y="1548130"/>
            <a:ext cx="519303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chemeClr val="bg1"/>
                </a:solidFill>
                <a:latin typeface="ZonaPro-Black"/>
                <a:cs typeface="Zon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1938000" cy="6731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2042070"/>
            <a:ext cx="11938000" cy="4161154"/>
          </a:xfrm>
          <a:custGeom>
            <a:avLst/>
            <a:gdLst/>
            <a:ahLst/>
            <a:cxnLst/>
            <a:rect l="l" t="t" r="r" b="b"/>
            <a:pathLst>
              <a:path w="11938000" h="4161154">
                <a:moveTo>
                  <a:pt x="10739984" y="271132"/>
                </a:moveTo>
                <a:lnTo>
                  <a:pt x="8377580" y="271132"/>
                </a:lnTo>
                <a:lnTo>
                  <a:pt x="8377580" y="0"/>
                </a:lnTo>
                <a:lnTo>
                  <a:pt x="0" y="0"/>
                </a:lnTo>
                <a:lnTo>
                  <a:pt x="0" y="925004"/>
                </a:lnTo>
                <a:lnTo>
                  <a:pt x="8173174" y="925004"/>
                </a:lnTo>
                <a:lnTo>
                  <a:pt x="8173174" y="1596047"/>
                </a:lnTo>
                <a:lnTo>
                  <a:pt x="0" y="1596047"/>
                </a:lnTo>
                <a:lnTo>
                  <a:pt x="0" y="2521039"/>
                </a:lnTo>
                <a:lnTo>
                  <a:pt x="8377580" y="2521039"/>
                </a:lnTo>
                <a:lnTo>
                  <a:pt x="8377580" y="2096706"/>
                </a:lnTo>
                <a:lnTo>
                  <a:pt x="10739984" y="2096706"/>
                </a:lnTo>
                <a:lnTo>
                  <a:pt x="10739984" y="271132"/>
                </a:lnTo>
                <a:close/>
              </a:path>
              <a:path w="11938000" h="4161154">
                <a:moveTo>
                  <a:pt x="11937987" y="3004794"/>
                </a:moveTo>
                <a:lnTo>
                  <a:pt x="3471468" y="3004794"/>
                </a:lnTo>
                <a:lnTo>
                  <a:pt x="3471468" y="4161002"/>
                </a:lnTo>
                <a:lnTo>
                  <a:pt x="11937987" y="4161002"/>
                </a:lnTo>
                <a:lnTo>
                  <a:pt x="11937987" y="3004794"/>
                </a:lnTo>
                <a:close/>
              </a:path>
            </a:pathLst>
          </a:custGeom>
          <a:solidFill>
            <a:srgbClr val="DDC3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09914" y="332968"/>
            <a:ext cx="536575" cy="245110"/>
          </a:xfrm>
          <a:custGeom>
            <a:avLst/>
            <a:gdLst/>
            <a:ahLst/>
            <a:cxnLst/>
            <a:rect l="l" t="t" r="r" b="b"/>
            <a:pathLst>
              <a:path w="536575" h="245109">
                <a:moveTo>
                  <a:pt x="309905" y="0"/>
                </a:moveTo>
                <a:lnTo>
                  <a:pt x="278345" y="0"/>
                </a:lnTo>
                <a:lnTo>
                  <a:pt x="394487" y="245071"/>
                </a:lnTo>
                <a:lnTo>
                  <a:pt x="420103" y="245071"/>
                </a:lnTo>
                <a:lnTo>
                  <a:pt x="460938" y="158877"/>
                </a:lnTo>
                <a:lnTo>
                  <a:pt x="407377" y="158877"/>
                </a:lnTo>
                <a:lnTo>
                  <a:pt x="343547" y="21577"/>
                </a:lnTo>
                <a:lnTo>
                  <a:pt x="337733" y="12649"/>
                </a:lnTo>
                <a:lnTo>
                  <a:pt x="329831" y="5849"/>
                </a:lnTo>
                <a:lnTo>
                  <a:pt x="320376" y="1519"/>
                </a:lnTo>
                <a:lnTo>
                  <a:pt x="309905" y="0"/>
                </a:lnTo>
                <a:close/>
              </a:path>
              <a:path w="536575" h="245109">
                <a:moveTo>
                  <a:pt x="536206" y="0"/>
                </a:moveTo>
                <a:lnTo>
                  <a:pt x="504405" y="0"/>
                </a:lnTo>
                <a:lnTo>
                  <a:pt x="493908" y="1526"/>
                </a:lnTo>
                <a:lnTo>
                  <a:pt x="484436" y="5875"/>
                </a:lnTo>
                <a:lnTo>
                  <a:pt x="476529" y="12703"/>
                </a:lnTo>
                <a:lnTo>
                  <a:pt x="470725" y="21666"/>
                </a:lnTo>
                <a:lnTo>
                  <a:pt x="407377" y="158877"/>
                </a:lnTo>
                <a:lnTo>
                  <a:pt x="460938" y="158877"/>
                </a:lnTo>
                <a:lnTo>
                  <a:pt x="536206" y="0"/>
                </a:lnTo>
                <a:close/>
              </a:path>
              <a:path w="536575" h="245109">
                <a:moveTo>
                  <a:pt x="145288" y="0"/>
                </a:moveTo>
                <a:lnTo>
                  <a:pt x="119202" y="0"/>
                </a:lnTo>
                <a:lnTo>
                  <a:pt x="0" y="245071"/>
                </a:lnTo>
                <a:lnTo>
                  <a:pt x="28879" y="245071"/>
                </a:lnTo>
                <a:lnTo>
                  <a:pt x="39283" y="243723"/>
                </a:lnTo>
                <a:lnTo>
                  <a:pt x="48769" y="239682"/>
                </a:lnTo>
                <a:lnTo>
                  <a:pt x="57152" y="232957"/>
                </a:lnTo>
                <a:lnTo>
                  <a:pt x="64249" y="223558"/>
                </a:lnTo>
                <a:lnTo>
                  <a:pt x="89293" y="174586"/>
                </a:lnTo>
                <a:lnTo>
                  <a:pt x="230414" y="174586"/>
                </a:lnTo>
                <a:lnTo>
                  <a:pt x="219169" y="151523"/>
                </a:lnTo>
                <a:lnTo>
                  <a:pt x="163969" y="151523"/>
                </a:lnTo>
                <a:lnTo>
                  <a:pt x="150736" y="145703"/>
                </a:lnTo>
                <a:lnTo>
                  <a:pt x="137163" y="140735"/>
                </a:lnTo>
                <a:lnTo>
                  <a:pt x="123289" y="136643"/>
                </a:lnTo>
                <a:lnTo>
                  <a:pt x="109156" y="133451"/>
                </a:lnTo>
                <a:lnTo>
                  <a:pt x="132346" y="84213"/>
                </a:lnTo>
                <a:lnTo>
                  <a:pt x="186349" y="84213"/>
                </a:lnTo>
                <a:lnTo>
                  <a:pt x="145288" y="0"/>
                </a:lnTo>
                <a:close/>
              </a:path>
              <a:path w="536575" h="245109">
                <a:moveTo>
                  <a:pt x="230414" y="174586"/>
                </a:moveTo>
                <a:lnTo>
                  <a:pt x="89293" y="174586"/>
                </a:lnTo>
                <a:lnTo>
                  <a:pt x="121749" y="181128"/>
                </a:lnTo>
                <a:lnTo>
                  <a:pt x="152430" y="193770"/>
                </a:lnTo>
                <a:lnTo>
                  <a:pt x="181432" y="214441"/>
                </a:lnTo>
                <a:lnTo>
                  <a:pt x="208851" y="245071"/>
                </a:lnTo>
                <a:lnTo>
                  <a:pt x="264782" y="245071"/>
                </a:lnTo>
                <a:lnTo>
                  <a:pt x="230414" y="174586"/>
                </a:lnTo>
                <a:close/>
              </a:path>
              <a:path w="536575" h="245109">
                <a:moveTo>
                  <a:pt x="186349" y="84213"/>
                </a:moveTo>
                <a:lnTo>
                  <a:pt x="132346" y="84213"/>
                </a:lnTo>
                <a:lnTo>
                  <a:pt x="163969" y="151523"/>
                </a:lnTo>
                <a:lnTo>
                  <a:pt x="219169" y="151523"/>
                </a:lnTo>
                <a:lnTo>
                  <a:pt x="186349" y="842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42014" y="332969"/>
            <a:ext cx="213017" cy="245071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895252" y="328079"/>
            <a:ext cx="258445" cy="256540"/>
          </a:xfrm>
          <a:custGeom>
            <a:avLst/>
            <a:gdLst/>
            <a:ahLst/>
            <a:cxnLst/>
            <a:rect l="l" t="t" r="r" b="b"/>
            <a:pathLst>
              <a:path w="258444" h="256540">
                <a:moveTo>
                  <a:pt x="128917" y="0"/>
                </a:moveTo>
                <a:lnTo>
                  <a:pt x="78967" y="9326"/>
                </a:lnTo>
                <a:lnTo>
                  <a:pt x="37571" y="36626"/>
                </a:lnTo>
                <a:lnTo>
                  <a:pt x="9696" y="78308"/>
                </a:lnTo>
                <a:lnTo>
                  <a:pt x="0" y="128028"/>
                </a:lnTo>
                <a:lnTo>
                  <a:pt x="2464" y="153316"/>
                </a:lnTo>
                <a:lnTo>
                  <a:pt x="21495" y="199257"/>
                </a:lnTo>
                <a:lnTo>
                  <a:pt x="57387" y="234995"/>
                </a:lnTo>
                <a:lnTo>
                  <a:pt x="103362" y="253853"/>
                </a:lnTo>
                <a:lnTo>
                  <a:pt x="128917" y="256260"/>
                </a:lnTo>
                <a:lnTo>
                  <a:pt x="154278" y="253805"/>
                </a:lnTo>
                <a:lnTo>
                  <a:pt x="178295" y="246600"/>
                </a:lnTo>
                <a:lnTo>
                  <a:pt x="200398" y="234888"/>
                </a:lnTo>
                <a:lnTo>
                  <a:pt x="220014" y="218909"/>
                </a:lnTo>
                <a:lnTo>
                  <a:pt x="228879" y="208419"/>
                </a:lnTo>
                <a:lnTo>
                  <a:pt x="128917" y="208419"/>
                </a:lnTo>
                <a:lnTo>
                  <a:pt x="97937" y="202093"/>
                </a:lnTo>
                <a:lnTo>
                  <a:pt x="72610" y="184850"/>
                </a:lnTo>
                <a:lnTo>
                  <a:pt x="55521" y="159293"/>
                </a:lnTo>
                <a:lnTo>
                  <a:pt x="49250" y="128028"/>
                </a:lnTo>
                <a:lnTo>
                  <a:pt x="55521" y="96724"/>
                </a:lnTo>
                <a:lnTo>
                  <a:pt x="72610" y="71131"/>
                </a:lnTo>
                <a:lnTo>
                  <a:pt x="97937" y="53860"/>
                </a:lnTo>
                <a:lnTo>
                  <a:pt x="128917" y="47523"/>
                </a:lnTo>
                <a:lnTo>
                  <a:pt x="229274" y="47523"/>
                </a:lnTo>
                <a:lnTo>
                  <a:pt x="220186" y="36601"/>
                </a:lnTo>
                <a:lnTo>
                  <a:pt x="200833" y="20777"/>
                </a:lnTo>
                <a:lnTo>
                  <a:pt x="178955" y="9318"/>
                </a:lnTo>
                <a:lnTo>
                  <a:pt x="154869" y="2350"/>
                </a:lnTo>
                <a:lnTo>
                  <a:pt x="128917" y="0"/>
                </a:lnTo>
                <a:close/>
              </a:path>
              <a:path w="258444" h="256540">
                <a:moveTo>
                  <a:pt x="229274" y="47523"/>
                </a:moveTo>
                <a:lnTo>
                  <a:pt x="128917" y="47523"/>
                </a:lnTo>
                <a:lnTo>
                  <a:pt x="159935" y="53860"/>
                </a:lnTo>
                <a:lnTo>
                  <a:pt x="185294" y="71131"/>
                </a:lnTo>
                <a:lnTo>
                  <a:pt x="202407" y="96724"/>
                </a:lnTo>
                <a:lnTo>
                  <a:pt x="208686" y="128028"/>
                </a:lnTo>
                <a:lnTo>
                  <a:pt x="202407" y="159293"/>
                </a:lnTo>
                <a:lnTo>
                  <a:pt x="185294" y="184850"/>
                </a:lnTo>
                <a:lnTo>
                  <a:pt x="159935" y="202093"/>
                </a:lnTo>
                <a:lnTo>
                  <a:pt x="128917" y="208419"/>
                </a:lnTo>
                <a:lnTo>
                  <a:pt x="228879" y="208419"/>
                </a:lnTo>
                <a:lnTo>
                  <a:pt x="236368" y="199557"/>
                </a:lnTo>
                <a:lnTo>
                  <a:pt x="248337" y="177588"/>
                </a:lnTo>
                <a:lnTo>
                  <a:pt x="255688" y="153560"/>
                </a:lnTo>
                <a:lnTo>
                  <a:pt x="258191" y="128028"/>
                </a:lnTo>
                <a:lnTo>
                  <a:pt x="255691" y="102425"/>
                </a:lnTo>
                <a:lnTo>
                  <a:pt x="248362" y="78281"/>
                </a:lnTo>
                <a:lnTo>
                  <a:pt x="236448" y="56153"/>
                </a:lnTo>
                <a:lnTo>
                  <a:pt x="229274" y="475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94046" y="620815"/>
            <a:ext cx="455797" cy="11311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93743" y="626163"/>
            <a:ext cx="189128" cy="10240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19312" y="623882"/>
            <a:ext cx="432832" cy="10698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7209" y="826504"/>
            <a:ext cx="9695180" cy="497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1" i="0">
                <a:solidFill>
                  <a:schemeClr val="bg1"/>
                </a:solidFill>
                <a:latin typeface="ZonaPro-Black"/>
                <a:cs typeface="Zon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6900" y="1548130"/>
            <a:ext cx="1074420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58920" y="6259830"/>
            <a:ext cx="382016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96900" y="6259830"/>
            <a:ext cx="274574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95360" y="6259830"/>
            <a:ext cx="274574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emf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jp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emf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m 102" descr="Padrão do plano de fundo&#10;&#10;Descrição gerada automaticamente">
            <a:extLst>
              <a:ext uri="{FF2B5EF4-FFF2-40B4-BE49-F238E27FC236}">
                <a16:creationId xmlns:a16="http://schemas.microsoft.com/office/drawing/2014/main" id="{026196B4-AE7B-6B7A-FB18-24FCEFFCA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7998" cy="6730998"/>
          </a:xfrm>
          <a:prstGeom prst="rect">
            <a:avLst/>
          </a:prstGeom>
        </p:spPr>
      </p:pic>
      <p:sp>
        <p:nvSpPr>
          <p:cNvPr id="63" name="Retângulo 62">
            <a:extLst>
              <a:ext uri="{FF2B5EF4-FFF2-40B4-BE49-F238E27FC236}">
                <a16:creationId xmlns:a16="http://schemas.microsoft.com/office/drawing/2014/main" id="{9C0BC873-D685-10EF-8841-4DE46CA6547B}"/>
              </a:ext>
            </a:extLst>
          </p:cNvPr>
          <p:cNvSpPr/>
          <p:nvPr/>
        </p:nvSpPr>
        <p:spPr>
          <a:xfrm flipH="1" flipV="1">
            <a:off x="3479798" y="5044503"/>
            <a:ext cx="8509002" cy="1155469"/>
          </a:xfrm>
          <a:prstGeom prst="rect">
            <a:avLst/>
          </a:prstGeom>
          <a:solidFill>
            <a:srgbClr val="DDC3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4" name="Imagem 103">
            <a:extLst>
              <a:ext uri="{FF2B5EF4-FFF2-40B4-BE49-F238E27FC236}">
                <a16:creationId xmlns:a16="http://schemas.microsoft.com/office/drawing/2014/main" id="{5AB2035A-E319-E1BB-0658-7799D4F7C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5250" y="4860859"/>
            <a:ext cx="2895600" cy="1155700"/>
          </a:xfrm>
          <a:prstGeom prst="rect">
            <a:avLst/>
          </a:prstGeom>
        </p:spPr>
      </p:pic>
      <p:sp>
        <p:nvSpPr>
          <p:cNvPr id="98" name="Retângulo 97">
            <a:extLst>
              <a:ext uri="{FF2B5EF4-FFF2-40B4-BE49-F238E27FC236}">
                <a16:creationId xmlns:a16="http://schemas.microsoft.com/office/drawing/2014/main" id="{E031CF8B-D7B7-573D-F6FB-525E0E940D2E}"/>
              </a:ext>
            </a:extLst>
          </p:cNvPr>
          <p:cNvSpPr/>
          <p:nvPr/>
        </p:nvSpPr>
        <p:spPr>
          <a:xfrm flipH="1" flipV="1">
            <a:off x="-2" y="3639257"/>
            <a:ext cx="8131366" cy="926192"/>
          </a:xfrm>
          <a:prstGeom prst="rect">
            <a:avLst/>
          </a:prstGeom>
          <a:solidFill>
            <a:srgbClr val="DDC3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84D8CCAF-E17D-A5F6-17A3-A9B60635A706}"/>
              </a:ext>
            </a:extLst>
          </p:cNvPr>
          <p:cNvSpPr/>
          <p:nvPr/>
        </p:nvSpPr>
        <p:spPr>
          <a:xfrm flipH="1" flipV="1">
            <a:off x="-2" y="2044137"/>
            <a:ext cx="8131366" cy="926192"/>
          </a:xfrm>
          <a:prstGeom prst="rect">
            <a:avLst/>
          </a:prstGeom>
          <a:solidFill>
            <a:srgbClr val="DDC3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0" name="Imagem 69">
            <a:extLst>
              <a:ext uri="{FF2B5EF4-FFF2-40B4-BE49-F238E27FC236}">
                <a16:creationId xmlns:a16="http://schemas.microsoft.com/office/drawing/2014/main" id="{8931CF6F-FCA5-2A21-86B6-5544B3347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1238" y="4043748"/>
            <a:ext cx="190500" cy="152400"/>
          </a:xfrm>
          <a:prstGeom prst="rect">
            <a:avLst/>
          </a:prstGeom>
        </p:spPr>
      </p:pic>
      <p:sp>
        <p:nvSpPr>
          <p:cNvPr id="71" name="object 24">
            <a:extLst>
              <a:ext uri="{FF2B5EF4-FFF2-40B4-BE49-F238E27FC236}">
                <a16:creationId xmlns:a16="http://schemas.microsoft.com/office/drawing/2014/main" id="{EAEA1E61-0BA1-139B-9DD5-9521AFD99948}"/>
              </a:ext>
            </a:extLst>
          </p:cNvPr>
          <p:cNvSpPr/>
          <p:nvPr/>
        </p:nvSpPr>
        <p:spPr>
          <a:xfrm>
            <a:off x="3583250" y="4019843"/>
            <a:ext cx="197049" cy="197055"/>
          </a:xfrm>
          <a:custGeom>
            <a:avLst/>
            <a:gdLst/>
            <a:ahLst/>
            <a:cxnLst/>
            <a:rect l="l" t="t" r="r" b="b"/>
            <a:pathLst>
              <a:path w="222885" h="222250">
                <a:moveTo>
                  <a:pt x="222516" y="76200"/>
                </a:moveTo>
                <a:lnTo>
                  <a:pt x="146748" y="76200"/>
                </a:lnTo>
                <a:lnTo>
                  <a:pt x="146748" y="0"/>
                </a:lnTo>
                <a:lnTo>
                  <a:pt x="75755" y="0"/>
                </a:lnTo>
                <a:lnTo>
                  <a:pt x="75755" y="76200"/>
                </a:lnTo>
                <a:lnTo>
                  <a:pt x="0" y="76200"/>
                </a:lnTo>
                <a:lnTo>
                  <a:pt x="0" y="146050"/>
                </a:lnTo>
                <a:lnTo>
                  <a:pt x="75755" y="146050"/>
                </a:lnTo>
                <a:lnTo>
                  <a:pt x="75755" y="222250"/>
                </a:lnTo>
                <a:lnTo>
                  <a:pt x="146748" y="222250"/>
                </a:lnTo>
                <a:lnTo>
                  <a:pt x="146748" y="146050"/>
                </a:lnTo>
                <a:lnTo>
                  <a:pt x="222516" y="146050"/>
                </a:lnTo>
                <a:lnTo>
                  <a:pt x="222516" y="76200"/>
                </a:lnTo>
                <a:close/>
              </a:path>
            </a:pathLst>
          </a:custGeom>
          <a:solidFill>
            <a:srgbClr val="6E2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9" name="Imagem 78">
            <a:extLst>
              <a:ext uri="{FF2B5EF4-FFF2-40B4-BE49-F238E27FC236}">
                <a16:creationId xmlns:a16="http://schemas.microsoft.com/office/drawing/2014/main" id="{12B705E8-9A36-885D-FFC7-0CCFD0470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1238" y="2456611"/>
            <a:ext cx="190500" cy="152400"/>
          </a:xfrm>
          <a:prstGeom prst="rect">
            <a:avLst/>
          </a:prstGeom>
        </p:spPr>
      </p:pic>
      <p:sp>
        <p:nvSpPr>
          <p:cNvPr id="80" name="object 24">
            <a:extLst>
              <a:ext uri="{FF2B5EF4-FFF2-40B4-BE49-F238E27FC236}">
                <a16:creationId xmlns:a16="http://schemas.microsoft.com/office/drawing/2014/main" id="{F7636C37-7EFD-59CC-177B-3C8E0C5FEF47}"/>
              </a:ext>
            </a:extLst>
          </p:cNvPr>
          <p:cNvSpPr/>
          <p:nvPr/>
        </p:nvSpPr>
        <p:spPr>
          <a:xfrm>
            <a:off x="3583250" y="2432706"/>
            <a:ext cx="197049" cy="197055"/>
          </a:xfrm>
          <a:custGeom>
            <a:avLst/>
            <a:gdLst/>
            <a:ahLst/>
            <a:cxnLst/>
            <a:rect l="l" t="t" r="r" b="b"/>
            <a:pathLst>
              <a:path w="222885" h="222250">
                <a:moveTo>
                  <a:pt x="222516" y="76200"/>
                </a:moveTo>
                <a:lnTo>
                  <a:pt x="146748" y="76200"/>
                </a:lnTo>
                <a:lnTo>
                  <a:pt x="146748" y="0"/>
                </a:lnTo>
                <a:lnTo>
                  <a:pt x="75755" y="0"/>
                </a:lnTo>
                <a:lnTo>
                  <a:pt x="75755" y="76200"/>
                </a:lnTo>
                <a:lnTo>
                  <a:pt x="0" y="76200"/>
                </a:lnTo>
                <a:lnTo>
                  <a:pt x="0" y="146050"/>
                </a:lnTo>
                <a:lnTo>
                  <a:pt x="75755" y="146050"/>
                </a:lnTo>
                <a:lnTo>
                  <a:pt x="75755" y="222250"/>
                </a:lnTo>
                <a:lnTo>
                  <a:pt x="146748" y="222250"/>
                </a:lnTo>
                <a:lnTo>
                  <a:pt x="146748" y="146050"/>
                </a:lnTo>
                <a:lnTo>
                  <a:pt x="222516" y="146050"/>
                </a:lnTo>
                <a:lnTo>
                  <a:pt x="222516" y="76200"/>
                </a:lnTo>
                <a:close/>
              </a:path>
            </a:pathLst>
          </a:custGeom>
          <a:solidFill>
            <a:srgbClr val="6E24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20">
            <a:extLst>
              <a:ext uri="{FF2B5EF4-FFF2-40B4-BE49-F238E27FC236}">
                <a16:creationId xmlns:a16="http://schemas.microsoft.com/office/drawing/2014/main" id="{A3C80DA3-022E-8E53-F80F-680D391E2504}"/>
              </a:ext>
            </a:extLst>
          </p:cNvPr>
          <p:cNvSpPr txBox="1"/>
          <p:nvPr/>
        </p:nvSpPr>
        <p:spPr>
          <a:xfrm>
            <a:off x="3930538" y="2099010"/>
            <a:ext cx="1985010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Zona Pro Regular"/>
                <a:cs typeface="Zona Pro Regular"/>
              </a:rPr>
              <a:t>Se</a:t>
            </a:r>
            <a:r>
              <a:rPr sz="1200" spc="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a</a:t>
            </a:r>
            <a:r>
              <a:rPr sz="1200" spc="5" dirty="0">
                <a:latin typeface="Zona Pro Regular"/>
                <a:cs typeface="Zona Pro Regular"/>
              </a:rPr>
              <a:t> </a:t>
            </a:r>
            <a:r>
              <a:rPr sz="1200" spc="-25" dirty="0">
                <a:latin typeface="ZonaPro-Bold"/>
                <a:cs typeface="ZonaPro-Bold"/>
              </a:rPr>
              <a:t>Nova</a:t>
            </a:r>
            <a:r>
              <a:rPr sz="1200" spc="-85" dirty="0">
                <a:latin typeface="ZonaPro-Bold"/>
                <a:cs typeface="ZonaPro-Bold"/>
              </a:rPr>
              <a:t> </a:t>
            </a:r>
            <a:r>
              <a:rPr sz="1200" spc="-10" dirty="0">
                <a:latin typeface="ZonaPro-Bold"/>
                <a:cs typeface="ZonaPro-Bold"/>
              </a:rPr>
              <a:t>Representante </a:t>
            </a:r>
            <a:r>
              <a:rPr sz="1200" dirty="0">
                <a:latin typeface="ZonaPro-Bold"/>
                <a:cs typeface="ZonaPro-Bold"/>
              </a:rPr>
              <a:t>fizer</a:t>
            </a:r>
            <a:r>
              <a:rPr sz="1200" spc="-10" dirty="0">
                <a:latin typeface="ZonaPro-Bold"/>
                <a:cs typeface="ZonaPro-Bold"/>
              </a:rPr>
              <a:t> </a:t>
            </a:r>
            <a:r>
              <a:rPr sz="1200" dirty="0">
                <a:latin typeface="ZonaPro-Bold"/>
                <a:cs typeface="ZonaPro-Bold"/>
              </a:rPr>
              <a:t>e</a:t>
            </a:r>
            <a:r>
              <a:rPr sz="1200" spc="-10" dirty="0">
                <a:latin typeface="ZonaPro-Bold"/>
                <a:cs typeface="ZonaPro-Bold"/>
              </a:rPr>
              <a:t> </a:t>
            </a:r>
            <a:r>
              <a:rPr sz="1200" dirty="0">
                <a:latin typeface="ZonaPro-Bold"/>
                <a:cs typeface="ZonaPro-Bold"/>
              </a:rPr>
              <a:t>pagar</a:t>
            </a:r>
            <a:r>
              <a:rPr sz="1200" spc="-5" dirty="0">
                <a:latin typeface="ZonaPro-Bold"/>
                <a:cs typeface="ZonaPro-Bold"/>
              </a:rPr>
              <a:t> </a:t>
            </a:r>
            <a:r>
              <a:rPr sz="1200" dirty="0">
                <a:latin typeface="ZonaPro-Bold"/>
                <a:cs typeface="ZonaPro-Bold"/>
              </a:rPr>
              <a:t>o</a:t>
            </a:r>
            <a:r>
              <a:rPr sz="1200" spc="-10" dirty="0">
                <a:latin typeface="ZonaPro-Bold"/>
                <a:cs typeface="ZonaPro-Bold"/>
              </a:rPr>
              <a:t> </a:t>
            </a:r>
            <a:r>
              <a:rPr sz="1200" dirty="0">
                <a:latin typeface="ZonaPro-Bold"/>
                <a:cs typeface="ZonaPro-Bold"/>
              </a:rPr>
              <a:t>2º</a:t>
            </a:r>
            <a:r>
              <a:rPr sz="1200" spc="-10" dirty="0">
                <a:latin typeface="ZonaPro-Bold"/>
                <a:cs typeface="ZonaPro-Bold"/>
              </a:rPr>
              <a:t> </a:t>
            </a:r>
            <a:r>
              <a:rPr sz="1200" dirty="0">
                <a:latin typeface="ZonaPro-Bold"/>
                <a:cs typeface="ZonaPro-Bold"/>
              </a:rPr>
              <a:t>e</a:t>
            </a:r>
            <a:r>
              <a:rPr sz="1200" spc="-5" dirty="0">
                <a:latin typeface="ZonaPro-Bold"/>
                <a:cs typeface="ZonaPro-Bold"/>
              </a:rPr>
              <a:t> </a:t>
            </a:r>
            <a:r>
              <a:rPr sz="1200" spc="-25" dirty="0">
                <a:latin typeface="ZonaPro-Bold"/>
                <a:cs typeface="ZonaPro-Bold"/>
              </a:rPr>
              <a:t>3º </a:t>
            </a:r>
            <a:r>
              <a:rPr sz="1200" dirty="0">
                <a:latin typeface="ZonaPro-Bold"/>
                <a:cs typeface="ZonaPro-Bold"/>
              </a:rPr>
              <a:t>Pedidos</a:t>
            </a:r>
            <a:r>
              <a:rPr sz="1200" spc="-15" dirty="0">
                <a:latin typeface="ZonaPro-Bold"/>
                <a:cs typeface="ZonaPro-Bold"/>
              </a:rPr>
              <a:t> </a:t>
            </a:r>
            <a:r>
              <a:rPr sz="1200" spc="-10" dirty="0" err="1">
                <a:latin typeface="ZonaPro-Bold"/>
                <a:cs typeface="ZonaPro-Bold"/>
              </a:rPr>
              <a:t>seguidos</a:t>
            </a:r>
            <a:r>
              <a:rPr sz="1200" spc="-10" dirty="0">
                <a:latin typeface="ZonaPro-Bold"/>
                <a:cs typeface="ZonaPro-Bold"/>
              </a:rPr>
              <a:t>,</a:t>
            </a:r>
            <a:endParaRPr lang="pt-BR" sz="1200" spc="-10" dirty="0">
              <a:latin typeface="ZonaPro-Bold"/>
              <a:cs typeface="ZonaPro-Bold"/>
            </a:endParaRPr>
          </a:p>
          <a:p>
            <a:pPr marL="12700" marR="5080">
              <a:spcBef>
                <a:spcPts val="100"/>
              </a:spcBef>
            </a:pPr>
            <a:r>
              <a:rPr lang="pt-BR" sz="1200" dirty="0">
                <a:latin typeface="Zona Pro Regular"/>
                <a:cs typeface="Zona Pro Regular"/>
              </a:rPr>
              <a:t>você</a:t>
            </a:r>
            <a:r>
              <a:rPr lang="pt-BR" sz="1200" spc="-30" dirty="0">
                <a:latin typeface="Zona Pro Regular"/>
                <a:cs typeface="Zona Pro Regular"/>
              </a:rPr>
              <a:t> </a:t>
            </a:r>
            <a:r>
              <a:rPr lang="pt-BR" sz="1200" spc="-10" dirty="0">
                <a:latin typeface="Zona Pro Regular"/>
                <a:cs typeface="Zona Pro Regular"/>
              </a:rPr>
              <a:t>ganha</a:t>
            </a:r>
            <a:endParaRPr lang="pt-BR" sz="1200" dirty="0">
              <a:latin typeface="Zona Pro Regular"/>
              <a:cs typeface="Zona Pro Regular"/>
            </a:endParaRP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491CBA7A-4A6D-871C-2B2B-324D62908FCC}"/>
              </a:ext>
            </a:extLst>
          </p:cNvPr>
          <p:cNvSpPr/>
          <p:nvPr/>
        </p:nvSpPr>
        <p:spPr>
          <a:xfrm flipH="1" flipV="1">
            <a:off x="8184984" y="2307152"/>
            <a:ext cx="2553749" cy="1832526"/>
          </a:xfrm>
          <a:prstGeom prst="rect">
            <a:avLst/>
          </a:prstGeom>
          <a:solidFill>
            <a:srgbClr val="DDC3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object 2"/>
          <p:cNvSpPr txBox="1"/>
          <p:nvPr/>
        </p:nvSpPr>
        <p:spPr>
          <a:xfrm>
            <a:off x="282990" y="1643372"/>
            <a:ext cx="7655559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FFFFFF"/>
                </a:solidFill>
                <a:latin typeface="Zona Pro Regular"/>
                <a:cs typeface="Zona Pro Regular"/>
              </a:rPr>
              <a:t>Ao</a:t>
            </a:r>
            <a:r>
              <a:rPr sz="1700" spc="-2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indicar</a:t>
            </a:r>
            <a:r>
              <a:rPr sz="1700" b="1" spc="-20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pela</a:t>
            </a:r>
            <a:r>
              <a:rPr sz="1700" b="1" spc="-1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1ª</a:t>
            </a:r>
            <a:r>
              <a:rPr sz="1700" b="1" spc="-1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vez</a:t>
            </a:r>
            <a:r>
              <a:rPr sz="1700" b="1" spc="370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dirty="0">
                <a:solidFill>
                  <a:srgbClr val="FFFFFF"/>
                </a:solidFill>
                <a:latin typeface="Zona Pro Regular"/>
                <a:cs typeface="Zona Pro Regular"/>
              </a:rPr>
              <a:t>você</a:t>
            </a:r>
            <a:r>
              <a:rPr sz="1700" spc="-2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700" dirty="0">
                <a:solidFill>
                  <a:srgbClr val="FFFFFF"/>
                </a:solidFill>
                <a:latin typeface="Zona Pro Regular"/>
                <a:cs typeface="Zona Pro Regular"/>
              </a:rPr>
              <a:t>pode</a:t>
            </a:r>
            <a:r>
              <a:rPr sz="1700" spc="-2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ganhar</a:t>
            </a:r>
            <a:r>
              <a:rPr sz="1700" b="1" spc="-1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até</a:t>
            </a:r>
            <a:r>
              <a:rPr sz="1700" b="1" spc="-1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ZonaPro-Black"/>
                <a:cs typeface="ZonaPro-Black"/>
              </a:rPr>
              <a:t>10.000</a:t>
            </a:r>
            <a:r>
              <a:rPr sz="1500" b="1" spc="-15" baseline="30555" dirty="0">
                <a:solidFill>
                  <a:srgbClr val="FFFFFF"/>
                </a:solidFill>
                <a:latin typeface="ZonaPro-Black"/>
                <a:cs typeface="ZonaPro-Black"/>
              </a:rPr>
              <a:t>*</a:t>
            </a:r>
            <a:r>
              <a:rPr sz="1500" b="1" spc="-22" baseline="3055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500" b="1" baseline="30555" dirty="0">
                <a:solidFill>
                  <a:srgbClr val="FFFFFF"/>
                </a:solidFill>
                <a:latin typeface="ZonaPro-Black"/>
                <a:cs typeface="ZonaPro-Black"/>
              </a:rPr>
              <a:t>**</a:t>
            </a:r>
            <a:r>
              <a:rPr sz="1500" b="1" spc="150" baseline="3055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pontos</a:t>
            </a:r>
            <a:r>
              <a:rPr sz="1700" b="1" spc="-20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no</a:t>
            </a:r>
            <a:r>
              <a:rPr sz="1700" b="1" spc="-1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b="1" spc="-20" dirty="0">
                <a:solidFill>
                  <a:srgbClr val="FFFFFF"/>
                </a:solidFill>
                <a:latin typeface="ZonaPro-Black"/>
                <a:cs typeface="ZonaPro-Black"/>
              </a:rPr>
              <a:t>MMA!</a:t>
            </a:r>
            <a:endParaRPr sz="1700" dirty="0">
              <a:latin typeface="ZonaPro-Black"/>
              <a:cs typeface="ZonaPro-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91624" y="2866777"/>
            <a:ext cx="1184224" cy="1115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Zona Pro Regular"/>
                <a:cs typeface="Zona Pro Regular"/>
              </a:rPr>
              <a:t>Para</a:t>
            </a:r>
            <a:r>
              <a:rPr sz="1400" spc="-30" dirty="0">
                <a:latin typeface="Zona Pro Regular"/>
                <a:cs typeface="Zona Pro Regular"/>
              </a:rPr>
              <a:t> </a:t>
            </a:r>
            <a:r>
              <a:rPr sz="1400" spc="-20" dirty="0" err="1">
                <a:latin typeface="Zona Pro Regular"/>
                <a:cs typeface="Zona Pro Regular"/>
              </a:rPr>
              <a:t>virar</a:t>
            </a:r>
            <a:endParaRPr lang="pt-BR" sz="1400" spc="-20" dirty="0">
              <a:latin typeface="Zona Pro Regular"/>
              <a:cs typeface="Zona Pro Regular"/>
            </a:endParaRPr>
          </a:p>
          <a:p>
            <a:pPr marL="12700">
              <a:spcBef>
                <a:spcPts val="100"/>
              </a:spcBef>
            </a:pPr>
            <a:r>
              <a:rPr lang="pt-BR" sz="1400" dirty="0">
                <a:latin typeface="Zona Pro Regular"/>
                <a:cs typeface="Zona Pro Regular"/>
              </a:rPr>
              <a:t>produtos</a:t>
            </a:r>
            <a:r>
              <a:rPr lang="pt-BR" sz="1400" spc="-70" dirty="0">
                <a:latin typeface="Zona Pro Regular"/>
                <a:cs typeface="Zona Pro Regular"/>
              </a:rPr>
              <a:t> </a:t>
            </a:r>
            <a:r>
              <a:rPr lang="pt-BR" sz="1400" spc="-50" dirty="0">
                <a:latin typeface="Zona Pro Regular"/>
                <a:cs typeface="Zona Pro Regular"/>
              </a:rPr>
              <a:t>e </a:t>
            </a:r>
            <a:r>
              <a:rPr lang="pt-BR" sz="1400" dirty="0">
                <a:latin typeface="Zona Pro Regular"/>
                <a:cs typeface="Zona Pro Regular"/>
              </a:rPr>
              <a:t>serviços </a:t>
            </a:r>
            <a:r>
              <a:rPr lang="pt-BR" sz="1400" spc="-25" dirty="0">
                <a:latin typeface="Zona Pro Regular"/>
                <a:cs typeface="Zona Pro Regular"/>
              </a:rPr>
              <a:t>no </a:t>
            </a:r>
            <a:r>
              <a:rPr lang="pt-BR" sz="1400" b="1" dirty="0">
                <a:latin typeface="ZonaPro-Black"/>
                <a:cs typeface="ZonaPro-Black"/>
              </a:rPr>
              <a:t>MEU </a:t>
            </a:r>
            <a:r>
              <a:rPr lang="pt-BR" sz="1400" b="1" spc="-20" dirty="0">
                <a:latin typeface="ZonaPro-Black"/>
                <a:cs typeface="ZonaPro-Black"/>
              </a:rPr>
              <a:t>MUNDO</a:t>
            </a:r>
          </a:p>
          <a:p>
            <a:pPr marL="12700">
              <a:spcBef>
                <a:spcPts val="100"/>
              </a:spcBef>
            </a:pPr>
            <a:r>
              <a:rPr lang="pt-BR" sz="1400" b="1" spc="-55" dirty="0">
                <a:latin typeface="ZonaPro-Black"/>
                <a:cs typeface="ZonaPro-Black"/>
              </a:rPr>
              <a:t>AVON!</a:t>
            </a:r>
            <a:endParaRPr lang="pt-BR" sz="1400" dirty="0">
              <a:latin typeface="ZonaPro-Black"/>
              <a:cs typeface="ZonaPro-Black"/>
            </a:endParaRPr>
          </a:p>
        </p:txBody>
      </p:sp>
      <p:grpSp>
        <p:nvGrpSpPr>
          <p:cNvPr id="92" name="Agrupar 91">
            <a:extLst>
              <a:ext uri="{FF2B5EF4-FFF2-40B4-BE49-F238E27FC236}">
                <a16:creationId xmlns:a16="http://schemas.microsoft.com/office/drawing/2014/main" id="{95AD6CFC-65E4-5C02-277A-4B2AB492AB77}"/>
              </a:ext>
            </a:extLst>
          </p:cNvPr>
          <p:cNvGrpSpPr/>
          <p:nvPr/>
        </p:nvGrpSpPr>
        <p:grpSpPr>
          <a:xfrm>
            <a:off x="7524958" y="1969916"/>
            <a:ext cx="1083465" cy="1083465"/>
            <a:chOff x="7524958" y="1969916"/>
            <a:chExt cx="1083465" cy="1083465"/>
          </a:xfrm>
        </p:grpSpPr>
        <p:sp>
          <p:nvSpPr>
            <p:cNvPr id="83" name="object 21">
              <a:extLst>
                <a:ext uri="{FF2B5EF4-FFF2-40B4-BE49-F238E27FC236}">
                  <a16:creationId xmlns:a16="http://schemas.microsoft.com/office/drawing/2014/main" id="{90CE66F1-219E-7173-C0BB-15F67C3A07C9}"/>
                </a:ext>
              </a:extLst>
            </p:cNvPr>
            <p:cNvSpPr/>
            <p:nvPr/>
          </p:nvSpPr>
          <p:spPr>
            <a:xfrm>
              <a:off x="7524958" y="1969916"/>
              <a:ext cx="1083465" cy="1083465"/>
            </a:xfrm>
            <a:custGeom>
              <a:avLst/>
              <a:gdLst/>
              <a:ahLst/>
              <a:cxnLst/>
              <a:rect l="l" t="t" r="r" b="b"/>
              <a:pathLst>
                <a:path w="1320800" h="1320800">
                  <a:moveTo>
                    <a:pt x="682335" y="3"/>
                  </a:moveTo>
                  <a:lnTo>
                    <a:pt x="638238" y="0"/>
                  </a:lnTo>
                  <a:lnTo>
                    <a:pt x="594220" y="2922"/>
                  </a:lnTo>
                  <a:lnTo>
                    <a:pt x="550439" y="8770"/>
                  </a:lnTo>
                  <a:lnTo>
                    <a:pt x="507053" y="17545"/>
                  </a:lnTo>
                  <a:lnTo>
                    <a:pt x="464220" y="29246"/>
                  </a:lnTo>
                  <a:lnTo>
                    <a:pt x="422098" y="43872"/>
                  </a:lnTo>
                  <a:lnTo>
                    <a:pt x="380845" y="61425"/>
                  </a:lnTo>
                  <a:lnTo>
                    <a:pt x="340620" y="81905"/>
                  </a:lnTo>
                  <a:lnTo>
                    <a:pt x="301580" y="105310"/>
                  </a:lnTo>
                  <a:lnTo>
                    <a:pt x="263884" y="131642"/>
                  </a:lnTo>
                  <a:lnTo>
                    <a:pt x="227690" y="160899"/>
                  </a:lnTo>
                  <a:lnTo>
                    <a:pt x="193155" y="193084"/>
                  </a:lnTo>
                  <a:lnTo>
                    <a:pt x="160966" y="227612"/>
                  </a:lnTo>
                  <a:lnTo>
                    <a:pt x="131702" y="263801"/>
                  </a:lnTo>
                  <a:lnTo>
                    <a:pt x="105365" y="301491"/>
                  </a:lnTo>
                  <a:lnTo>
                    <a:pt x="81954" y="340526"/>
                  </a:lnTo>
                  <a:lnTo>
                    <a:pt x="61469" y="380747"/>
                  </a:lnTo>
                  <a:lnTo>
                    <a:pt x="43909" y="421995"/>
                  </a:lnTo>
                  <a:lnTo>
                    <a:pt x="29276" y="464114"/>
                  </a:lnTo>
                  <a:lnTo>
                    <a:pt x="17569" y="506944"/>
                  </a:lnTo>
                  <a:lnTo>
                    <a:pt x="8787" y="550327"/>
                  </a:lnTo>
                  <a:lnTo>
                    <a:pt x="2932" y="594106"/>
                  </a:lnTo>
                  <a:lnTo>
                    <a:pt x="3" y="638123"/>
                  </a:lnTo>
                  <a:lnTo>
                    <a:pt x="0" y="682218"/>
                  </a:lnTo>
                  <a:lnTo>
                    <a:pt x="2922" y="726236"/>
                  </a:lnTo>
                  <a:lnTo>
                    <a:pt x="8771" y="770016"/>
                  </a:lnTo>
                  <a:lnTo>
                    <a:pt x="17546" y="813401"/>
                  </a:lnTo>
                  <a:lnTo>
                    <a:pt x="29246" y="856233"/>
                  </a:lnTo>
                  <a:lnTo>
                    <a:pt x="43873" y="898355"/>
                  </a:lnTo>
                  <a:lnTo>
                    <a:pt x="61425" y="939607"/>
                  </a:lnTo>
                  <a:lnTo>
                    <a:pt x="81904" y="979831"/>
                  </a:lnTo>
                  <a:lnTo>
                    <a:pt x="105309" y="1018871"/>
                  </a:lnTo>
                  <a:lnTo>
                    <a:pt x="131639" y="1056566"/>
                  </a:lnTo>
                  <a:lnTo>
                    <a:pt x="160896" y="1092761"/>
                  </a:lnTo>
                  <a:lnTo>
                    <a:pt x="193079" y="1127296"/>
                  </a:lnTo>
                  <a:lnTo>
                    <a:pt x="227609" y="1159485"/>
                  </a:lnTo>
                  <a:lnTo>
                    <a:pt x="263799" y="1188748"/>
                  </a:lnTo>
                  <a:lnTo>
                    <a:pt x="301491" y="1215086"/>
                  </a:lnTo>
                  <a:lnTo>
                    <a:pt x="340527" y="1238498"/>
                  </a:lnTo>
                  <a:lnTo>
                    <a:pt x="380748" y="1258983"/>
                  </a:lnTo>
                  <a:lnTo>
                    <a:pt x="421998" y="1276543"/>
                  </a:lnTo>
                  <a:lnTo>
                    <a:pt x="464117" y="1291177"/>
                  </a:lnTo>
                  <a:lnTo>
                    <a:pt x="506948" y="1302885"/>
                  </a:lnTo>
                  <a:lnTo>
                    <a:pt x="550332" y="1311667"/>
                  </a:lnTo>
                  <a:lnTo>
                    <a:pt x="594112" y="1317523"/>
                  </a:lnTo>
                  <a:lnTo>
                    <a:pt x="638129" y="1320454"/>
                  </a:lnTo>
                  <a:lnTo>
                    <a:pt x="682225" y="1320458"/>
                  </a:lnTo>
                  <a:lnTo>
                    <a:pt x="726242" y="1317536"/>
                  </a:lnTo>
                  <a:lnTo>
                    <a:pt x="770023" y="1311688"/>
                  </a:lnTo>
                  <a:lnTo>
                    <a:pt x="813408" y="1302914"/>
                  </a:lnTo>
                  <a:lnTo>
                    <a:pt x="856241" y="1291214"/>
                  </a:lnTo>
                  <a:lnTo>
                    <a:pt x="898362" y="1276588"/>
                  </a:lnTo>
                  <a:lnTo>
                    <a:pt x="939614" y="1259036"/>
                  </a:lnTo>
                  <a:lnTo>
                    <a:pt x="979839" y="1238558"/>
                  </a:lnTo>
                  <a:lnTo>
                    <a:pt x="1018878" y="1215154"/>
                  </a:lnTo>
                  <a:lnTo>
                    <a:pt x="1056574" y="1188823"/>
                  </a:lnTo>
                  <a:lnTo>
                    <a:pt x="1092769" y="1159567"/>
                  </a:lnTo>
                  <a:lnTo>
                    <a:pt x="1127303" y="1127384"/>
                  </a:lnTo>
                  <a:lnTo>
                    <a:pt x="1159493" y="1092854"/>
                  </a:lnTo>
                  <a:lnTo>
                    <a:pt x="1188756" y="1056664"/>
                  </a:lnTo>
                  <a:lnTo>
                    <a:pt x="1215093" y="1018972"/>
                  </a:lnTo>
                  <a:lnTo>
                    <a:pt x="1238504" y="979936"/>
                  </a:lnTo>
                  <a:lnTo>
                    <a:pt x="1258990" y="939715"/>
                  </a:lnTo>
                  <a:lnTo>
                    <a:pt x="1276549" y="898465"/>
                  </a:lnTo>
                  <a:lnTo>
                    <a:pt x="1291182" y="856346"/>
                  </a:lnTo>
                  <a:lnTo>
                    <a:pt x="1302889" y="813515"/>
                  </a:lnTo>
                  <a:lnTo>
                    <a:pt x="1311671" y="770131"/>
                  </a:lnTo>
                  <a:lnTo>
                    <a:pt x="1317526" y="726351"/>
                  </a:lnTo>
                  <a:lnTo>
                    <a:pt x="1320455" y="682335"/>
                  </a:lnTo>
                  <a:lnTo>
                    <a:pt x="1320459" y="638238"/>
                  </a:lnTo>
                  <a:lnTo>
                    <a:pt x="1317536" y="594221"/>
                  </a:lnTo>
                  <a:lnTo>
                    <a:pt x="1311687" y="550440"/>
                  </a:lnTo>
                  <a:lnTo>
                    <a:pt x="1302913" y="507055"/>
                  </a:lnTo>
                  <a:lnTo>
                    <a:pt x="1291212" y="464222"/>
                  </a:lnTo>
                  <a:lnTo>
                    <a:pt x="1276585" y="422101"/>
                  </a:lnTo>
                  <a:lnTo>
                    <a:pt x="1259033" y="380849"/>
                  </a:lnTo>
                  <a:lnTo>
                    <a:pt x="1238554" y="340624"/>
                  </a:lnTo>
                  <a:lnTo>
                    <a:pt x="1215149" y="301585"/>
                  </a:lnTo>
                  <a:lnTo>
                    <a:pt x="1188819" y="263889"/>
                  </a:lnTo>
                  <a:lnTo>
                    <a:pt x="1159562" y="227695"/>
                  </a:lnTo>
                  <a:lnTo>
                    <a:pt x="1127380" y="193160"/>
                  </a:lnTo>
                  <a:lnTo>
                    <a:pt x="1092851" y="160970"/>
                  </a:lnTo>
                  <a:lnTo>
                    <a:pt x="1056662" y="131707"/>
                  </a:lnTo>
                  <a:lnTo>
                    <a:pt x="1018971" y="105369"/>
                  </a:lnTo>
                  <a:lnTo>
                    <a:pt x="979936" y="81958"/>
                  </a:lnTo>
                  <a:lnTo>
                    <a:pt x="939715" y="61472"/>
                  </a:lnTo>
                  <a:lnTo>
                    <a:pt x="898466" y="43912"/>
                  </a:lnTo>
                  <a:lnTo>
                    <a:pt x="856347" y="29279"/>
                  </a:lnTo>
                  <a:lnTo>
                    <a:pt x="813516" y="17571"/>
                  </a:lnTo>
                  <a:lnTo>
                    <a:pt x="770132" y="8789"/>
                  </a:lnTo>
                  <a:lnTo>
                    <a:pt x="726352" y="2933"/>
                  </a:lnTo>
                  <a:lnTo>
                    <a:pt x="682335" y="3"/>
                  </a:lnTo>
                  <a:close/>
                </a:path>
              </a:pathLst>
            </a:custGeom>
            <a:solidFill>
              <a:srgbClr val="6F246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7542100" y="2239028"/>
              <a:ext cx="1065530" cy="36639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sz="2200" b="1" spc="-10" dirty="0">
                  <a:solidFill>
                    <a:srgbClr val="FFFFFF"/>
                  </a:solidFill>
                  <a:latin typeface="ZonaPro-Black"/>
                  <a:cs typeface="ZonaPro-Black"/>
                </a:rPr>
                <a:t>10.000</a:t>
              </a:r>
              <a:endParaRPr sz="2200" dirty="0">
                <a:latin typeface="ZonaPro-Black"/>
                <a:cs typeface="ZonaPro-Black"/>
              </a:endParaRPr>
            </a:p>
          </p:txBody>
        </p:sp>
        <p:sp>
          <p:nvSpPr>
            <p:cNvPr id="19" name="object 19"/>
            <p:cNvSpPr txBox="1"/>
            <p:nvPr/>
          </p:nvSpPr>
          <p:spPr>
            <a:xfrm>
              <a:off x="7675078" y="2502606"/>
              <a:ext cx="800100" cy="28575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700" b="1" spc="-10" dirty="0">
                  <a:solidFill>
                    <a:srgbClr val="FFFFFF"/>
                  </a:solidFill>
                  <a:latin typeface="ZonaPro-Black"/>
                  <a:cs typeface="ZonaPro-Black"/>
                </a:rPr>
                <a:t>pontos</a:t>
              </a:r>
              <a:endParaRPr sz="1700">
                <a:latin typeface="ZonaPro-Black"/>
                <a:cs typeface="ZonaPro-Black"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930538" y="3727847"/>
            <a:ext cx="1985010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Zona Pro Regular"/>
                <a:cs typeface="Zona Pro Regular"/>
              </a:rPr>
              <a:t>Se</a:t>
            </a:r>
            <a:r>
              <a:rPr sz="1200" spc="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a</a:t>
            </a:r>
            <a:r>
              <a:rPr sz="1200" spc="5" dirty="0">
                <a:latin typeface="Zona Pro Regular"/>
                <a:cs typeface="Zona Pro Regular"/>
              </a:rPr>
              <a:t> </a:t>
            </a:r>
            <a:r>
              <a:rPr sz="1200" spc="-25" dirty="0">
                <a:latin typeface="ZonaPro-Bold"/>
                <a:cs typeface="ZonaPro-Bold"/>
              </a:rPr>
              <a:t>Nova</a:t>
            </a:r>
            <a:r>
              <a:rPr sz="1200" spc="-85" dirty="0">
                <a:latin typeface="ZonaPro-Bold"/>
                <a:cs typeface="ZonaPro-Bold"/>
              </a:rPr>
              <a:t> </a:t>
            </a:r>
            <a:r>
              <a:rPr sz="1200" spc="-10" dirty="0">
                <a:latin typeface="ZonaPro-Bold"/>
                <a:cs typeface="ZonaPro-Bold"/>
              </a:rPr>
              <a:t>Representante </a:t>
            </a:r>
            <a:r>
              <a:rPr sz="1200" dirty="0">
                <a:latin typeface="ZonaPro-Bold"/>
                <a:cs typeface="ZonaPro-Bold"/>
              </a:rPr>
              <a:t>fizer</a:t>
            </a:r>
            <a:r>
              <a:rPr sz="1200" spc="-10" dirty="0">
                <a:latin typeface="ZonaPro-Bold"/>
                <a:cs typeface="ZonaPro-Bold"/>
              </a:rPr>
              <a:t> </a:t>
            </a:r>
            <a:r>
              <a:rPr sz="1200" dirty="0">
                <a:latin typeface="ZonaPro-Bold"/>
                <a:cs typeface="ZonaPro-Bold"/>
              </a:rPr>
              <a:t>e</a:t>
            </a:r>
            <a:r>
              <a:rPr sz="1200" spc="-10" dirty="0">
                <a:latin typeface="ZonaPro-Bold"/>
                <a:cs typeface="ZonaPro-Bold"/>
              </a:rPr>
              <a:t> </a:t>
            </a:r>
            <a:r>
              <a:rPr sz="1200" dirty="0">
                <a:latin typeface="ZonaPro-Bold"/>
                <a:cs typeface="ZonaPro-Bold"/>
              </a:rPr>
              <a:t>pagar</a:t>
            </a:r>
            <a:r>
              <a:rPr sz="1200" spc="-5" dirty="0">
                <a:latin typeface="ZonaPro-Bold"/>
                <a:cs typeface="ZonaPro-Bold"/>
              </a:rPr>
              <a:t> </a:t>
            </a:r>
            <a:r>
              <a:rPr sz="1200" dirty="0">
                <a:latin typeface="ZonaPro-Bold"/>
                <a:cs typeface="ZonaPro-Bold"/>
              </a:rPr>
              <a:t>o</a:t>
            </a:r>
            <a:r>
              <a:rPr sz="1200" spc="-10" dirty="0">
                <a:latin typeface="ZonaPro-Bold"/>
                <a:cs typeface="ZonaPro-Bold"/>
              </a:rPr>
              <a:t> </a:t>
            </a:r>
            <a:r>
              <a:rPr sz="1200" dirty="0">
                <a:latin typeface="ZonaPro-Bold"/>
                <a:cs typeface="ZonaPro-Bold"/>
              </a:rPr>
              <a:t>2º</a:t>
            </a:r>
            <a:r>
              <a:rPr sz="1200" spc="-10" dirty="0">
                <a:latin typeface="ZonaPro-Bold"/>
                <a:cs typeface="ZonaPro-Bold"/>
              </a:rPr>
              <a:t> </a:t>
            </a:r>
            <a:r>
              <a:rPr sz="1200" dirty="0">
                <a:latin typeface="ZonaPro-Bold"/>
                <a:cs typeface="ZonaPro-Bold"/>
              </a:rPr>
              <a:t>e</a:t>
            </a:r>
            <a:r>
              <a:rPr sz="1200" spc="-5" dirty="0">
                <a:latin typeface="ZonaPro-Bold"/>
                <a:cs typeface="ZonaPro-Bold"/>
              </a:rPr>
              <a:t> </a:t>
            </a:r>
            <a:r>
              <a:rPr sz="1200" spc="-25" dirty="0">
                <a:latin typeface="ZonaPro-Bold"/>
                <a:cs typeface="ZonaPro-Bold"/>
              </a:rPr>
              <a:t>3º </a:t>
            </a:r>
            <a:r>
              <a:rPr sz="1200" dirty="0">
                <a:latin typeface="ZonaPro-Bold"/>
                <a:cs typeface="ZonaPro-Bold"/>
              </a:rPr>
              <a:t>Pedidos</a:t>
            </a:r>
            <a:r>
              <a:rPr sz="1200" spc="-15" dirty="0">
                <a:latin typeface="ZonaPro-Bold"/>
                <a:cs typeface="ZonaPro-Bold"/>
              </a:rPr>
              <a:t> </a:t>
            </a:r>
            <a:r>
              <a:rPr sz="1200" spc="-10" dirty="0" err="1">
                <a:latin typeface="ZonaPro-Bold"/>
                <a:cs typeface="ZonaPro-Bold"/>
              </a:rPr>
              <a:t>seguidos</a:t>
            </a:r>
            <a:r>
              <a:rPr sz="1200" spc="-10" dirty="0">
                <a:latin typeface="ZonaPro-Bold"/>
                <a:cs typeface="ZonaPro-Bold"/>
              </a:rPr>
              <a:t>,</a:t>
            </a:r>
            <a:endParaRPr lang="pt-BR" sz="1200" spc="-10" dirty="0">
              <a:latin typeface="ZonaPro-Bold"/>
              <a:cs typeface="ZonaPro-Bold"/>
            </a:endParaRPr>
          </a:p>
          <a:p>
            <a:pPr marL="12700" marR="5080">
              <a:spcBef>
                <a:spcPts val="100"/>
              </a:spcBef>
            </a:pPr>
            <a:r>
              <a:rPr lang="pt-BR" sz="1200" dirty="0">
                <a:latin typeface="Zona Pro Regular"/>
                <a:cs typeface="Zona Pro Regular"/>
              </a:rPr>
              <a:t>você</a:t>
            </a:r>
            <a:r>
              <a:rPr lang="pt-BR" sz="1200" spc="-30" dirty="0">
                <a:latin typeface="Zona Pro Regular"/>
                <a:cs typeface="Zona Pro Regular"/>
              </a:rPr>
              <a:t> </a:t>
            </a:r>
            <a:r>
              <a:rPr lang="pt-BR" sz="1200" spc="-10" dirty="0">
                <a:latin typeface="Zona Pro Regular"/>
                <a:cs typeface="Zona Pro Regular"/>
              </a:rPr>
              <a:t>ganha</a:t>
            </a:r>
            <a:endParaRPr lang="pt-BR" sz="1200" dirty="0">
              <a:latin typeface="Zona Pro Regular"/>
              <a:cs typeface="Zona Pro Regular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5683" y="3727834"/>
            <a:ext cx="196977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dirty="0">
                <a:latin typeface="Zona Pro Regular"/>
                <a:cs typeface="Zona Pro Regular"/>
              </a:rPr>
              <a:t>Quando</a:t>
            </a:r>
            <a:r>
              <a:rPr sz="1200" spc="-10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você</a:t>
            </a:r>
            <a:r>
              <a:rPr sz="1200" spc="-10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Pro-Bold"/>
                <a:cs typeface="ZonaPro-Bold"/>
              </a:rPr>
              <a:t>indica</a:t>
            </a:r>
            <a:r>
              <a:rPr sz="1200" spc="-10" dirty="0">
                <a:latin typeface="ZonaPro-Bold"/>
                <a:cs typeface="ZonaPro-Bold"/>
              </a:rPr>
              <a:t> </a:t>
            </a:r>
            <a:r>
              <a:rPr sz="1200" spc="-25" dirty="0">
                <a:latin typeface="ZonaPro-Bold"/>
                <a:cs typeface="ZonaPro-Bold"/>
              </a:rPr>
              <a:t>uma </a:t>
            </a:r>
            <a:r>
              <a:rPr sz="1200" dirty="0">
                <a:latin typeface="ZonaPro-Bold"/>
                <a:cs typeface="ZonaPro-Bold"/>
              </a:rPr>
              <a:t>Nova</a:t>
            </a:r>
            <a:r>
              <a:rPr sz="1200" spc="-10" dirty="0">
                <a:latin typeface="ZonaPro-Bold"/>
                <a:cs typeface="ZonaPro-Bold"/>
              </a:rPr>
              <a:t> Representante</a:t>
            </a:r>
            <a:r>
              <a:rPr sz="1200" spc="-95" dirty="0">
                <a:latin typeface="ZonaPro-Bold"/>
                <a:cs typeface="ZonaPro-Bold"/>
              </a:rPr>
              <a:t> </a:t>
            </a:r>
            <a:r>
              <a:rPr sz="1200" spc="-50" dirty="0">
                <a:latin typeface="Zona Pro Regular"/>
                <a:cs typeface="Zona Pro Regular"/>
              </a:rPr>
              <a:t>e </a:t>
            </a:r>
            <a:r>
              <a:rPr sz="1200" dirty="0">
                <a:latin typeface="Zona Pro Regular"/>
                <a:cs typeface="Zona Pro Regular"/>
              </a:rPr>
              <a:t>ela</a:t>
            </a:r>
            <a:r>
              <a:rPr sz="1200" spc="-1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faz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e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paga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o </a:t>
            </a:r>
            <a:r>
              <a:rPr sz="1200" spc="-25" dirty="0">
                <a:latin typeface="Zona Pro Regular"/>
                <a:cs typeface="Zona Pro Regular"/>
              </a:rPr>
              <a:t>1º</a:t>
            </a:r>
            <a:r>
              <a:rPr lang="pt-BR" sz="1200" spc="-25" dirty="0">
                <a:latin typeface="Zona Pro Regular"/>
                <a:cs typeface="Zona Pro Regular"/>
              </a:rPr>
              <a:t> </a:t>
            </a:r>
            <a:r>
              <a:rPr lang="pt-BR" sz="1200" dirty="0">
                <a:latin typeface="Zona Pro Regular"/>
                <a:cs typeface="Zona Pro Regular"/>
              </a:rPr>
              <a:t>Pedido,</a:t>
            </a:r>
            <a:r>
              <a:rPr lang="pt-BR" sz="1200" spc="-40" dirty="0">
                <a:latin typeface="Zona Pro Regular"/>
                <a:cs typeface="Zona Pro Regular"/>
              </a:rPr>
              <a:t> </a:t>
            </a:r>
            <a:r>
              <a:rPr lang="pt-BR" sz="1200" dirty="0">
                <a:latin typeface="Zona Pro Regular"/>
                <a:cs typeface="Zona Pro Regular"/>
              </a:rPr>
              <a:t>você</a:t>
            </a:r>
            <a:r>
              <a:rPr lang="pt-BR" sz="1200" spc="-25" dirty="0">
                <a:latin typeface="Zona Pro Regular"/>
                <a:cs typeface="Zona Pro Regular"/>
              </a:rPr>
              <a:t> </a:t>
            </a:r>
            <a:r>
              <a:rPr lang="pt-BR" sz="1200" spc="-10" dirty="0">
                <a:latin typeface="Zona Pro Regular"/>
                <a:cs typeface="Zona Pro Regular"/>
              </a:rPr>
              <a:t>ganha</a:t>
            </a:r>
            <a:endParaRPr lang="pt-BR" sz="1200" dirty="0">
              <a:latin typeface="Zona Pro Regular"/>
              <a:cs typeface="Zona Pro Regular"/>
            </a:endParaRPr>
          </a:p>
        </p:txBody>
      </p:sp>
      <p:grpSp>
        <p:nvGrpSpPr>
          <p:cNvPr id="89" name="Agrupar 88">
            <a:extLst>
              <a:ext uri="{FF2B5EF4-FFF2-40B4-BE49-F238E27FC236}">
                <a16:creationId xmlns:a16="http://schemas.microsoft.com/office/drawing/2014/main" id="{7EC7581E-AAD8-AA32-05D3-20379396327F}"/>
              </a:ext>
            </a:extLst>
          </p:cNvPr>
          <p:cNvGrpSpPr/>
          <p:nvPr/>
        </p:nvGrpSpPr>
        <p:grpSpPr>
          <a:xfrm>
            <a:off x="2430444" y="3573198"/>
            <a:ext cx="1049655" cy="1049655"/>
            <a:chOff x="2430444" y="3573198"/>
            <a:chExt cx="1049655" cy="1049655"/>
          </a:xfrm>
        </p:grpSpPr>
        <p:sp>
          <p:nvSpPr>
            <p:cNvPr id="73" name="object 21">
              <a:extLst>
                <a:ext uri="{FF2B5EF4-FFF2-40B4-BE49-F238E27FC236}">
                  <a16:creationId xmlns:a16="http://schemas.microsoft.com/office/drawing/2014/main" id="{962C70D7-D206-3733-61CF-1CB90BF32F6D}"/>
                </a:ext>
              </a:extLst>
            </p:cNvPr>
            <p:cNvSpPr/>
            <p:nvPr/>
          </p:nvSpPr>
          <p:spPr>
            <a:xfrm>
              <a:off x="2430444" y="3573198"/>
              <a:ext cx="1049655" cy="1049655"/>
            </a:xfrm>
            <a:custGeom>
              <a:avLst/>
              <a:gdLst/>
              <a:ahLst/>
              <a:cxnLst/>
              <a:rect l="l" t="t" r="r" b="b"/>
              <a:pathLst>
                <a:path w="1320800" h="1320800">
                  <a:moveTo>
                    <a:pt x="682335" y="3"/>
                  </a:moveTo>
                  <a:lnTo>
                    <a:pt x="638238" y="0"/>
                  </a:lnTo>
                  <a:lnTo>
                    <a:pt x="594220" y="2922"/>
                  </a:lnTo>
                  <a:lnTo>
                    <a:pt x="550439" y="8770"/>
                  </a:lnTo>
                  <a:lnTo>
                    <a:pt x="507053" y="17545"/>
                  </a:lnTo>
                  <a:lnTo>
                    <a:pt x="464220" y="29246"/>
                  </a:lnTo>
                  <a:lnTo>
                    <a:pt x="422098" y="43872"/>
                  </a:lnTo>
                  <a:lnTo>
                    <a:pt x="380845" y="61425"/>
                  </a:lnTo>
                  <a:lnTo>
                    <a:pt x="340620" y="81905"/>
                  </a:lnTo>
                  <a:lnTo>
                    <a:pt x="301580" y="105310"/>
                  </a:lnTo>
                  <a:lnTo>
                    <a:pt x="263884" y="131642"/>
                  </a:lnTo>
                  <a:lnTo>
                    <a:pt x="227690" y="160899"/>
                  </a:lnTo>
                  <a:lnTo>
                    <a:pt x="193155" y="193084"/>
                  </a:lnTo>
                  <a:lnTo>
                    <a:pt x="160966" y="227612"/>
                  </a:lnTo>
                  <a:lnTo>
                    <a:pt x="131702" y="263801"/>
                  </a:lnTo>
                  <a:lnTo>
                    <a:pt x="105365" y="301491"/>
                  </a:lnTo>
                  <a:lnTo>
                    <a:pt x="81954" y="340526"/>
                  </a:lnTo>
                  <a:lnTo>
                    <a:pt x="61469" y="380747"/>
                  </a:lnTo>
                  <a:lnTo>
                    <a:pt x="43909" y="421995"/>
                  </a:lnTo>
                  <a:lnTo>
                    <a:pt x="29276" y="464114"/>
                  </a:lnTo>
                  <a:lnTo>
                    <a:pt x="17569" y="506944"/>
                  </a:lnTo>
                  <a:lnTo>
                    <a:pt x="8787" y="550327"/>
                  </a:lnTo>
                  <a:lnTo>
                    <a:pt x="2932" y="594106"/>
                  </a:lnTo>
                  <a:lnTo>
                    <a:pt x="3" y="638123"/>
                  </a:lnTo>
                  <a:lnTo>
                    <a:pt x="0" y="682218"/>
                  </a:lnTo>
                  <a:lnTo>
                    <a:pt x="2922" y="726236"/>
                  </a:lnTo>
                  <a:lnTo>
                    <a:pt x="8771" y="770016"/>
                  </a:lnTo>
                  <a:lnTo>
                    <a:pt x="17546" y="813401"/>
                  </a:lnTo>
                  <a:lnTo>
                    <a:pt x="29246" y="856233"/>
                  </a:lnTo>
                  <a:lnTo>
                    <a:pt x="43873" y="898355"/>
                  </a:lnTo>
                  <a:lnTo>
                    <a:pt x="61425" y="939607"/>
                  </a:lnTo>
                  <a:lnTo>
                    <a:pt x="81904" y="979831"/>
                  </a:lnTo>
                  <a:lnTo>
                    <a:pt x="105309" y="1018871"/>
                  </a:lnTo>
                  <a:lnTo>
                    <a:pt x="131639" y="1056566"/>
                  </a:lnTo>
                  <a:lnTo>
                    <a:pt x="160896" y="1092761"/>
                  </a:lnTo>
                  <a:lnTo>
                    <a:pt x="193079" y="1127296"/>
                  </a:lnTo>
                  <a:lnTo>
                    <a:pt x="227609" y="1159485"/>
                  </a:lnTo>
                  <a:lnTo>
                    <a:pt x="263799" y="1188748"/>
                  </a:lnTo>
                  <a:lnTo>
                    <a:pt x="301491" y="1215086"/>
                  </a:lnTo>
                  <a:lnTo>
                    <a:pt x="340527" y="1238498"/>
                  </a:lnTo>
                  <a:lnTo>
                    <a:pt x="380748" y="1258983"/>
                  </a:lnTo>
                  <a:lnTo>
                    <a:pt x="421998" y="1276543"/>
                  </a:lnTo>
                  <a:lnTo>
                    <a:pt x="464117" y="1291177"/>
                  </a:lnTo>
                  <a:lnTo>
                    <a:pt x="506948" y="1302885"/>
                  </a:lnTo>
                  <a:lnTo>
                    <a:pt x="550332" y="1311667"/>
                  </a:lnTo>
                  <a:lnTo>
                    <a:pt x="594112" y="1317523"/>
                  </a:lnTo>
                  <a:lnTo>
                    <a:pt x="638129" y="1320454"/>
                  </a:lnTo>
                  <a:lnTo>
                    <a:pt x="682225" y="1320458"/>
                  </a:lnTo>
                  <a:lnTo>
                    <a:pt x="726242" y="1317536"/>
                  </a:lnTo>
                  <a:lnTo>
                    <a:pt x="770023" y="1311688"/>
                  </a:lnTo>
                  <a:lnTo>
                    <a:pt x="813408" y="1302914"/>
                  </a:lnTo>
                  <a:lnTo>
                    <a:pt x="856241" y="1291214"/>
                  </a:lnTo>
                  <a:lnTo>
                    <a:pt x="898362" y="1276588"/>
                  </a:lnTo>
                  <a:lnTo>
                    <a:pt x="939614" y="1259036"/>
                  </a:lnTo>
                  <a:lnTo>
                    <a:pt x="979839" y="1238558"/>
                  </a:lnTo>
                  <a:lnTo>
                    <a:pt x="1018878" y="1215154"/>
                  </a:lnTo>
                  <a:lnTo>
                    <a:pt x="1056574" y="1188823"/>
                  </a:lnTo>
                  <a:lnTo>
                    <a:pt x="1092769" y="1159567"/>
                  </a:lnTo>
                  <a:lnTo>
                    <a:pt x="1127303" y="1127384"/>
                  </a:lnTo>
                  <a:lnTo>
                    <a:pt x="1159493" y="1092854"/>
                  </a:lnTo>
                  <a:lnTo>
                    <a:pt x="1188756" y="1056664"/>
                  </a:lnTo>
                  <a:lnTo>
                    <a:pt x="1215093" y="1018972"/>
                  </a:lnTo>
                  <a:lnTo>
                    <a:pt x="1238504" y="979936"/>
                  </a:lnTo>
                  <a:lnTo>
                    <a:pt x="1258990" y="939715"/>
                  </a:lnTo>
                  <a:lnTo>
                    <a:pt x="1276549" y="898465"/>
                  </a:lnTo>
                  <a:lnTo>
                    <a:pt x="1291182" y="856346"/>
                  </a:lnTo>
                  <a:lnTo>
                    <a:pt x="1302889" y="813515"/>
                  </a:lnTo>
                  <a:lnTo>
                    <a:pt x="1311671" y="770131"/>
                  </a:lnTo>
                  <a:lnTo>
                    <a:pt x="1317526" y="726351"/>
                  </a:lnTo>
                  <a:lnTo>
                    <a:pt x="1320455" y="682335"/>
                  </a:lnTo>
                  <a:lnTo>
                    <a:pt x="1320459" y="638238"/>
                  </a:lnTo>
                  <a:lnTo>
                    <a:pt x="1317536" y="594221"/>
                  </a:lnTo>
                  <a:lnTo>
                    <a:pt x="1311687" y="550440"/>
                  </a:lnTo>
                  <a:lnTo>
                    <a:pt x="1302913" y="507055"/>
                  </a:lnTo>
                  <a:lnTo>
                    <a:pt x="1291212" y="464222"/>
                  </a:lnTo>
                  <a:lnTo>
                    <a:pt x="1276585" y="422101"/>
                  </a:lnTo>
                  <a:lnTo>
                    <a:pt x="1259033" y="380849"/>
                  </a:lnTo>
                  <a:lnTo>
                    <a:pt x="1238554" y="340624"/>
                  </a:lnTo>
                  <a:lnTo>
                    <a:pt x="1215149" y="301585"/>
                  </a:lnTo>
                  <a:lnTo>
                    <a:pt x="1188819" y="263889"/>
                  </a:lnTo>
                  <a:lnTo>
                    <a:pt x="1159562" y="227695"/>
                  </a:lnTo>
                  <a:lnTo>
                    <a:pt x="1127380" y="193160"/>
                  </a:lnTo>
                  <a:lnTo>
                    <a:pt x="1092851" y="160970"/>
                  </a:lnTo>
                  <a:lnTo>
                    <a:pt x="1056662" y="131707"/>
                  </a:lnTo>
                  <a:lnTo>
                    <a:pt x="1018971" y="105369"/>
                  </a:lnTo>
                  <a:lnTo>
                    <a:pt x="979936" y="81958"/>
                  </a:lnTo>
                  <a:lnTo>
                    <a:pt x="939715" y="61472"/>
                  </a:lnTo>
                  <a:lnTo>
                    <a:pt x="898466" y="43912"/>
                  </a:lnTo>
                  <a:lnTo>
                    <a:pt x="856347" y="29279"/>
                  </a:lnTo>
                  <a:lnTo>
                    <a:pt x="813516" y="17571"/>
                  </a:lnTo>
                  <a:lnTo>
                    <a:pt x="770132" y="8789"/>
                  </a:lnTo>
                  <a:lnTo>
                    <a:pt x="726352" y="2933"/>
                  </a:lnTo>
                  <a:lnTo>
                    <a:pt x="682335" y="3"/>
                  </a:lnTo>
                  <a:close/>
                </a:path>
              </a:pathLst>
            </a:custGeom>
            <a:solidFill>
              <a:srgbClr val="6F246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2509353" y="3829753"/>
              <a:ext cx="905510" cy="36639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sz="2200" b="1" spc="-10" dirty="0">
                  <a:solidFill>
                    <a:srgbClr val="FFFFFF"/>
                  </a:solidFill>
                  <a:latin typeface="ZonaPro-Black"/>
                  <a:cs typeface="ZonaPro-Black"/>
                </a:rPr>
                <a:t>2.000</a:t>
              </a:r>
              <a:endParaRPr sz="2200" dirty="0">
                <a:latin typeface="ZonaPro-Black"/>
                <a:cs typeface="ZonaPro-Black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2562138" y="4093330"/>
              <a:ext cx="800100" cy="28575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700" b="1" spc="-10" dirty="0">
                  <a:solidFill>
                    <a:srgbClr val="FFFFFF"/>
                  </a:solidFill>
                  <a:latin typeface="ZonaPro-Black"/>
                  <a:cs typeface="ZonaPro-Black"/>
                </a:rPr>
                <a:t>pontos</a:t>
              </a:r>
              <a:endParaRPr sz="1700" dirty="0">
                <a:latin typeface="ZonaPro-Black"/>
                <a:cs typeface="ZonaPro-Black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270283" y="3257550"/>
            <a:ext cx="756539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FFFFFF"/>
                </a:solidFill>
                <a:latin typeface="Zona Pro Regular"/>
                <a:cs typeface="Zona Pro Regular"/>
              </a:rPr>
              <a:t>Já</a:t>
            </a:r>
            <a:r>
              <a:rPr sz="1700" spc="-4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indicou?</a:t>
            </a:r>
            <a:r>
              <a:rPr sz="1700" b="1" spc="37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dirty="0">
                <a:solidFill>
                  <a:srgbClr val="FFFFFF"/>
                </a:solidFill>
                <a:latin typeface="Zona Pro Regular"/>
                <a:cs typeface="Zona Pro Regular"/>
              </a:rPr>
              <a:t>Continue</a:t>
            </a:r>
            <a:r>
              <a:rPr sz="1700" spc="-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indicando</a:t>
            </a:r>
            <a:r>
              <a:rPr sz="1700" b="1" spc="-1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dirty="0">
                <a:solidFill>
                  <a:srgbClr val="FFFFFF"/>
                </a:solidFill>
                <a:latin typeface="Zona Pro Regular"/>
                <a:cs typeface="Zona Pro Regular"/>
              </a:rPr>
              <a:t>e</a:t>
            </a:r>
            <a:r>
              <a:rPr sz="1700" spc="-12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ganhe</a:t>
            </a:r>
            <a:r>
              <a:rPr sz="1700" b="1" spc="-1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até</a:t>
            </a:r>
            <a:r>
              <a:rPr sz="1700" b="1" spc="-1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6.000</a:t>
            </a:r>
            <a:r>
              <a:rPr sz="1500" b="1" baseline="30555" dirty="0">
                <a:solidFill>
                  <a:srgbClr val="FFFFFF"/>
                </a:solidFill>
                <a:latin typeface="ZonaPro-Black"/>
                <a:cs typeface="ZonaPro-Black"/>
              </a:rPr>
              <a:t>***</a:t>
            </a:r>
            <a:r>
              <a:rPr sz="1500" b="1" spc="150" baseline="3055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pontos</a:t>
            </a:r>
            <a:r>
              <a:rPr sz="1700" b="1" spc="-1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b="1" dirty="0">
                <a:solidFill>
                  <a:srgbClr val="FFFFFF"/>
                </a:solidFill>
                <a:latin typeface="ZonaPro-Black"/>
                <a:cs typeface="ZonaPro-Black"/>
              </a:rPr>
              <a:t>no</a:t>
            </a:r>
            <a:r>
              <a:rPr sz="1700" b="1" spc="-1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700" b="1" spc="-20" dirty="0">
                <a:solidFill>
                  <a:srgbClr val="FFFFFF"/>
                </a:solidFill>
                <a:latin typeface="ZonaPro-Black"/>
                <a:cs typeface="ZonaPro-Black"/>
              </a:rPr>
              <a:t>MMA!</a:t>
            </a:r>
            <a:endParaRPr sz="1700" dirty="0">
              <a:latin typeface="ZonaPro-Black"/>
              <a:cs typeface="ZonaPro-Black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SUA</a:t>
            </a:r>
            <a:r>
              <a:rPr spc="-65" dirty="0"/>
              <a:t> </a:t>
            </a:r>
            <a:r>
              <a:rPr dirty="0"/>
              <a:t>1ª</a:t>
            </a:r>
            <a:r>
              <a:rPr spc="-55" dirty="0"/>
              <a:t> </a:t>
            </a:r>
            <a:r>
              <a:rPr spc="-50" dirty="0"/>
              <a:t>INDICAÇÃO</a:t>
            </a:r>
            <a:r>
              <a:rPr spc="-55" dirty="0"/>
              <a:t> </a:t>
            </a:r>
            <a:r>
              <a:rPr dirty="0"/>
              <a:t>#VIRAMAIS</a:t>
            </a:r>
            <a:r>
              <a:rPr spc="-55" dirty="0"/>
              <a:t> </a:t>
            </a:r>
            <a:r>
              <a:rPr dirty="0"/>
              <a:t>PONTOS</a:t>
            </a:r>
            <a:r>
              <a:rPr spc="-55" dirty="0"/>
              <a:t> </a:t>
            </a:r>
            <a:r>
              <a:rPr dirty="0"/>
              <a:t>NO</a:t>
            </a:r>
            <a:r>
              <a:rPr spc="-50" dirty="0"/>
              <a:t> </a:t>
            </a:r>
            <a:r>
              <a:rPr spc="-25" dirty="0"/>
              <a:t>MMA</a:t>
            </a:r>
          </a:p>
        </p:txBody>
      </p: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8D9CEADA-65B8-9776-45CB-FEB98452276E}"/>
              </a:ext>
            </a:extLst>
          </p:cNvPr>
          <p:cNvGrpSpPr/>
          <p:nvPr/>
        </p:nvGrpSpPr>
        <p:grpSpPr>
          <a:xfrm>
            <a:off x="10342832" y="328079"/>
            <a:ext cx="1318727" cy="850600"/>
            <a:chOff x="10342832" y="328079"/>
            <a:chExt cx="1318727" cy="850600"/>
          </a:xfrm>
        </p:grpSpPr>
        <p:sp>
          <p:nvSpPr>
            <p:cNvPr id="35" name="object 35"/>
            <p:cNvSpPr/>
            <p:nvPr/>
          </p:nvSpPr>
          <p:spPr>
            <a:xfrm>
              <a:off x="10931156" y="328091"/>
              <a:ext cx="487680" cy="241935"/>
            </a:xfrm>
            <a:custGeom>
              <a:avLst/>
              <a:gdLst/>
              <a:ahLst/>
              <a:cxnLst/>
              <a:rect l="l" t="t" r="r" b="b"/>
              <a:pathLst>
                <a:path w="487679" h="241934">
                  <a:moveTo>
                    <a:pt x="256590" y="0"/>
                  </a:moveTo>
                  <a:lnTo>
                    <a:pt x="221602" y="0"/>
                  </a:lnTo>
                  <a:lnTo>
                    <a:pt x="128295" y="119380"/>
                  </a:lnTo>
                  <a:lnTo>
                    <a:pt x="34645" y="0"/>
                  </a:lnTo>
                  <a:lnTo>
                    <a:pt x="0" y="0"/>
                  </a:lnTo>
                  <a:lnTo>
                    <a:pt x="0" y="241846"/>
                  </a:lnTo>
                  <a:lnTo>
                    <a:pt x="68605" y="241846"/>
                  </a:lnTo>
                  <a:lnTo>
                    <a:pt x="68605" y="144081"/>
                  </a:lnTo>
                  <a:lnTo>
                    <a:pt x="116967" y="205143"/>
                  </a:lnTo>
                  <a:lnTo>
                    <a:pt x="139611" y="205143"/>
                  </a:lnTo>
                  <a:lnTo>
                    <a:pt x="187985" y="144081"/>
                  </a:lnTo>
                  <a:lnTo>
                    <a:pt x="187985" y="241846"/>
                  </a:lnTo>
                  <a:lnTo>
                    <a:pt x="256590" y="241846"/>
                  </a:lnTo>
                  <a:lnTo>
                    <a:pt x="256590" y="0"/>
                  </a:lnTo>
                  <a:close/>
                </a:path>
                <a:path w="487679" h="241934">
                  <a:moveTo>
                    <a:pt x="487108" y="184150"/>
                  </a:moveTo>
                  <a:lnTo>
                    <a:pt x="361213" y="184150"/>
                  </a:lnTo>
                  <a:lnTo>
                    <a:pt x="361213" y="151130"/>
                  </a:lnTo>
                  <a:lnTo>
                    <a:pt x="458635" y="151130"/>
                  </a:lnTo>
                  <a:lnTo>
                    <a:pt x="458635" y="96520"/>
                  </a:lnTo>
                  <a:lnTo>
                    <a:pt x="361213" y="96520"/>
                  </a:lnTo>
                  <a:lnTo>
                    <a:pt x="361213" y="57150"/>
                  </a:lnTo>
                  <a:lnTo>
                    <a:pt x="479907" y="57150"/>
                  </a:lnTo>
                  <a:lnTo>
                    <a:pt x="479907" y="0"/>
                  </a:lnTo>
                  <a:lnTo>
                    <a:pt x="292950" y="0"/>
                  </a:lnTo>
                  <a:lnTo>
                    <a:pt x="292950" y="57150"/>
                  </a:lnTo>
                  <a:lnTo>
                    <a:pt x="292950" y="96520"/>
                  </a:lnTo>
                  <a:lnTo>
                    <a:pt x="292950" y="151130"/>
                  </a:lnTo>
                  <a:lnTo>
                    <a:pt x="292950" y="184150"/>
                  </a:lnTo>
                  <a:lnTo>
                    <a:pt x="292950" y="241300"/>
                  </a:lnTo>
                  <a:lnTo>
                    <a:pt x="487108" y="241300"/>
                  </a:lnTo>
                  <a:lnTo>
                    <a:pt x="487108" y="1841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37490" y="328079"/>
              <a:ext cx="219544" cy="24733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0342832" y="630262"/>
              <a:ext cx="257175" cy="241935"/>
            </a:xfrm>
            <a:custGeom>
              <a:avLst/>
              <a:gdLst/>
              <a:ahLst/>
              <a:cxnLst/>
              <a:rect l="l" t="t" r="r" b="b"/>
              <a:pathLst>
                <a:path w="257175" h="241934">
                  <a:moveTo>
                    <a:pt x="256590" y="0"/>
                  </a:moveTo>
                  <a:lnTo>
                    <a:pt x="221602" y="0"/>
                  </a:lnTo>
                  <a:lnTo>
                    <a:pt x="128295" y="119380"/>
                  </a:lnTo>
                  <a:lnTo>
                    <a:pt x="34645" y="0"/>
                  </a:lnTo>
                  <a:lnTo>
                    <a:pt x="0" y="0"/>
                  </a:lnTo>
                  <a:lnTo>
                    <a:pt x="0" y="241846"/>
                  </a:lnTo>
                  <a:lnTo>
                    <a:pt x="68605" y="241846"/>
                  </a:lnTo>
                  <a:lnTo>
                    <a:pt x="68605" y="144081"/>
                  </a:lnTo>
                  <a:lnTo>
                    <a:pt x="116966" y="205143"/>
                  </a:lnTo>
                  <a:lnTo>
                    <a:pt x="139611" y="205143"/>
                  </a:lnTo>
                  <a:lnTo>
                    <a:pt x="187985" y="144081"/>
                  </a:lnTo>
                  <a:lnTo>
                    <a:pt x="187985" y="241846"/>
                  </a:lnTo>
                  <a:lnTo>
                    <a:pt x="256590" y="241846"/>
                  </a:lnTo>
                  <a:lnTo>
                    <a:pt x="256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88951" y="630262"/>
              <a:ext cx="228473" cy="24184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34417" y="630260"/>
              <a:ext cx="219544" cy="24733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53793" y="630261"/>
              <a:ext cx="224345" cy="241846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0669054" y="624776"/>
              <a:ext cx="992505" cy="548005"/>
            </a:xfrm>
            <a:custGeom>
              <a:avLst/>
              <a:gdLst/>
              <a:ahLst/>
              <a:cxnLst/>
              <a:rect l="l" t="t" r="r" b="b"/>
              <a:pathLst>
                <a:path w="992504" h="548005">
                  <a:moveTo>
                    <a:pt x="271348" y="547878"/>
                  </a:moveTo>
                  <a:lnTo>
                    <a:pt x="254635" y="513232"/>
                  </a:lnTo>
                  <a:lnTo>
                    <a:pt x="229158" y="460400"/>
                  </a:lnTo>
                  <a:lnTo>
                    <a:pt x="197065" y="393852"/>
                  </a:lnTo>
                  <a:lnTo>
                    <a:pt x="161239" y="319570"/>
                  </a:lnTo>
                  <a:lnTo>
                    <a:pt x="161239" y="460400"/>
                  </a:lnTo>
                  <a:lnTo>
                    <a:pt x="109778" y="460400"/>
                  </a:lnTo>
                  <a:lnTo>
                    <a:pt x="135509" y="393852"/>
                  </a:lnTo>
                  <a:lnTo>
                    <a:pt x="161239" y="460400"/>
                  </a:lnTo>
                  <a:lnTo>
                    <a:pt x="161239" y="319570"/>
                  </a:lnTo>
                  <a:lnTo>
                    <a:pt x="154381" y="305346"/>
                  </a:lnTo>
                  <a:lnTo>
                    <a:pt x="116636" y="305346"/>
                  </a:lnTo>
                  <a:lnTo>
                    <a:pt x="0" y="547878"/>
                  </a:lnTo>
                  <a:lnTo>
                    <a:pt x="74447" y="547878"/>
                  </a:lnTo>
                  <a:lnTo>
                    <a:pt x="89535" y="513232"/>
                  </a:lnTo>
                  <a:lnTo>
                    <a:pt x="181470" y="513232"/>
                  </a:lnTo>
                  <a:lnTo>
                    <a:pt x="196570" y="547878"/>
                  </a:lnTo>
                  <a:lnTo>
                    <a:pt x="271348" y="547878"/>
                  </a:lnTo>
                  <a:close/>
                </a:path>
                <a:path w="992504" h="548005">
                  <a:moveTo>
                    <a:pt x="992428" y="126580"/>
                  </a:moveTo>
                  <a:lnTo>
                    <a:pt x="983272" y="75399"/>
                  </a:lnTo>
                  <a:lnTo>
                    <a:pt x="974839" y="62433"/>
                  </a:lnTo>
                  <a:lnTo>
                    <a:pt x="957224" y="35382"/>
                  </a:lnTo>
                  <a:lnTo>
                    <a:pt x="920051" y="11620"/>
                  </a:lnTo>
                  <a:lnTo>
                    <a:pt x="920051" y="126580"/>
                  </a:lnTo>
                  <a:lnTo>
                    <a:pt x="915974" y="152476"/>
                  </a:lnTo>
                  <a:lnTo>
                    <a:pt x="904443" y="172643"/>
                  </a:lnTo>
                  <a:lnTo>
                    <a:pt x="886472" y="185724"/>
                  </a:lnTo>
                  <a:lnTo>
                    <a:pt x="863104" y="190385"/>
                  </a:lnTo>
                  <a:lnTo>
                    <a:pt x="839939" y="185724"/>
                  </a:lnTo>
                  <a:lnTo>
                    <a:pt x="822071" y="172643"/>
                  </a:lnTo>
                  <a:lnTo>
                    <a:pt x="810577" y="152476"/>
                  </a:lnTo>
                  <a:lnTo>
                    <a:pt x="806500" y="126580"/>
                  </a:lnTo>
                  <a:lnTo>
                    <a:pt x="810577" y="100495"/>
                  </a:lnTo>
                  <a:lnTo>
                    <a:pt x="822071" y="80238"/>
                  </a:lnTo>
                  <a:lnTo>
                    <a:pt x="839939" y="67106"/>
                  </a:lnTo>
                  <a:lnTo>
                    <a:pt x="863104" y="62433"/>
                  </a:lnTo>
                  <a:lnTo>
                    <a:pt x="886472" y="67106"/>
                  </a:lnTo>
                  <a:lnTo>
                    <a:pt x="904443" y="80238"/>
                  </a:lnTo>
                  <a:lnTo>
                    <a:pt x="915974" y="100495"/>
                  </a:lnTo>
                  <a:lnTo>
                    <a:pt x="920051" y="126580"/>
                  </a:lnTo>
                  <a:lnTo>
                    <a:pt x="920051" y="11620"/>
                  </a:lnTo>
                  <a:lnTo>
                    <a:pt x="916457" y="9321"/>
                  </a:lnTo>
                  <a:lnTo>
                    <a:pt x="863104" y="0"/>
                  </a:lnTo>
                  <a:lnTo>
                    <a:pt x="809764" y="9321"/>
                  </a:lnTo>
                  <a:lnTo>
                    <a:pt x="768985" y="35382"/>
                  </a:lnTo>
                  <a:lnTo>
                    <a:pt x="742950" y="75399"/>
                  </a:lnTo>
                  <a:lnTo>
                    <a:pt x="733780" y="126580"/>
                  </a:lnTo>
                  <a:lnTo>
                    <a:pt x="742950" y="177571"/>
                  </a:lnTo>
                  <a:lnTo>
                    <a:pt x="768985" y="217487"/>
                  </a:lnTo>
                  <a:lnTo>
                    <a:pt x="809764" y="243522"/>
                  </a:lnTo>
                  <a:lnTo>
                    <a:pt x="863104" y="252818"/>
                  </a:lnTo>
                  <a:lnTo>
                    <a:pt x="916457" y="243522"/>
                  </a:lnTo>
                  <a:lnTo>
                    <a:pt x="957224" y="217487"/>
                  </a:lnTo>
                  <a:lnTo>
                    <a:pt x="974902" y="190385"/>
                  </a:lnTo>
                  <a:lnTo>
                    <a:pt x="983272" y="177571"/>
                  </a:lnTo>
                  <a:lnTo>
                    <a:pt x="992428" y="1265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895820" y="930802"/>
              <a:ext cx="250075" cy="24390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1138012" y="925314"/>
              <a:ext cx="259079" cy="253365"/>
            </a:xfrm>
            <a:custGeom>
              <a:avLst/>
              <a:gdLst/>
              <a:ahLst/>
              <a:cxnLst/>
              <a:rect l="l" t="t" r="r" b="b"/>
              <a:pathLst>
                <a:path w="259079" h="253365">
                  <a:moveTo>
                    <a:pt x="129324" y="0"/>
                  </a:moveTo>
                  <a:lnTo>
                    <a:pt x="75979" y="9310"/>
                  </a:lnTo>
                  <a:lnTo>
                    <a:pt x="35205" y="35377"/>
                  </a:lnTo>
                  <a:lnTo>
                    <a:pt x="9160" y="75400"/>
                  </a:lnTo>
                  <a:lnTo>
                    <a:pt x="0" y="126580"/>
                  </a:lnTo>
                  <a:lnTo>
                    <a:pt x="9160" y="177563"/>
                  </a:lnTo>
                  <a:lnTo>
                    <a:pt x="35205" y="217484"/>
                  </a:lnTo>
                  <a:lnTo>
                    <a:pt x="75979" y="243513"/>
                  </a:lnTo>
                  <a:lnTo>
                    <a:pt x="129324" y="252818"/>
                  </a:lnTo>
                  <a:lnTo>
                    <a:pt x="182674" y="243513"/>
                  </a:lnTo>
                  <a:lnTo>
                    <a:pt x="223446" y="217484"/>
                  </a:lnTo>
                  <a:lnTo>
                    <a:pt x="241124" y="190385"/>
                  </a:lnTo>
                  <a:lnTo>
                    <a:pt x="129324" y="190385"/>
                  </a:lnTo>
                  <a:lnTo>
                    <a:pt x="106152" y="185722"/>
                  </a:lnTo>
                  <a:lnTo>
                    <a:pt x="88287" y="172632"/>
                  </a:lnTo>
                  <a:lnTo>
                    <a:pt x="76788" y="152468"/>
                  </a:lnTo>
                  <a:lnTo>
                    <a:pt x="72720" y="126580"/>
                  </a:lnTo>
                  <a:lnTo>
                    <a:pt x="76788" y="100495"/>
                  </a:lnTo>
                  <a:lnTo>
                    <a:pt x="88287" y="80229"/>
                  </a:lnTo>
                  <a:lnTo>
                    <a:pt x="106152" y="67102"/>
                  </a:lnTo>
                  <a:lnTo>
                    <a:pt x="129324" y="62433"/>
                  </a:lnTo>
                  <a:lnTo>
                    <a:pt x="241051" y="62433"/>
                  </a:lnTo>
                  <a:lnTo>
                    <a:pt x="223446" y="35377"/>
                  </a:lnTo>
                  <a:lnTo>
                    <a:pt x="182674" y="9310"/>
                  </a:lnTo>
                  <a:lnTo>
                    <a:pt x="129324" y="0"/>
                  </a:lnTo>
                  <a:close/>
                </a:path>
                <a:path w="259079" h="253365">
                  <a:moveTo>
                    <a:pt x="241051" y="62433"/>
                  </a:moveTo>
                  <a:lnTo>
                    <a:pt x="129324" y="62433"/>
                  </a:lnTo>
                  <a:lnTo>
                    <a:pt x="152693" y="67102"/>
                  </a:lnTo>
                  <a:lnTo>
                    <a:pt x="170661" y="80229"/>
                  </a:lnTo>
                  <a:lnTo>
                    <a:pt x="182196" y="100495"/>
                  </a:lnTo>
                  <a:lnTo>
                    <a:pt x="186270" y="126580"/>
                  </a:lnTo>
                  <a:lnTo>
                    <a:pt x="182196" y="152468"/>
                  </a:lnTo>
                  <a:lnTo>
                    <a:pt x="170661" y="172632"/>
                  </a:lnTo>
                  <a:lnTo>
                    <a:pt x="152693" y="185722"/>
                  </a:lnTo>
                  <a:lnTo>
                    <a:pt x="129324" y="190385"/>
                  </a:lnTo>
                  <a:lnTo>
                    <a:pt x="241124" y="190385"/>
                  </a:lnTo>
                  <a:lnTo>
                    <a:pt x="249489" y="177563"/>
                  </a:lnTo>
                  <a:lnTo>
                    <a:pt x="258648" y="126580"/>
                  </a:lnTo>
                  <a:lnTo>
                    <a:pt x="249489" y="75400"/>
                  </a:lnTo>
                  <a:lnTo>
                    <a:pt x="241051" y="624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427205" y="930802"/>
              <a:ext cx="228460" cy="241846"/>
            </a:xfrm>
            <a:prstGeom prst="rect">
              <a:avLst/>
            </a:prstGeom>
          </p:spPr>
        </p:pic>
      </p:grpSp>
      <p:grpSp>
        <p:nvGrpSpPr>
          <p:cNvPr id="93" name="Agrupar 92">
            <a:extLst>
              <a:ext uri="{FF2B5EF4-FFF2-40B4-BE49-F238E27FC236}">
                <a16:creationId xmlns:a16="http://schemas.microsoft.com/office/drawing/2014/main" id="{3507B7B5-AD5C-4B1A-1B7E-B5006C4BA5A8}"/>
              </a:ext>
            </a:extLst>
          </p:cNvPr>
          <p:cNvGrpSpPr/>
          <p:nvPr/>
        </p:nvGrpSpPr>
        <p:grpSpPr>
          <a:xfrm>
            <a:off x="8895078" y="1546945"/>
            <a:ext cx="1482345" cy="1366711"/>
            <a:chOff x="8895078" y="1546945"/>
            <a:chExt cx="1482345" cy="1366711"/>
          </a:xfrm>
        </p:grpSpPr>
        <p:sp>
          <p:nvSpPr>
            <p:cNvPr id="45" name="object 45"/>
            <p:cNvSpPr/>
            <p:nvPr/>
          </p:nvSpPr>
          <p:spPr>
            <a:xfrm>
              <a:off x="8895078" y="1546945"/>
              <a:ext cx="1080770" cy="1080770"/>
            </a:xfrm>
            <a:custGeom>
              <a:avLst/>
              <a:gdLst/>
              <a:ahLst/>
              <a:cxnLst/>
              <a:rect l="l" t="t" r="r" b="b"/>
              <a:pathLst>
                <a:path w="1080770" h="1080770">
                  <a:moveTo>
                    <a:pt x="540138" y="0"/>
                  </a:moveTo>
                  <a:lnTo>
                    <a:pt x="494109" y="1948"/>
                  </a:lnTo>
                  <a:lnTo>
                    <a:pt x="448349" y="7803"/>
                  </a:lnTo>
                  <a:lnTo>
                    <a:pt x="403128" y="17564"/>
                  </a:lnTo>
                  <a:lnTo>
                    <a:pt x="358716" y="31231"/>
                  </a:lnTo>
                  <a:lnTo>
                    <a:pt x="315382" y="48804"/>
                  </a:lnTo>
                  <a:lnTo>
                    <a:pt x="273396" y="70283"/>
                  </a:lnTo>
                  <a:lnTo>
                    <a:pt x="233028" y="95669"/>
                  </a:lnTo>
                  <a:lnTo>
                    <a:pt x="194547" y="124961"/>
                  </a:lnTo>
                  <a:lnTo>
                    <a:pt x="158222" y="158159"/>
                  </a:lnTo>
                  <a:lnTo>
                    <a:pt x="125019" y="194477"/>
                  </a:lnTo>
                  <a:lnTo>
                    <a:pt x="95722" y="232953"/>
                  </a:lnTo>
                  <a:lnTo>
                    <a:pt x="70330" y="273317"/>
                  </a:lnTo>
                  <a:lnTo>
                    <a:pt x="48844" y="315299"/>
                  </a:lnTo>
                  <a:lnTo>
                    <a:pt x="31264" y="358630"/>
                  </a:lnTo>
                  <a:lnTo>
                    <a:pt x="17589" y="403039"/>
                  </a:lnTo>
                  <a:lnTo>
                    <a:pt x="7820" y="448259"/>
                  </a:lnTo>
                  <a:lnTo>
                    <a:pt x="1957" y="494017"/>
                  </a:lnTo>
                  <a:lnTo>
                    <a:pt x="0" y="540046"/>
                  </a:lnTo>
                  <a:lnTo>
                    <a:pt x="1948" y="586076"/>
                  </a:lnTo>
                  <a:lnTo>
                    <a:pt x="7803" y="631836"/>
                  </a:lnTo>
                  <a:lnTo>
                    <a:pt x="17564" y="677056"/>
                  </a:lnTo>
                  <a:lnTo>
                    <a:pt x="31231" y="721469"/>
                  </a:lnTo>
                  <a:lnTo>
                    <a:pt x="48804" y="764803"/>
                  </a:lnTo>
                  <a:lnTo>
                    <a:pt x="70283" y="806789"/>
                  </a:lnTo>
                  <a:lnTo>
                    <a:pt x="95669" y="847157"/>
                  </a:lnTo>
                  <a:lnTo>
                    <a:pt x="124961" y="885638"/>
                  </a:lnTo>
                  <a:lnTo>
                    <a:pt x="158159" y="921962"/>
                  </a:lnTo>
                  <a:lnTo>
                    <a:pt x="194477" y="955165"/>
                  </a:lnTo>
                  <a:lnTo>
                    <a:pt x="232953" y="984463"/>
                  </a:lnTo>
                  <a:lnTo>
                    <a:pt x="273317" y="1009855"/>
                  </a:lnTo>
                  <a:lnTo>
                    <a:pt x="315299" y="1031341"/>
                  </a:lnTo>
                  <a:lnTo>
                    <a:pt x="358630" y="1048921"/>
                  </a:lnTo>
                  <a:lnTo>
                    <a:pt x="403039" y="1062596"/>
                  </a:lnTo>
                  <a:lnTo>
                    <a:pt x="448259" y="1072365"/>
                  </a:lnTo>
                  <a:lnTo>
                    <a:pt x="494017" y="1078228"/>
                  </a:lnTo>
                  <a:lnTo>
                    <a:pt x="540046" y="1080185"/>
                  </a:lnTo>
                  <a:lnTo>
                    <a:pt x="586076" y="1078237"/>
                  </a:lnTo>
                  <a:lnTo>
                    <a:pt x="631836" y="1072382"/>
                  </a:lnTo>
                  <a:lnTo>
                    <a:pt x="677056" y="1062621"/>
                  </a:lnTo>
                  <a:lnTo>
                    <a:pt x="721469" y="1048954"/>
                  </a:lnTo>
                  <a:lnTo>
                    <a:pt x="764803" y="1031381"/>
                  </a:lnTo>
                  <a:lnTo>
                    <a:pt x="806789" y="1009902"/>
                  </a:lnTo>
                  <a:lnTo>
                    <a:pt x="847157" y="984516"/>
                  </a:lnTo>
                  <a:lnTo>
                    <a:pt x="885638" y="955224"/>
                  </a:lnTo>
                  <a:lnTo>
                    <a:pt x="921962" y="922026"/>
                  </a:lnTo>
                  <a:lnTo>
                    <a:pt x="955165" y="885708"/>
                  </a:lnTo>
                  <a:lnTo>
                    <a:pt x="984462" y="847232"/>
                  </a:lnTo>
                  <a:lnTo>
                    <a:pt x="1009854" y="806868"/>
                  </a:lnTo>
                  <a:lnTo>
                    <a:pt x="1031339" y="764886"/>
                  </a:lnTo>
                  <a:lnTo>
                    <a:pt x="1048919" y="721555"/>
                  </a:lnTo>
                  <a:lnTo>
                    <a:pt x="1062593" y="677145"/>
                  </a:lnTo>
                  <a:lnTo>
                    <a:pt x="1072361" y="631926"/>
                  </a:lnTo>
                  <a:lnTo>
                    <a:pt x="1078224" y="586167"/>
                  </a:lnTo>
                  <a:lnTo>
                    <a:pt x="1080181" y="540138"/>
                  </a:lnTo>
                  <a:lnTo>
                    <a:pt x="1078231" y="494109"/>
                  </a:lnTo>
                  <a:lnTo>
                    <a:pt x="1072376" y="448349"/>
                  </a:lnTo>
                  <a:lnTo>
                    <a:pt x="1062615" y="403128"/>
                  </a:lnTo>
                  <a:lnTo>
                    <a:pt x="1048949" y="358716"/>
                  </a:lnTo>
                  <a:lnTo>
                    <a:pt x="1031376" y="315382"/>
                  </a:lnTo>
                  <a:lnTo>
                    <a:pt x="1009897" y="273396"/>
                  </a:lnTo>
                  <a:lnTo>
                    <a:pt x="984513" y="233028"/>
                  </a:lnTo>
                  <a:lnTo>
                    <a:pt x="955222" y="194547"/>
                  </a:lnTo>
                  <a:lnTo>
                    <a:pt x="922026" y="158222"/>
                  </a:lnTo>
                  <a:lnTo>
                    <a:pt x="885708" y="125019"/>
                  </a:lnTo>
                  <a:lnTo>
                    <a:pt x="847232" y="95722"/>
                  </a:lnTo>
                  <a:lnTo>
                    <a:pt x="806868" y="70330"/>
                  </a:lnTo>
                  <a:lnTo>
                    <a:pt x="764886" y="48844"/>
                  </a:lnTo>
                  <a:lnTo>
                    <a:pt x="721555" y="31264"/>
                  </a:lnTo>
                  <a:lnTo>
                    <a:pt x="677145" y="17589"/>
                  </a:lnTo>
                  <a:lnTo>
                    <a:pt x="631926" y="7820"/>
                  </a:lnTo>
                  <a:lnTo>
                    <a:pt x="586167" y="1957"/>
                  </a:lnTo>
                  <a:lnTo>
                    <a:pt x="540138" y="0"/>
                  </a:lnTo>
                  <a:close/>
                </a:path>
              </a:pathLst>
            </a:custGeom>
            <a:solidFill>
              <a:srgbClr val="6F24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72885" y="1596923"/>
              <a:ext cx="1304538" cy="131673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018155" y="1573422"/>
              <a:ext cx="1233030" cy="1233036"/>
            </a:xfrm>
            <a:prstGeom prst="rect">
              <a:avLst/>
            </a:prstGeom>
          </p:spPr>
        </p:pic>
      </p:grpSp>
      <p:grpSp>
        <p:nvGrpSpPr>
          <p:cNvPr id="101" name="Agrupar 100">
            <a:extLst>
              <a:ext uri="{FF2B5EF4-FFF2-40B4-BE49-F238E27FC236}">
                <a16:creationId xmlns:a16="http://schemas.microsoft.com/office/drawing/2014/main" id="{E41880C5-7EFB-D18C-F469-22518F2FE6E7}"/>
              </a:ext>
            </a:extLst>
          </p:cNvPr>
          <p:cNvGrpSpPr/>
          <p:nvPr/>
        </p:nvGrpSpPr>
        <p:grpSpPr>
          <a:xfrm>
            <a:off x="9746170" y="3744684"/>
            <a:ext cx="1216380" cy="1276013"/>
            <a:chOff x="9746170" y="3744684"/>
            <a:chExt cx="1216380" cy="1276013"/>
          </a:xfrm>
        </p:grpSpPr>
        <p:sp>
          <p:nvSpPr>
            <p:cNvPr id="48" name="object 48"/>
            <p:cNvSpPr/>
            <p:nvPr/>
          </p:nvSpPr>
          <p:spPr>
            <a:xfrm>
              <a:off x="9790636" y="3775486"/>
              <a:ext cx="940435" cy="940435"/>
            </a:xfrm>
            <a:custGeom>
              <a:avLst/>
              <a:gdLst/>
              <a:ahLst/>
              <a:cxnLst/>
              <a:rect l="l" t="t" r="r" b="b"/>
              <a:pathLst>
                <a:path w="940434" h="940435">
                  <a:moveTo>
                    <a:pt x="470017" y="0"/>
                  </a:moveTo>
                  <a:lnTo>
                    <a:pt x="424969" y="2147"/>
                  </a:lnTo>
                  <a:lnTo>
                    <a:pt x="380254" y="8596"/>
                  </a:lnTo>
                  <a:lnTo>
                    <a:pt x="336207" y="19347"/>
                  </a:lnTo>
                  <a:lnTo>
                    <a:pt x="293162" y="34399"/>
                  </a:lnTo>
                  <a:lnTo>
                    <a:pt x="251453" y="53754"/>
                  </a:lnTo>
                  <a:lnTo>
                    <a:pt x="211413" y="77411"/>
                  </a:lnTo>
                  <a:lnTo>
                    <a:pt x="173378" y="105369"/>
                  </a:lnTo>
                  <a:lnTo>
                    <a:pt x="137682" y="137629"/>
                  </a:lnTo>
                  <a:lnTo>
                    <a:pt x="105416" y="173319"/>
                  </a:lnTo>
                  <a:lnTo>
                    <a:pt x="77452" y="211349"/>
                  </a:lnTo>
                  <a:lnTo>
                    <a:pt x="53790" y="251383"/>
                  </a:lnTo>
                  <a:lnTo>
                    <a:pt x="34429" y="293088"/>
                  </a:lnTo>
                  <a:lnTo>
                    <a:pt x="19369" y="336130"/>
                  </a:lnTo>
                  <a:lnTo>
                    <a:pt x="8611" y="380175"/>
                  </a:lnTo>
                  <a:lnTo>
                    <a:pt x="2154" y="424888"/>
                  </a:lnTo>
                  <a:lnTo>
                    <a:pt x="0" y="469936"/>
                  </a:lnTo>
                  <a:lnTo>
                    <a:pt x="2146" y="514984"/>
                  </a:lnTo>
                  <a:lnTo>
                    <a:pt x="8594" y="559699"/>
                  </a:lnTo>
                  <a:lnTo>
                    <a:pt x="19344" y="603746"/>
                  </a:lnTo>
                  <a:lnTo>
                    <a:pt x="34396" y="646791"/>
                  </a:lnTo>
                  <a:lnTo>
                    <a:pt x="53749" y="688500"/>
                  </a:lnTo>
                  <a:lnTo>
                    <a:pt x="77404" y="728540"/>
                  </a:lnTo>
                  <a:lnTo>
                    <a:pt x="105360" y="766574"/>
                  </a:lnTo>
                  <a:lnTo>
                    <a:pt x="137618" y="802271"/>
                  </a:lnTo>
                  <a:lnTo>
                    <a:pt x="173311" y="834537"/>
                  </a:lnTo>
                  <a:lnTo>
                    <a:pt x="211342" y="862501"/>
                  </a:lnTo>
                  <a:lnTo>
                    <a:pt x="251378" y="886163"/>
                  </a:lnTo>
                  <a:lnTo>
                    <a:pt x="293084" y="905524"/>
                  </a:lnTo>
                  <a:lnTo>
                    <a:pt x="336127" y="920584"/>
                  </a:lnTo>
                  <a:lnTo>
                    <a:pt x="380173" y="931341"/>
                  </a:lnTo>
                  <a:lnTo>
                    <a:pt x="424887" y="937797"/>
                  </a:lnTo>
                  <a:lnTo>
                    <a:pt x="469936" y="939952"/>
                  </a:lnTo>
                  <a:lnTo>
                    <a:pt x="514985" y="937805"/>
                  </a:lnTo>
                  <a:lnTo>
                    <a:pt x="559700" y="931356"/>
                  </a:lnTo>
                  <a:lnTo>
                    <a:pt x="603747" y="920605"/>
                  </a:lnTo>
                  <a:lnTo>
                    <a:pt x="646793" y="905552"/>
                  </a:lnTo>
                  <a:lnTo>
                    <a:pt x="688502" y="886197"/>
                  </a:lnTo>
                  <a:lnTo>
                    <a:pt x="728541" y="862541"/>
                  </a:lnTo>
                  <a:lnTo>
                    <a:pt x="766576" y="834582"/>
                  </a:lnTo>
                  <a:lnTo>
                    <a:pt x="802273" y="802322"/>
                  </a:lnTo>
                  <a:lnTo>
                    <a:pt x="834536" y="766632"/>
                  </a:lnTo>
                  <a:lnTo>
                    <a:pt x="862498" y="728603"/>
                  </a:lnTo>
                  <a:lnTo>
                    <a:pt x="886159" y="688569"/>
                  </a:lnTo>
                  <a:lnTo>
                    <a:pt x="905519" y="646863"/>
                  </a:lnTo>
                  <a:lnTo>
                    <a:pt x="920577" y="603821"/>
                  </a:lnTo>
                  <a:lnTo>
                    <a:pt x="931334" y="559777"/>
                  </a:lnTo>
                  <a:lnTo>
                    <a:pt x="937790" y="515063"/>
                  </a:lnTo>
                  <a:lnTo>
                    <a:pt x="939944" y="470015"/>
                  </a:lnTo>
                  <a:lnTo>
                    <a:pt x="937797" y="424967"/>
                  </a:lnTo>
                  <a:lnTo>
                    <a:pt x="931348" y="380252"/>
                  </a:lnTo>
                  <a:lnTo>
                    <a:pt x="920598" y="336205"/>
                  </a:lnTo>
                  <a:lnTo>
                    <a:pt x="905546" y="293160"/>
                  </a:lnTo>
                  <a:lnTo>
                    <a:pt x="886193" y="251451"/>
                  </a:lnTo>
                  <a:lnTo>
                    <a:pt x="862538" y="211412"/>
                  </a:lnTo>
                  <a:lnTo>
                    <a:pt x="834582" y="173377"/>
                  </a:lnTo>
                  <a:lnTo>
                    <a:pt x="802324" y="137680"/>
                  </a:lnTo>
                  <a:lnTo>
                    <a:pt x="766634" y="105415"/>
                  </a:lnTo>
                  <a:lnTo>
                    <a:pt x="728604" y="77451"/>
                  </a:lnTo>
                  <a:lnTo>
                    <a:pt x="688570" y="53788"/>
                  </a:lnTo>
                  <a:lnTo>
                    <a:pt x="646865" y="34427"/>
                  </a:lnTo>
                  <a:lnTo>
                    <a:pt x="603823" y="19368"/>
                  </a:lnTo>
                  <a:lnTo>
                    <a:pt x="559778" y="8610"/>
                  </a:lnTo>
                  <a:lnTo>
                    <a:pt x="515065" y="2154"/>
                  </a:lnTo>
                  <a:lnTo>
                    <a:pt x="470017" y="0"/>
                  </a:lnTo>
                  <a:close/>
                </a:path>
              </a:pathLst>
            </a:custGeom>
            <a:solidFill>
              <a:srgbClr val="6F24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28699" y="3831983"/>
              <a:ext cx="1133851" cy="1188714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746170" y="3744684"/>
              <a:ext cx="1193317" cy="1193321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283974" y="5044504"/>
            <a:ext cx="29876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17600" algn="just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ZonaPro-Black"/>
                <a:cs typeface="ZonaPro-Black"/>
              </a:rPr>
              <a:t>E</a:t>
            </a:r>
            <a:r>
              <a:rPr sz="2400" b="1" spc="-2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2400" b="1" dirty="0">
                <a:solidFill>
                  <a:srgbClr val="FFFFFF"/>
                </a:solidFill>
                <a:latin typeface="ZonaPro-Black"/>
                <a:cs typeface="ZonaPro-Black"/>
              </a:rPr>
              <a:t>MAIS,</a:t>
            </a:r>
            <a:r>
              <a:rPr sz="2400" b="1" spc="-25" dirty="0">
                <a:solidFill>
                  <a:srgbClr val="FFFFFF"/>
                </a:solidFill>
                <a:latin typeface="ZonaPro-Black"/>
                <a:cs typeface="ZonaPro-Black"/>
              </a:rPr>
              <a:t> TEM </a:t>
            </a:r>
            <a:r>
              <a:rPr sz="2400" b="1" dirty="0">
                <a:solidFill>
                  <a:srgbClr val="FFFFFF"/>
                </a:solidFill>
                <a:latin typeface="ZonaPro-Black"/>
                <a:cs typeface="ZonaPro-Black"/>
              </a:rPr>
              <a:t>PRODUTO</a:t>
            </a:r>
            <a:r>
              <a:rPr lang="pt-BR" sz="2400" b="1" spc="-75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ZonaPro-Black"/>
                <a:cs typeface="ZonaPro-Black"/>
              </a:rPr>
              <a:t>GRÁTIS </a:t>
            </a:r>
            <a:r>
              <a:rPr sz="2400" b="1" dirty="0">
                <a:solidFill>
                  <a:srgbClr val="FFFFFF"/>
                </a:solidFill>
                <a:latin typeface="ZonaPro-Black"/>
                <a:cs typeface="ZonaPro-Black"/>
              </a:rPr>
              <a:t>PRA VIRAR </a:t>
            </a:r>
            <a:r>
              <a:rPr sz="2400" b="1" spc="-10" dirty="0">
                <a:solidFill>
                  <a:srgbClr val="FFFFFF"/>
                </a:solidFill>
                <a:latin typeface="ZonaPro-Black"/>
                <a:cs typeface="ZonaPro-Black"/>
              </a:rPr>
              <a:t>LUCRO!</a:t>
            </a:r>
            <a:endParaRPr sz="2400" dirty="0">
              <a:latin typeface="ZonaPro-Black"/>
              <a:cs typeface="ZonaPro-Black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790478" y="5252108"/>
            <a:ext cx="45262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Zona Pro Regular"/>
                <a:cs typeface="Zona Pro Regular"/>
              </a:rPr>
              <a:t>Ao</a:t>
            </a:r>
            <a:r>
              <a:rPr sz="1600" spc="-5" dirty="0">
                <a:latin typeface="Zona Pro Regular"/>
                <a:cs typeface="Zona Pro Regular"/>
              </a:rPr>
              <a:t> </a:t>
            </a:r>
            <a:r>
              <a:rPr sz="1600" dirty="0">
                <a:latin typeface="Zona Pro Regular"/>
                <a:cs typeface="Zona Pro Regular"/>
              </a:rPr>
              <a:t>enviar</a:t>
            </a:r>
            <a:r>
              <a:rPr sz="1600" spc="-5" dirty="0">
                <a:latin typeface="Zona Pro Regular"/>
                <a:cs typeface="Zona Pro Regular"/>
              </a:rPr>
              <a:t> </a:t>
            </a:r>
            <a:r>
              <a:rPr sz="1600" dirty="0">
                <a:latin typeface="Zona Pro Regular"/>
                <a:cs typeface="Zona Pro Regular"/>
              </a:rPr>
              <a:t>Pedidos da</a:t>
            </a:r>
            <a:r>
              <a:rPr sz="1600" spc="-5" dirty="0">
                <a:latin typeface="Zona Pro Regular"/>
                <a:cs typeface="Zona Pro Regular"/>
              </a:rPr>
              <a:t> </a:t>
            </a:r>
            <a:r>
              <a:rPr sz="1600" dirty="0">
                <a:latin typeface="Zona Pro Regular"/>
                <a:cs typeface="Zona Pro Regular"/>
              </a:rPr>
              <a:t>2ª à</a:t>
            </a:r>
            <a:r>
              <a:rPr sz="1600" spc="-5" dirty="0">
                <a:latin typeface="Zona Pro Regular"/>
                <a:cs typeface="Zona Pro Regular"/>
              </a:rPr>
              <a:t> </a:t>
            </a:r>
            <a:r>
              <a:rPr sz="1600" dirty="0">
                <a:latin typeface="Zona Pro Regular"/>
                <a:cs typeface="Zona Pro Regular"/>
              </a:rPr>
              <a:t>6ª </a:t>
            </a:r>
            <a:r>
              <a:rPr sz="1600" spc="-10" dirty="0">
                <a:latin typeface="Zona Pro Regular"/>
                <a:cs typeface="Zona Pro Regular"/>
              </a:rPr>
              <a:t>Campanha,</a:t>
            </a:r>
            <a:endParaRPr sz="1600" dirty="0">
              <a:latin typeface="Zona Pro Regular"/>
              <a:cs typeface="Zona Pro Regular"/>
            </a:endParaRPr>
          </a:p>
          <a:p>
            <a:pPr marL="12700" marR="5080">
              <a:lnSpc>
                <a:spcPct val="100000"/>
              </a:lnSpc>
            </a:pPr>
            <a:r>
              <a:rPr sz="1600" dirty="0">
                <a:latin typeface="Zona Pro Regular"/>
                <a:cs typeface="Zona Pro Regular"/>
              </a:rPr>
              <a:t>as</a:t>
            </a:r>
            <a:r>
              <a:rPr sz="1600" spc="-20" dirty="0">
                <a:latin typeface="Zona Pro Regular"/>
                <a:cs typeface="Zona Pro Regular"/>
              </a:rPr>
              <a:t> </a:t>
            </a:r>
            <a:r>
              <a:rPr sz="1600" dirty="0">
                <a:latin typeface="Zona Pro Regular"/>
                <a:cs typeface="Zona Pro Regular"/>
              </a:rPr>
              <a:t>Novas</a:t>
            </a:r>
            <a:r>
              <a:rPr sz="1600" spc="-15" dirty="0">
                <a:latin typeface="Zona Pro Regular"/>
                <a:cs typeface="Zona Pro Regular"/>
              </a:rPr>
              <a:t> </a:t>
            </a:r>
            <a:r>
              <a:rPr sz="1600" spc="-10" dirty="0">
                <a:latin typeface="Zona Pro Regular"/>
                <a:cs typeface="Zona Pro Regular"/>
              </a:rPr>
              <a:t>Representantes</a:t>
            </a:r>
            <a:r>
              <a:rPr sz="1600" spc="-15" dirty="0">
                <a:latin typeface="Zona Pro Regular"/>
                <a:cs typeface="Zona Pro Regular"/>
              </a:rPr>
              <a:t> </a:t>
            </a:r>
            <a:r>
              <a:rPr sz="1600" b="1" dirty="0">
                <a:latin typeface="ZonaPro-Black"/>
                <a:cs typeface="ZonaPro-Black"/>
              </a:rPr>
              <a:t>recebem</a:t>
            </a:r>
            <a:r>
              <a:rPr sz="1600" b="1" spc="-10" dirty="0">
                <a:latin typeface="ZonaPro-Black"/>
                <a:cs typeface="ZonaPro-Black"/>
              </a:rPr>
              <a:t> produto </a:t>
            </a:r>
            <a:r>
              <a:rPr sz="1600" b="1" dirty="0">
                <a:latin typeface="ZonaPro-Black"/>
                <a:cs typeface="ZonaPro-Black"/>
              </a:rPr>
              <a:t>grátis</a:t>
            </a:r>
            <a:r>
              <a:rPr sz="1600" b="1" spc="-10" dirty="0">
                <a:latin typeface="ZonaPro-Black"/>
                <a:cs typeface="ZonaPro-Black"/>
              </a:rPr>
              <a:t> </a:t>
            </a:r>
            <a:r>
              <a:rPr sz="1600" b="1" dirty="0">
                <a:latin typeface="ZonaPro-Black"/>
                <a:cs typeface="ZonaPro-Black"/>
              </a:rPr>
              <a:t>na</a:t>
            </a:r>
            <a:r>
              <a:rPr sz="1600" b="1" spc="-5" dirty="0">
                <a:latin typeface="ZonaPro-Black"/>
                <a:cs typeface="ZonaPro-Black"/>
              </a:rPr>
              <a:t> </a:t>
            </a:r>
            <a:r>
              <a:rPr sz="1600" b="1" spc="-10" dirty="0">
                <a:latin typeface="ZonaPro-Black"/>
                <a:cs typeface="ZonaPro-Black"/>
              </a:rPr>
              <a:t>caixa </a:t>
            </a:r>
            <a:r>
              <a:rPr sz="1600" dirty="0">
                <a:latin typeface="Zona Pro Regular"/>
                <a:cs typeface="Zona Pro Regular"/>
              </a:rPr>
              <a:t>e</a:t>
            </a:r>
            <a:r>
              <a:rPr sz="1600" spc="-10" dirty="0">
                <a:latin typeface="Zona Pro Regular"/>
                <a:cs typeface="Zona Pro Regular"/>
              </a:rPr>
              <a:t> </a:t>
            </a:r>
            <a:r>
              <a:rPr sz="1600" b="1" dirty="0">
                <a:latin typeface="ZonaPro-Black"/>
                <a:cs typeface="ZonaPro-Black"/>
              </a:rPr>
              <a:t>lucram</a:t>
            </a:r>
            <a:r>
              <a:rPr sz="1600" b="1" spc="-5" dirty="0">
                <a:latin typeface="ZonaPro-Black"/>
                <a:cs typeface="ZonaPro-Black"/>
              </a:rPr>
              <a:t> </a:t>
            </a:r>
            <a:r>
              <a:rPr sz="1600" b="1" dirty="0">
                <a:latin typeface="ZonaPro-Black"/>
                <a:cs typeface="ZonaPro-Black"/>
              </a:rPr>
              <a:t>até</a:t>
            </a:r>
            <a:r>
              <a:rPr sz="1600" b="1" spc="-10" dirty="0">
                <a:latin typeface="ZonaPro-Black"/>
                <a:cs typeface="ZonaPro-Black"/>
              </a:rPr>
              <a:t> </a:t>
            </a:r>
            <a:r>
              <a:rPr sz="1600" b="1" dirty="0">
                <a:latin typeface="ZonaPro-Black"/>
                <a:cs typeface="ZonaPro-Black"/>
              </a:rPr>
              <a:t>100%</a:t>
            </a:r>
            <a:r>
              <a:rPr sz="1600" b="1" spc="-5" dirty="0">
                <a:latin typeface="ZonaPro-Black"/>
                <a:cs typeface="ZonaPro-Black"/>
              </a:rPr>
              <a:t> </a:t>
            </a:r>
            <a:r>
              <a:rPr sz="1600" dirty="0">
                <a:latin typeface="Zona Pro Regular"/>
                <a:cs typeface="Zona Pro Regular"/>
              </a:rPr>
              <a:t>na</a:t>
            </a:r>
            <a:r>
              <a:rPr sz="1600" spc="-10" dirty="0">
                <a:latin typeface="Zona Pro Regular"/>
                <a:cs typeface="Zona Pro Regular"/>
              </a:rPr>
              <a:t> </a:t>
            </a:r>
            <a:r>
              <a:rPr sz="1600" spc="-20" dirty="0">
                <a:latin typeface="Zona Pro Regular"/>
                <a:cs typeface="Zona Pro Regular"/>
              </a:rPr>
              <a:t>venda.</a:t>
            </a:r>
            <a:endParaRPr sz="1600" dirty="0">
              <a:latin typeface="Zona Pro Regular"/>
              <a:cs typeface="Zona Pro Regular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23585" y="6365900"/>
            <a:ext cx="11387686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*Serão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consideradas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as</a:t>
            </a:r>
            <a:r>
              <a:rPr sz="9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Representantes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que</a:t>
            </a:r>
            <a:r>
              <a:rPr sz="9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nunca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indicaram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a</a:t>
            </a:r>
            <a:r>
              <a:rPr sz="9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partir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de</a:t>
            </a:r>
            <a:r>
              <a:rPr sz="9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CP09/22.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**Incentivo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não</a:t>
            </a:r>
            <a:r>
              <a:rPr sz="9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é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válido</a:t>
            </a:r>
            <a:r>
              <a:rPr sz="9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para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Empresárias.</a:t>
            </a:r>
            <a:r>
              <a:rPr sz="900" spc="204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***Incentivo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válido</a:t>
            </a:r>
            <a:r>
              <a:rPr sz="9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para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Empresárias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com</a:t>
            </a:r>
            <a:r>
              <a:rPr sz="9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indicação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para</a:t>
            </a:r>
            <a:r>
              <a:rPr sz="9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fora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rgbClr val="FFFFFF"/>
                </a:solidFill>
                <a:latin typeface="Zona Pro Regular"/>
                <a:cs typeface="Zona Pro Regular"/>
              </a:rPr>
              <a:t>do</a:t>
            </a:r>
            <a:r>
              <a:rPr sz="9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setor.</a:t>
            </a:r>
            <a:endParaRPr sz="900" dirty="0">
              <a:latin typeface="Zona Pro Regular"/>
              <a:cs typeface="Zona Pro Regular"/>
            </a:endParaRPr>
          </a:p>
        </p:txBody>
      </p:sp>
      <p:sp>
        <p:nvSpPr>
          <p:cNvPr id="66" name="object 23">
            <a:extLst>
              <a:ext uri="{FF2B5EF4-FFF2-40B4-BE49-F238E27FC236}">
                <a16:creationId xmlns:a16="http://schemas.microsoft.com/office/drawing/2014/main" id="{19BE8E87-3E91-367B-3B0D-B386E29C74AF}"/>
              </a:ext>
            </a:extLst>
          </p:cNvPr>
          <p:cNvSpPr txBox="1"/>
          <p:nvPr/>
        </p:nvSpPr>
        <p:spPr>
          <a:xfrm>
            <a:off x="295683" y="2099010"/>
            <a:ext cx="196977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dirty="0">
                <a:latin typeface="Zona Pro Regular"/>
                <a:cs typeface="Zona Pro Regular"/>
              </a:rPr>
              <a:t>Quando</a:t>
            </a:r>
            <a:r>
              <a:rPr sz="1200" spc="-10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você</a:t>
            </a:r>
            <a:r>
              <a:rPr sz="1200" spc="-10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Pro-Bold"/>
                <a:cs typeface="ZonaPro-Bold"/>
              </a:rPr>
              <a:t>indica</a:t>
            </a:r>
            <a:r>
              <a:rPr sz="1200" spc="-10" dirty="0">
                <a:latin typeface="ZonaPro-Bold"/>
                <a:cs typeface="ZonaPro-Bold"/>
              </a:rPr>
              <a:t> </a:t>
            </a:r>
            <a:r>
              <a:rPr sz="1200" spc="-25" dirty="0">
                <a:latin typeface="ZonaPro-Bold"/>
                <a:cs typeface="ZonaPro-Bold"/>
              </a:rPr>
              <a:t>uma </a:t>
            </a:r>
            <a:r>
              <a:rPr sz="1200" dirty="0">
                <a:latin typeface="ZonaPro-Bold"/>
                <a:cs typeface="ZonaPro-Bold"/>
              </a:rPr>
              <a:t>Nova</a:t>
            </a:r>
            <a:r>
              <a:rPr sz="1200" spc="-10" dirty="0">
                <a:latin typeface="ZonaPro-Bold"/>
                <a:cs typeface="ZonaPro-Bold"/>
              </a:rPr>
              <a:t> Representante</a:t>
            </a:r>
            <a:r>
              <a:rPr sz="1200" spc="-95" dirty="0">
                <a:latin typeface="ZonaPro-Bold"/>
                <a:cs typeface="ZonaPro-Bold"/>
              </a:rPr>
              <a:t> </a:t>
            </a:r>
            <a:r>
              <a:rPr sz="1200" spc="-50" dirty="0">
                <a:latin typeface="Zona Pro Regular"/>
                <a:cs typeface="Zona Pro Regular"/>
              </a:rPr>
              <a:t>e </a:t>
            </a:r>
            <a:r>
              <a:rPr sz="1200" dirty="0">
                <a:latin typeface="Zona Pro Regular"/>
                <a:cs typeface="Zona Pro Regular"/>
              </a:rPr>
              <a:t>ela</a:t>
            </a:r>
            <a:r>
              <a:rPr sz="1200" spc="-1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faz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e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paga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o </a:t>
            </a:r>
            <a:r>
              <a:rPr sz="1200" spc="-25" dirty="0">
                <a:latin typeface="Zona Pro Regular"/>
                <a:cs typeface="Zona Pro Regular"/>
              </a:rPr>
              <a:t>1º</a:t>
            </a:r>
            <a:r>
              <a:rPr lang="pt-BR" sz="1200" spc="-25" dirty="0">
                <a:latin typeface="Zona Pro Regular"/>
                <a:cs typeface="Zona Pro Regular"/>
              </a:rPr>
              <a:t> </a:t>
            </a:r>
            <a:r>
              <a:rPr lang="pt-BR" sz="1200" dirty="0">
                <a:latin typeface="Zona Pro Regular"/>
                <a:cs typeface="Zona Pro Regular"/>
              </a:rPr>
              <a:t>Pedido,</a:t>
            </a:r>
            <a:r>
              <a:rPr lang="pt-BR" sz="1200" spc="-40" dirty="0">
                <a:latin typeface="Zona Pro Regular"/>
                <a:cs typeface="Zona Pro Regular"/>
              </a:rPr>
              <a:t> </a:t>
            </a:r>
            <a:r>
              <a:rPr lang="pt-BR" sz="1200" dirty="0">
                <a:latin typeface="Zona Pro Regular"/>
                <a:cs typeface="Zona Pro Regular"/>
              </a:rPr>
              <a:t>você</a:t>
            </a:r>
            <a:r>
              <a:rPr lang="pt-BR" sz="1200" spc="-25" dirty="0">
                <a:latin typeface="Zona Pro Regular"/>
                <a:cs typeface="Zona Pro Regular"/>
              </a:rPr>
              <a:t> </a:t>
            </a:r>
            <a:r>
              <a:rPr lang="pt-BR" sz="1200" spc="-10" dirty="0">
                <a:latin typeface="Zona Pro Regular"/>
                <a:cs typeface="Zona Pro Regular"/>
              </a:rPr>
              <a:t>ganha</a:t>
            </a:r>
            <a:endParaRPr lang="pt-BR" sz="1200" dirty="0">
              <a:latin typeface="Zona Pro Regular"/>
              <a:cs typeface="Zona Pro Regular"/>
            </a:endParaRPr>
          </a:p>
        </p:txBody>
      </p:sp>
      <p:grpSp>
        <p:nvGrpSpPr>
          <p:cNvPr id="90" name="Agrupar 89">
            <a:extLst>
              <a:ext uri="{FF2B5EF4-FFF2-40B4-BE49-F238E27FC236}">
                <a16:creationId xmlns:a16="http://schemas.microsoft.com/office/drawing/2014/main" id="{DC3B361A-C449-6CBB-17C3-A4A5E8A9E52D}"/>
              </a:ext>
            </a:extLst>
          </p:cNvPr>
          <p:cNvGrpSpPr/>
          <p:nvPr/>
        </p:nvGrpSpPr>
        <p:grpSpPr>
          <a:xfrm>
            <a:off x="5996604" y="3573198"/>
            <a:ext cx="1049655" cy="1049655"/>
            <a:chOff x="5996604" y="3573198"/>
            <a:chExt cx="1049655" cy="1049655"/>
          </a:xfrm>
        </p:grpSpPr>
        <p:sp>
          <p:nvSpPr>
            <p:cNvPr id="75" name="object 21">
              <a:extLst>
                <a:ext uri="{FF2B5EF4-FFF2-40B4-BE49-F238E27FC236}">
                  <a16:creationId xmlns:a16="http://schemas.microsoft.com/office/drawing/2014/main" id="{BA534A5B-3522-B325-BFF9-D97DF4CA1E6B}"/>
                </a:ext>
              </a:extLst>
            </p:cNvPr>
            <p:cNvSpPr/>
            <p:nvPr/>
          </p:nvSpPr>
          <p:spPr>
            <a:xfrm>
              <a:off x="5996604" y="3573198"/>
              <a:ext cx="1049655" cy="1049655"/>
            </a:xfrm>
            <a:custGeom>
              <a:avLst/>
              <a:gdLst/>
              <a:ahLst/>
              <a:cxnLst/>
              <a:rect l="l" t="t" r="r" b="b"/>
              <a:pathLst>
                <a:path w="1320800" h="1320800">
                  <a:moveTo>
                    <a:pt x="682335" y="3"/>
                  </a:moveTo>
                  <a:lnTo>
                    <a:pt x="638238" y="0"/>
                  </a:lnTo>
                  <a:lnTo>
                    <a:pt x="594220" y="2922"/>
                  </a:lnTo>
                  <a:lnTo>
                    <a:pt x="550439" y="8770"/>
                  </a:lnTo>
                  <a:lnTo>
                    <a:pt x="507053" y="17545"/>
                  </a:lnTo>
                  <a:lnTo>
                    <a:pt x="464220" y="29246"/>
                  </a:lnTo>
                  <a:lnTo>
                    <a:pt x="422098" y="43872"/>
                  </a:lnTo>
                  <a:lnTo>
                    <a:pt x="380845" y="61425"/>
                  </a:lnTo>
                  <a:lnTo>
                    <a:pt x="340620" y="81905"/>
                  </a:lnTo>
                  <a:lnTo>
                    <a:pt x="301580" y="105310"/>
                  </a:lnTo>
                  <a:lnTo>
                    <a:pt x="263884" y="131642"/>
                  </a:lnTo>
                  <a:lnTo>
                    <a:pt x="227690" y="160899"/>
                  </a:lnTo>
                  <a:lnTo>
                    <a:pt x="193155" y="193084"/>
                  </a:lnTo>
                  <a:lnTo>
                    <a:pt x="160966" y="227612"/>
                  </a:lnTo>
                  <a:lnTo>
                    <a:pt x="131702" y="263801"/>
                  </a:lnTo>
                  <a:lnTo>
                    <a:pt x="105365" y="301491"/>
                  </a:lnTo>
                  <a:lnTo>
                    <a:pt x="81954" y="340526"/>
                  </a:lnTo>
                  <a:lnTo>
                    <a:pt x="61469" y="380747"/>
                  </a:lnTo>
                  <a:lnTo>
                    <a:pt x="43909" y="421995"/>
                  </a:lnTo>
                  <a:lnTo>
                    <a:pt x="29276" y="464114"/>
                  </a:lnTo>
                  <a:lnTo>
                    <a:pt x="17569" y="506944"/>
                  </a:lnTo>
                  <a:lnTo>
                    <a:pt x="8787" y="550327"/>
                  </a:lnTo>
                  <a:lnTo>
                    <a:pt x="2932" y="594106"/>
                  </a:lnTo>
                  <a:lnTo>
                    <a:pt x="3" y="638123"/>
                  </a:lnTo>
                  <a:lnTo>
                    <a:pt x="0" y="682218"/>
                  </a:lnTo>
                  <a:lnTo>
                    <a:pt x="2922" y="726236"/>
                  </a:lnTo>
                  <a:lnTo>
                    <a:pt x="8771" y="770016"/>
                  </a:lnTo>
                  <a:lnTo>
                    <a:pt x="17546" y="813401"/>
                  </a:lnTo>
                  <a:lnTo>
                    <a:pt x="29246" y="856233"/>
                  </a:lnTo>
                  <a:lnTo>
                    <a:pt x="43873" y="898355"/>
                  </a:lnTo>
                  <a:lnTo>
                    <a:pt x="61425" y="939607"/>
                  </a:lnTo>
                  <a:lnTo>
                    <a:pt x="81904" y="979831"/>
                  </a:lnTo>
                  <a:lnTo>
                    <a:pt x="105309" y="1018871"/>
                  </a:lnTo>
                  <a:lnTo>
                    <a:pt x="131639" y="1056566"/>
                  </a:lnTo>
                  <a:lnTo>
                    <a:pt x="160896" y="1092761"/>
                  </a:lnTo>
                  <a:lnTo>
                    <a:pt x="193079" y="1127296"/>
                  </a:lnTo>
                  <a:lnTo>
                    <a:pt x="227609" y="1159485"/>
                  </a:lnTo>
                  <a:lnTo>
                    <a:pt x="263799" y="1188748"/>
                  </a:lnTo>
                  <a:lnTo>
                    <a:pt x="301491" y="1215086"/>
                  </a:lnTo>
                  <a:lnTo>
                    <a:pt x="340527" y="1238498"/>
                  </a:lnTo>
                  <a:lnTo>
                    <a:pt x="380748" y="1258983"/>
                  </a:lnTo>
                  <a:lnTo>
                    <a:pt x="421998" y="1276543"/>
                  </a:lnTo>
                  <a:lnTo>
                    <a:pt x="464117" y="1291177"/>
                  </a:lnTo>
                  <a:lnTo>
                    <a:pt x="506948" y="1302885"/>
                  </a:lnTo>
                  <a:lnTo>
                    <a:pt x="550332" y="1311667"/>
                  </a:lnTo>
                  <a:lnTo>
                    <a:pt x="594112" y="1317523"/>
                  </a:lnTo>
                  <a:lnTo>
                    <a:pt x="638129" y="1320454"/>
                  </a:lnTo>
                  <a:lnTo>
                    <a:pt x="682225" y="1320458"/>
                  </a:lnTo>
                  <a:lnTo>
                    <a:pt x="726242" y="1317536"/>
                  </a:lnTo>
                  <a:lnTo>
                    <a:pt x="770023" y="1311688"/>
                  </a:lnTo>
                  <a:lnTo>
                    <a:pt x="813408" y="1302914"/>
                  </a:lnTo>
                  <a:lnTo>
                    <a:pt x="856241" y="1291214"/>
                  </a:lnTo>
                  <a:lnTo>
                    <a:pt x="898362" y="1276588"/>
                  </a:lnTo>
                  <a:lnTo>
                    <a:pt x="939614" y="1259036"/>
                  </a:lnTo>
                  <a:lnTo>
                    <a:pt x="979839" y="1238558"/>
                  </a:lnTo>
                  <a:lnTo>
                    <a:pt x="1018878" y="1215154"/>
                  </a:lnTo>
                  <a:lnTo>
                    <a:pt x="1056574" y="1188823"/>
                  </a:lnTo>
                  <a:lnTo>
                    <a:pt x="1092769" y="1159567"/>
                  </a:lnTo>
                  <a:lnTo>
                    <a:pt x="1127303" y="1127384"/>
                  </a:lnTo>
                  <a:lnTo>
                    <a:pt x="1159493" y="1092854"/>
                  </a:lnTo>
                  <a:lnTo>
                    <a:pt x="1188756" y="1056664"/>
                  </a:lnTo>
                  <a:lnTo>
                    <a:pt x="1215093" y="1018972"/>
                  </a:lnTo>
                  <a:lnTo>
                    <a:pt x="1238504" y="979936"/>
                  </a:lnTo>
                  <a:lnTo>
                    <a:pt x="1258990" y="939715"/>
                  </a:lnTo>
                  <a:lnTo>
                    <a:pt x="1276549" y="898465"/>
                  </a:lnTo>
                  <a:lnTo>
                    <a:pt x="1291182" y="856346"/>
                  </a:lnTo>
                  <a:lnTo>
                    <a:pt x="1302889" y="813515"/>
                  </a:lnTo>
                  <a:lnTo>
                    <a:pt x="1311671" y="770131"/>
                  </a:lnTo>
                  <a:lnTo>
                    <a:pt x="1317526" y="726351"/>
                  </a:lnTo>
                  <a:lnTo>
                    <a:pt x="1320455" y="682335"/>
                  </a:lnTo>
                  <a:lnTo>
                    <a:pt x="1320459" y="638238"/>
                  </a:lnTo>
                  <a:lnTo>
                    <a:pt x="1317536" y="594221"/>
                  </a:lnTo>
                  <a:lnTo>
                    <a:pt x="1311687" y="550440"/>
                  </a:lnTo>
                  <a:lnTo>
                    <a:pt x="1302913" y="507055"/>
                  </a:lnTo>
                  <a:lnTo>
                    <a:pt x="1291212" y="464222"/>
                  </a:lnTo>
                  <a:lnTo>
                    <a:pt x="1276585" y="422101"/>
                  </a:lnTo>
                  <a:lnTo>
                    <a:pt x="1259033" y="380849"/>
                  </a:lnTo>
                  <a:lnTo>
                    <a:pt x="1238554" y="340624"/>
                  </a:lnTo>
                  <a:lnTo>
                    <a:pt x="1215149" y="301585"/>
                  </a:lnTo>
                  <a:lnTo>
                    <a:pt x="1188819" y="263889"/>
                  </a:lnTo>
                  <a:lnTo>
                    <a:pt x="1159562" y="227695"/>
                  </a:lnTo>
                  <a:lnTo>
                    <a:pt x="1127380" y="193160"/>
                  </a:lnTo>
                  <a:lnTo>
                    <a:pt x="1092851" y="160970"/>
                  </a:lnTo>
                  <a:lnTo>
                    <a:pt x="1056662" y="131707"/>
                  </a:lnTo>
                  <a:lnTo>
                    <a:pt x="1018971" y="105369"/>
                  </a:lnTo>
                  <a:lnTo>
                    <a:pt x="979936" y="81958"/>
                  </a:lnTo>
                  <a:lnTo>
                    <a:pt x="939715" y="61472"/>
                  </a:lnTo>
                  <a:lnTo>
                    <a:pt x="898466" y="43912"/>
                  </a:lnTo>
                  <a:lnTo>
                    <a:pt x="856347" y="29279"/>
                  </a:lnTo>
                  <a:lnTo>
                    <a:pt x="813516" y="17571"/>
                  </a:lnTo>
                  <a:lnTo>
                    <a:pt x="770132" y="8789"/>
                  </a:lnTo>
                  <a:lnTo>
                    <a:pt x="726352" y="2933"/>
                  </a:lnTo>
                  <a:lnTo>
                    <a:pt x="682335" y="3"/>
                  </a:lnTo>
                  <a:close/>
                </a:path>
              </a:pathLst>
            </a:custGeom>
            <a:solidFill>
              <a:srgbClr val="6F246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29"/>
            <p:cNvSpPr/>
            <p:nvPr/>
          </p:nvSpPr>
          <p:spPr>
            <a:xfrm>
              <a:off x="6441173" y="3696499"/>
              <a:ext cx="165100" cy="163830"/>
            </a:xfrm>
            <a:custGeom>
              <a:avLst/>
              <a:gdLst/>
              <a:ahLst/>
              <a:cxnLst/>
              <a:rect l="l" t="t" r="r" b="b"/>
              <a:pathLst>
                <a:path w="165100" h="163829">
                  <a:moveTo>
                    <a:pt x="165100" y="55880"/>
                  </a:moveTo>
                  <a:lnTo>
                    <a:pt x="108889" y="55880"/>
                  </a:lnTo>
                  <a:lnTo>
                    <a:pt x="108889" y="0"/>
                  </a:lnTo>
                  <a:lnTo>
                    <a:pt x="56210" y="0"/>
                  </a:lnTo>
                  <a:lnTo>
                    <a:pt x="56210" y="55880"/>
                  </a:lnTo>
                  <a:lnTo>
                    <a:pt x="0" y="55880"/>
                  </a:lnTo>
                  <a:lnTo>
                    <a:pt x="0" y="107950"/>
                  </a:lnTo>
                  <a:lnTo>
                    <a:pt x="56210" y="107950"/>
                  </a:lnTo>
                  <a:lnTo>
                    <a:pt x="56210" y="163830"/>
                  </a:lnTo>
                  <a:lnTo>
                    <a:pt x="108889" y="163830"/>
                  </a:lnTo>
                  <a:lnTo>
                    <a:pt x="108889" y="107950"/>
                  </a:lnTo>
                  <a:lnTo>
                    <a:pt x="165100" y="107950"/>
                  </a:lnTo>
                  <a:lnTo>
                    <a:pt x="165100" y="55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1">
              <a:extLst>
                <a:ext uri="{FF2B5EF4-FFF2-40B4-BE49-F238E27FC236}">
                  <a16:creationId xmlns:a16="http://schemas.microsoft.com/office/drawing/2014/main" id="{6A576B27-3B66-BF78-356A-2AA7FA04A3DB}"/>
                </a:ext>
              </a:extLst>
            </p:cNvPr>
            <p:cNvSpPr txBox="1"/>
            <p:nvPr/>
          </p:nvSpPr>
          <p:spPr>
            <a:xfrm>
              <a:off x="6070822" y="3829753"/>
              <a:ext cx="907827" cy="54927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ts val="2345"/>
                </a:lnSpc>
                <a:spcBef>
                  <a:spcPts val="135"/>
                </a:spcBef>
                <a:tabLst>
                  <a:tab pos="1554480" algn="l"/>
                </a:tabLst>
              </a:pPr>
              <a:r>
                <a:rPr sz="2200" b="1" spc="-10" dirty="0">
                  <a:solidFill>
                    <a:srgbClr val="FFFFFF"/>
                  </a:solidFill>
                  <a:latin typeface="ZonaPro-Black"/>
                  <a:cs typeface="ZonaPro-Black"/>
                </a:rPr>
                <a:t>4.000</a:t>
              </a:r>
              <a:endParaRPr lang="pt-BR" sz="2200" dirty="0">
                <a:latin typeface="ZonaPro-Black"/>
                <a:cs typeface="ZonaPro-Black"/>
              </a:endParaRPr>
            </a:p>
            <a:p>
              <a:pPr marL="68580">
                <a:lnSpc>
                  <a:spcPts val="1745"/>
                </a:lnSpc>
                <a:tabLst>
                  <a:tab pos="1616710" algn="l"/>
                </a:tabLst>
              </a:pPr>
              <a:r>
                <a:rPr lang="pt-BR" sz="1700" b="1" spc="-10" dirty="0">
                  <a:solidFill>
                    <a:srgbClr val="FFFFFF"/>
                  </a:solidFill>
                  <a:latin typeface="ZonaPro-Black"/>
                  <a:cs typeface="ZonaPro-Black"/>
                </a:rPr>
                <a:t>pontos</a:t>
              </a:r>
              <a:endParaRPr lang="pt-BR" sz="1700" dirty="0">
                <a:latin typeface="ZonaPro-Black"/>
                <a:cs typeface="ZonaPro-Black"/>
              </a:endParaRPr>
            </a:p>
          </p:txBody>
        </p:sp>
      </p:grpSp>
      <p:grpSp>
        <p:nvGrpSpPr>
          <p:cNvPr id="91" name="Agrupar 90">
            <a:extLst>
              <a:ext uri="{FF2B5EF4-FFF2-40B4-BE49-F238E27FC236}">
                <a16:creationId xmlns:a16="http://schemas.microsoft.com/office/drawing/2014/main" id="{32467216-C660-AEFE-959D-B0A29D4B61A6}"/>
              </a:ext>
            </a:extLst>
          </p:cNvPr>
          <p:cNvGrpSpPr/>
          <p:nvPr/>
        </p:nvGrpSpPr>
        <p:grpSpPr>
          <a:xfrm>
            <a:off x="7493000" y="3557053"/>
            <a:ext cx="1083465" cy="1083465"/>
            <a:chOff x="7524958" y="3557053"/>
            <a:chExt cx="1083465" cy="1083465"/>
          </a:xfrm>
        </p:grpSpPr>
        <p:sp>
          <p:nvSpPr>
            <p:cNvPr id="76" name="object 21">
              <a:extLst>
                <a:ext uri="{FF2B5EF4-FFF2-40B4-BE49-F238E27FC236}">
                  <a16:creationId xmlns:a16="http://schemas.microsoft.com/office/drawing/2014/main" id="{88626818-1E79-05B9-FDE6-580785D86810}"/>
                </a:ext>
              </a:extLst>
            </p:cNvPr>
            <p:cNvSpPr/>
            <p:nvPr/>
          </p:nvSpPr>
          <p:spPr>
            <a:xfrm>
              <a:off x="7524958" y="3557053"/>
              <a:ext cx="1083465" cy="1083465"/>
            </a:xfrm>
            <a:custGeom>
              <a:avLst/>
              <a:gdLst/>
              <a:ahLst/>
              <a:cxnLst/>
              <a:rect l="l" t="t" r="r" b="b"/>
              <a:pathLst>
                <a:path w="1320800" h="1320800">
                  <a:moveTo>
                    <a:pt x="682335" y="3"/>
                  </a:moveTo>
                  <a:lnTo>
                    <a:pt x="638238" y="0"/>
                  </a:lnTo>
                  <a:lnTo>
                    <a:pt x="594220" y="2922"/>
                  </a:lnTo>
                  <a:lnTo>
                    <a:pt x="550439" y="8770"/>
                  </a:lnTo>
                  <a:lnTo>
                    <a:pt x="507053" y="17545"/>
                  </a:lnTo>
                  <a:lnTo>
                    <a:pt x="464220" y="29246"/>
                  </a:lnTo>
                  <a:lnTo>
                    <a:pt x="422098" y="43872"/>
                  </a:lnTo>
                  <a:lnTo>
                    <a:pt x="380845" y="61425"/>
                  </a:lnTo>
                  <a:lnTo>
                    <a:pt x="340620" y="81905"/>
                  </a:lnTo>
                  <a:lnTo>
                    <a:pt x="301580" y="105310"/>
                  </a:lnTo>
                  <a:lnTo>
                    <a:pt x="263884" y="131642"/>
                  </a:lnTo>
                  <a:lnTo>
                    <a:pt x="227690" y="160899"/>
                  </a:lnTo>
                  <a:lnTo>
                    <a:pt x="193155" y="193084"/>
                  </a:lnTo>
                  <a:lnTo>
                    <a:pt x="160966" y="227612"/>
                  </a:lnTo>
                  <a:lnTo>
                    <a:pt x="131702" y="263801"/>
                  </a:lnTo>
                  <a:lnTo>
                    <a:pt x="105365" y="301491"/>
                  </a:lnTo>
                  <a:lnTo>
                    <a:pt x="81954" y="340526"/>
                  </a:lnTo>
                  <a:lnTo>
                    <a:pt x="61469" y="380747"/>
                  </a:lnTo>
                  <a:lnTo>
                    <a:pt x="43909" y="421995"/>
                  </a:lnTo>
                  <a:lnTo>
                    <a:pt x="29276" y="464114"/>
                  </a:lnTo>
                  <a:lnTo>
                    <a:pt x="17569" y="506944"/>
                  </a:lnTo>
                  <a:lnTo>
                    <a:pt x="8787" y="550327"/>
                  </a:lnTo>
                  <a:lnTo>
                    <a:pt x="2932" y="594106"/>
                  </a:lnTo>
                  <a:lnTo>
                    <a:pt x="3" y="638123"/>
                  </a:lnTo>
                  <a:lnTo>
                    <a:pt x="0" y="682218"/>
                  </a:lnTo>
                  <a:lnTo>
                    <a:pt x="2922" y="726236"/>
                  </a:lnTo>
                  <a:lnTo>
                    <a:pt x="8771" y="770016"/>
                  </a:lnTo>
                  <a:lnTo>
                    <a:pt x="17546" y="813401"/>
                  </a:lnTo>
                  <a:lnTo>
                    <a:pt x="29246" y="856233"/>
                  </a:lnTo>
                  <a:lnTo>
                    <a:pt x="43873" y="898355"/>
                  </a:lnTo>
                  <a:lnTo>
                    <a:pt x="61425" y="939607"/>
                  </a:lnTo>
                  <a:lnTo>
                    <a:pt x="81904" y="979831"/>
                  </a:lnTo>
                  <a:lnTo>
                    <a:pt x="105309" y="1018871"/>
                  </a:lnTo>
                  <a:lnTo>
                    <a:pt x="131639" y="1056566"/>
                  </a:lnTo>
                  <a:lnTo>
                    <a:pt x="160896" y="1092761"/>
                  </a:lnTo>
                  <a:lnTo>
                    <a:pt x="193079" y="1127296"/>
                  </a:lnTo>
                  <a:lnTo>
                    <a:pt x="227609" y="1159485"/>
                  </a:lnTo>
                  <a:lnTo>
                    <a:pt x="263799" y="1188748"/>
                  </a:lnTo>
                  <a:lnTo>
                    <a:pt x="301491" y="1215086"/>
                  </a:lnTo>
                  <a:lnTo>
                    <a:pt x="340527" y="1238498"/>
                  </a:lnTo>
                  <a:lnTo>
                    <a:pt x="380748" y="1258983"/>
                  </a:lnTo>
                  <a:lnTo>
                    <a:pt x="421998" y="1276543"/>
                  </a:lnTo>
                  <a:lnTo>
                    <a:pt x="464117" y="1291177"/>
                  </a:lnTo>
                  <a:lnTo>
                    <a:pt x="506948" y="1302885"/>
                  </a:lnTo>
                  <a:lnTo>
                    <a:pt x="550332" y="1311667"/>
                  </a:lnTo>
                  <a:lnTo>
                    <a:pt x="594112" y="1317523"/>
                  </a:lnTo>
                  <a:lnTo>
                    <a:pt x="638129" y="1320454"/>
                  </a:lnTo>
                  <a:lnTo>
                    <a:pt x="682225" y="1320458"/>
                  </a:lnTo>
                  <a:lnTo>
                    <a:pt x="726242" y="1317536"/>
                  </a:lnTo>
                  <a:lnTo>
                    <a:pt x="770023" y="1311688"/>
                  </a:lnTo>
                  <a:lnTo>
                    <a:pt x="813408" y="1302914"/>
                  </a:lnTo>
                  <a:lnTo>
                    <a:pt x="856241" y="1291214"/>
                  </a:lnTo>
                  <a:lnTo>
                    <a:pt x="898362" y="1276588"/>
                  </a:lnTo>
                  <a:lnTo>
                    <a:pt x="939614" y="1259036"/>
                  </a:lnTo>
                  <a:lnTo>
                    <a:pt x="979839" y="1238558"/>
                  </a:lnTo>
                  <a:lnTo>
                    <a:pt x="1018878" y="1215154"/>
                  </a:lnTo>
                  <a:lnTo>
                    <a:pt x="1056574" y="1188823"/>
                  </a:lnTo>
                  <a:lnTo>
                    <a:pt x="1092769" y="1159567"/>
                  </a:lnTo>
                  <a:lnTo>
                    <a:pt x="1127303" y="1127384"/>
                  </a:lnTo>
                  <a:lnTo>
                    <a:pt x="1159493" y="1092854"/>
                  </a:lnTo>
                  <a:lnTo>
                    <a:pt x="1188756" y="1056664"/>
                  </a:lnTo>
                  <a:lnTo>
                    <a:pt x="1215093" y="1018972"/>
                  </a:lnTo>
                  <a:lnTo>
                    <a:pt x="1238504" y="979936"/>
                  </a:lnTo>
                  <a:lnTo>
                    <a:pt x="1258990" y="939715"/>
                  </a:lnTo>
                  <a:lnTo>
                    <a:pt x="1276549" y="898465"/>
                  </a:lnTo>
                  <a:lnTo>
                    <a:pt x="1291182" y="856346"/>
                  </a:lnTo>
                  <a:lnTo>
                    <a:pt x="1302889" y="813515"/>
                  </a:lnTo>
                  <a:lnTo>
                    <a:pt x="1311671" y="770131"/>
                  </a:lnTo>
                  <a:lnTo>
                    <a:pt x="1317526" y="726351"/>
                  </a:lnTo>
                  <a:lnTo>
                    <a:pt x="1320455" y="682335"/>
                  </a:lnTo>
                  <a:lnTo>
                    <a:pt x="1320459" y="638238"/>
                  </a:lnTo>
                  <a:lnTo>
                    <a:pt x="1317536" y="594221"/>
                  </a:lnTo>
                  <a:lnTo>
                    <a:pt x="1311687" y="550440"/>
                  </a:lnTo>
                  <a:lnTo>
                    <a:pt x="1302913" y="507055"/>
                  </a:lnTo>
                  <a:lnTo>
                    <a:pt x="1291212" y="464222"/>
                  </a:lnTo>
                  <a:lnTo>
                    <a:pt x="1276585" y="422101"/>
                  </a:lnTo>
                  <a:lnTo>
                    <a:pt x="1259033" y="380849"/>
                  </a:lnTo>
                  <a:lnTo>
                    <a:pt x="1238554" y="340624"/>
                  </a:lnTo>
                  <a:lnTo>
                    <a:pt x="1215149" y="301585"/>
                  </a:lnTo>
                  <a:lnTo>
                    <a:pt x="1188819" y="263889"/>
                  </a:lnTo>
                  <a:lnTo>
                    <a:pt x="1159562" y="227695"/>
                  </a:lnTo>
                  <a:lnTo>
                    <a:pt x="1127380" y="193160"/>
                  </a:lnTo>
                  <a:lnTo>
                    <a:pt x="1092851" y="160970"/>
                  </a:lnTo>
                  <a:lnTo>
                    <a:pt x="1056662" y="131707"/>
                  </a:lnTo>
                  <a:lnTo>
                    <a:pt x="1018971" y="105369"/>
                  </a:lnTo>
                  <a:lnTo>
                    <a:pt x="979936" y="81958"/>
                  </a:lnTo>
                  <a:lnTo>
                    <a:pt x="939715" y="61472"/>
                  </a:lnTo>
                  <a:lnTo>
                    <a:pt x="898466" y="43912"/>
                  </a:lnTo>
                  <a:lnTo>
                    <a:pt x="856347" y="29279"/>
                  </a:lnTo>
                  <a:lnTo>
                    <a:pt x="813516" y="17571"/>
                  </a:lnTo>
                  <a:lnTo>
                    <a:pt x="770132" y="8789"/>
                  </a:lnTo>
                  <a:lnTo>
                    <a:pt x="726352" y="2933"/>
                  </a:lnTo>
                  <a:lnTo>
                    <a:pt x="682335" y="3"/>
                  </a:lnTo>
                  <a:close/>
                </a:path>
              </a:pathLst>
            </a:custGeom>
            <a:solidFill>
              <a:srgbClr val="6F246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31">
              <a:extLst>
                <a:ext uri="{FF2B5EF4-FFF2-40B4-BE49-F238E27FC236}">
                  <a16:creationId xmlns:a16="http://schemas.microsoft.com/office/drawing/2014/main" id="{3E8D5B88-85AF-6247-BFDA-7711CC9B637B}"/>
                </a:ext>
              </a:extLst>
            </p:cNvPr>
            <p:cNvSpPr txBox="1"/>
            <p:nvPr/>
          </p:nvSpPr>
          <p:spPr>
            <a:xfrm>
              <a:off x="7606677" y="3829753"/>
              <a:ext cx="910178" cy="54927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ts val="2345"/>
                </a:lnSpc>
                <a:spcBef>
                  <a:spcPts val="135"/>
                </a:spcBef>
                <a:tabLst>
                  <a:tab pos="1554480" algn="l"/>
                </a:tabLst>
              </a:pPr>
              <a:r>
                <a:rPr sz="2200" b="1" spc="-10" dirty="0">
                  <a:solidFill>
                    <a:srgbClr val="FFFFFF"/>
                  </a:solidFill>
                  <a:latin typeface="ZonaPro-Black"/>
                  <a:cs typeface="ZonaPro-Black"/>
                </a:rPr>
                <a:t>6.000</a:t>
              </a:r>
              <a:endParaRPr sz="2200" dirty="0">
                <a:latin typeface="ZonaPro-Black"/>
                <a:cs typeface="ZonaPro-Black"/>
              </a:endParaRPr>
            </a:p>
            <a:p>
              <a:pPr marL="68580">
                <a:lnSpc>
                  <a:spcPts val="1745"/>
                </a:lnSpc>
                <a:tabLst>
                  <a:tab pos="1616710" algn="l"/>
                </a:tabLst>
              </a:pPr>
              <a:r>
                <a:rPr sz="1700" b="1" spc="-10" dirty="0" err="1">
                  <a:solidFill>
                    <a:srgbClr val="FFFFFF"/>
                  </a:solidFill>
                  <a:latin typeface="ZonaPro-Black"/>
                  <a:cs typeface="ZonaPro-Black"/>
                </a:rPr>
                <a:t>pontos</a:t>
              </a:r>
              <a:endParaRPr sz="1700" dirty="0">
                <a:latin typeface="ZonaPro-Black"/>
                <a:cs typeface="ZonaPro-Black"/>
              </a:endParaRPr>
            </a:p>
          </p:txBody>
        </p:sp>
      </p:grpSp>
      <p:grpSp>
        <p:nvGrpSpPr>
          <p:cNvPr id="87" name="Agrupar 86">
            <a:extLst>
              <a:ext uri="{FF2B5EF4-FFF2-40B4-BE49-F238E27FC236}">
                <a16:creationId xmlns:a16="http://schemas.microsoft.com/office/drawing/2014/main" id="{4E60A17A-8E48-1447-D423-56F06EE0935D}"/>
              </a:ext>
            </a:extLst>
          </p:cNvPr>
          <p:cNvGrpSpPr/>
          <p:nvPr/>
        </p:nvGrpSpPr>
        <p:grpSpPr>
          <a:xfrm>
            <a:off x="5996604" y="1986061"/>
            <a:ext cx="1049655" cy="1049655"/>
            <a:chOff x="5996604" y="1986061"/>
            <a:chExt cx="1049655" cy="1049655"/>
          </a:xfrm>
        </p:grpSpPr>
        <p:sp>
          <p:nvSpPr>
            <p:cNvPr id="82" name="object 21">
              <a:extLst>
                <a:ext uri="{FF2B5EF4-FFF2-40B4-BE49-F238E27FC236}">
                  <a16:creationId xmlns:a16="http://schemas.microsoft.com/office/drawing/2014/main" id="{4C3E02AB-DD10-BAC4-B256-2F9E56811940}"/>
                </a:ext>
              </a:extLst>
            </p:cNvPr>
            <p:cNvSpPr/>
            <p:nvPr/>
          </p:nvSpPr>
          <p:spPr>
            <a:xfrm>
              <a:off x="5996604" y="1986061"/>
              <a:ext cx="1049655" cy="1049655"/>
            </a:xfrm>
            <a:custGeom>
              <a:avLst/>
              <a:gdLst/>
              <a:ahLst/>
              <a:cxnLst/>
              <a:rect l="l" t="t" r="r" b="b"/>
              <a:pathLst>
                <a:path w="1320800" h="1320800">
                  <a:moveTo>
                    <a:pt x="682335" y="3"/>
                  </a:moveTo>
                  <a:lnTo>
                    <a:pt x="638238" y="0"/>
                  </a:lnTo>
                  <a:lnTo>
                    <a:pt x="594220" y="2922"/>
                  </a:lnTo>
                  <a:lnTo>
                    <a:pt x="550439" y="8770"/>
                  </a:lnTo>
                  <a:lnTo>
                    <a:pt x="507053" y="17545"/>
                  </a:lnTo>
                  <a:lnTo>
                    <a:pt x="464220" y="29246"/>
                  </a:lnTo>
                  <a:lnTo>
                    <a:pt x="422098" y="43872"/>
                  </a:lnTo>
                  <a:lnTo>
                    <a:pt x="380845" y="61425"/>
                  </a:lnTo>
                  <a:lnTo>
                    <a:pt x="340620" y="81905"/>
                  </a:lnTo>
                  <a:lnTo>
                    <a:pt x="301580" y="105310"/>
                  </a:lnTo>
                  <a:lnTo>
                    <a:pt x="263884" y="131642"/>
                  </a:lnTo>
                  <a:lnTo>
                    <a:pt x="227690" y="160899"/>
                  </a:lnTo>
                  <a:lnTo>
                    <a:pt x="193155" y="193084"/>
                  </a:lnTo>
                  <a:lnTo>
                    <a:pt x="160966" y="227612"/>
                  </a:lnTo>
                  <a:lnTo>
                    <a:pt x="131702" y="263801"/>
                  </a:lnTo>
                  <a:lnTo>
                    <a:pt x="105365" y="301491"/>
                  </a:lnTo>
                  <a:lnTo>
                    <a:pt x="81954" y="340526"/>
                  </a:lnTo>
                  <a:lnTo>
                    <a:pt x="61469" y="380747"/>
                  </a:lnTo>
                  <a:lnTo>
                    <a:pt x="43909" y="421995"/>
                  </a:lnTo>
                  <a:lnTo>
                    <a:pt x="29276" y="464114"/>
                  </a:lnTo>
                  <a:lnTo>
                    <a:pt x="17569" y="506944"/>
                  </a:lnTo>
                  <a:lnTo>
                    <a:pt x="8787" y="550327"/>
                  </a:lnTo>
                  <a:lnTo>
                    <a:pt x="2932" y="594106"/>
                  </a:lnTo>
                  <a:lnTo>
                    <a:pt x="3" y="638123"/>
                  </a:lnTo>
                  <a:lnTo>
                    <a:pt x="0" y="682218"/>
                  </a:lnTo>
                  <a:lnTo>
                    <a:pt x="2922" y="726236"/>
                  </a:lnTo>
                  <a:lnTo>
                    <a:pt x="8771" y="770016"/>
                  </a:lnTo>
                  <a:lnTo>
                    <a:pt x="17546" y="813401"/>
                  </a:lnTo>
                  <a:lnTo>
                    <a:pt x="29246" y="856233"/>
                  </a:lnTo>
                  <a:lnTo>
                    <a:pt x="43873" y="898355"/>
                  </a:lnTo>
                  <a:lnTo>
                    <a:pt x="61425" y="939607"/>
                  </a:lnTo>
                  <a:lnTo>
                    <a:pt x="81904" y="979831"/>
                  </a:lnTo>
                  <a:lnTo>
                    <a:pt x="105309" y="1018871"/>
                  </a:lnTo>
                  <a:lnTo>
                    <a:pt x="131639" y="1056566"/>
                  </a:lnTo>
                  <a:lnTo>
                    <a:pt x="160896" y="1092761"/>
                  </a:lnTo>
                  <a:lnTo>
                    <a:pt x="193079" y="1127296"/>
                  </a:lnTo>
                  <a:lnTo>
                    <a:pt x="227609" y="1159485"/>
                  </a:lnTo>
                  <a:lnTo>
                    <a:pt x="263799" y="1188748"/>
                  </a:lnTo>
                  <a:lnTo>
                    <a:pt x="301491" y="1215086"/>
                  </a:lnTo>
                  <a:lnTo>
                    <a:pt x="340527" y="1238498"/>
                  </a:lnTo>
                  <a:lnTo>
                    <a:pt x="380748" y="1258983"/>
                  </a:lnTo>
                  <a:lnTo>
                    <a:pt x="421998" y="1276543"/>
                  </a:lnTo>
                  <a:lnTo>
                    <a:pt x="464117" y="1291177"/>
                  </a:lnTo>
                  <a:lnTo>
                    <a:pt x="506948" y="1302885"/>
                  </a:lnTo>
                  <a:lnTo>
                    <a:pt x="550332" y="1311667"/>
                  </a:lnTo>
                  <a:lnTo>
                    <a:pt x="594112" y="1317523"/>
                  </a:lnTo>
                  <a:lnTo>
                    <a:pt x="638129" y="1320454"/>
                  </a:lnTo>
                  <a:lnTo>
                    <a:pt x="682225" y="1320458"/>
                  </a:lnTo>
                  <a:lnTo>
                    <a:pt x="726242" y="1317536"/>
                  </a:lnTo>
                  <a:lnTo>
                    <a:pt x="770023" y="1311688"/>
                  </a:lnTo>
                  <a:lnTo>
                    <a:pt x="813408" y="1302914"/>
                  </a:lnTo>
                  <a:lnTo>
                    <a:pt x="856241" y="1291214"/>
                  </a:lnTo>
                  <a:lnTo>
                    <a:pt x="898362" y="1276588"/>
                  </a:lnTo>
                  <a:lnTo>
                    <a:pt x="939614" y="1259036"/>
                  </a:lnTo>
                  <a:lnTo>
                    <a:pt x="979839" y="1238558"/>
                  </a:lnTo>
                  <a:lnTo>
                    <a:pt x="1018878" y="1215154"/>
                  </a:lnTo>
                  <a:lnTo>
                    <a:pt x="1056574" y="1188823"/>
                  </a:lnTo>
                  <a:lnTo>
                    <a:pt x="1092769" y="1159567"/>
                  </a:lnTo>
                  <a:lnTo>
                    <a:pt x="1127303" y="1127384"/>
                  </a:lnTo>
                  <a:lnTo>
                    <a:pt x="1159493" y="1092854"/>
                  </a:lnTo>
                  <a:lnTo>
                    <a:pt x="1188756" y="1056664"/>
                  </a:lnTo>
                  <a:lnTo>
                    <a:pt x="1215093" y="1018972"/>
                  </a:lnTo>
                  <a:lnTo>
                    <a:pt x="1238504" y="979936"/>
                  </a:lnTo>
                  <a:lnTo>
                    <a:pt x="1258990" y="939715"/>
                  </a:lnTo>
                  <a:lnTo>
                    <a:pt x="1276549" y="898465"/>
                  </a:lnTo>
                  <a:lnTo>
                    <a:pt x="1291182" y="856346"/>
                  </a:lnTo>
                  <a:lnTo>
                    <a:pt x="1302889" y="813515"/>
                  </a:lnTo>
                  <a:lnTo>
                    <a:pt x="1311671" y="770131"/>
                  </a:lnTo>
                  <a:lnTo>
                    <a:pt x="1317526" y="726351"/>
                  </a:lnTo>
                  <a:lnTo>
                    <a:pt x="1320455" y="682335"/>
                  </a:lnTo>
                  <a:lnTo>
                    <a:pt x="1320459" y="638238"/>
                  </a:lnTo>
                  <a:lnTo>
                    <a:pt x="1317536" y="594221"/>
                  </a:lnTo>
                  <a:lnTo>
                    <a:pt x="1311687" y="550440"/>
                  </a:lnTo>
                  <a:lnTo>
                    <a:pt x="1302913" y="507055"/>
                  </a:lnTo>
                  <a:lnTo>
                    <a:pt x="1291212" y="464222"/>
                  </a:lnTo>
                  <a:lnTo>
                    <a:pt x="1276585" y="422101"/>
                  </a:lnTo>
                  <a:lnTo>
                    <a:pt x="1259033" y="380849"/>
                  </a:lnTo>
                  <a:lnTo>
                    <a:pt x="1238554" y="340624"/>
                  </a:lnTo>
                  <a:lnTo>
                    <a:pt x="1215149" y="301585"/>
                  </a:lnTo>
                  <a:lnTo>
                    <a:pt x="1188819" y="263889"/>
                  </a:lnTo>
                  <a:lnTo>
                    <a:pt x="1159562" y="227695"/>
                  </a:lnTo>
                  <a:lnTo>
                    <a:pt x="1127380" y="193160"/>
                  </a:lnTo>
                  <a:lnTo>
                    <a:pt x="1092851" y="160970"/>
                  </a:lnTo>
                  <a:lnTo>
                    <a:pt x="1056662" y="131707"/>
                  </a:lnTo>
                  <a:lnTo>
                    <a:pt x="1018971" y="105369"/>
                  </a:lnTo>
                  <a:lnTo>
                    <a:pt x="979936" y="81958"/>
                  </a:lnTo>
                  <a:lnTo>
                    <a:pt x="939715" y="61472"/>
                  </a:lnTo>
                  <a:lnTo>
                    <a:pt x="898466" y="43912"/>
                  </a:lnTo>
                  <a:lnTo>
                    <a:pt x="856347" y="29279"/>
                  </a:lnTo>
                  <a:lnTo>
                    <a:pt x="813516" y="17571"/>
                  </a:lnTo>
                  <a:lnTo>
                    <a:pt x="770132" y="8789"/>
                  </a:lnTo>
                  <a:lnTo>
                    <a:pt x="726352" y="2933"/>
                  </a:lnTo>
                  <a:lnTo>
                    <a:pt x="682335" y="3"/>
                  </a:lnTo>
                  <a:close/>
                </a:path>
              </a:pathLst>
            </a:custGeom>
            <a:solidFill>
              <a:srgbClr val="6F246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6127303" y="2502618"/>
              <a:ext cx="800100" cy="28575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700" b="1" spc="-10" dirty="0">
                  <a:solidFill>
                    <a:srgbClr val="FFFFFF"/>
                  </a:solidFill>
                  <a:latin typeface="ZonaPro-Black"/>
                  <a:cs typeface="ZonaPro-Black"/>
                </a:rPr>
                <a:t>pontos</a:t>
              </a:r>
              <a:endParaRPr sz="1700" dirty="0">
                <a:latin typeface="ZonaPro-Black"/>
                <a:cs typeface="ZonaPro-Black"/>
              </a:endParaRPr>
            </a:p>
          </p:txBody>
        </p:sp>
        <p:sp>
          <p:nvSpPr>
            <p:cNvPr id="84" name="object 29">
              <a:extLst>
                <a:ext uri="{FF2B5EF4-FFF2-40B4-BE49-F238E27FC236}">
                  <a16:creationId xmlns:a16="http://schemas.microsoft.com/office/drawing/2014/main" id="{D7873982-6AF6-8B0F-8A0F-5F05A306C40F}"/>
                </a:ext>
              </a:extLst>
            </p:cNvPr>
            <p:cNvSpPr/>
            <p:nvPr/>
          </p:nvSpPr>
          <p:spPr>
            <a:xfrm>
              <a:off x="6441173" y="2133170"/>
              <a:ext cx="165100" cy="163830"/>
            </a:xfrm>
            <a:custGeom>
              <a:avLst/>
              <a:gdLst/>
              <a:ahLst/>
              <a:cxnLst/>
              <a:rect l="l" t="t" r="r" b="b"/>
              <a:pathLst>
                <a:path w="165100" h="163829">
                  <a:moveTo>
                    <a:pt x="165100" y="55880"/>
                  </a:moveTo>
                  <a:lnTo>
                    <a:pt x="108889" y="55880"/>
                  </a:lnTo>
                  <a:lnTo>
                    <a:pt x="108889" y="0"/>
                  </a:lnTo>
                  <a:lnTo>
                    <a:pt x="56210" y="0"/>
                  </a:lnTo>
                  <a:lnTo>
                    <a:pt x="56210" y="55880"/>
                  </a:lnTo>
                  <a:lnTo>
                    <a:pt x="0" y="55880"/>
                  </a:lnTo>
                  <a:lnTo>
                    <a:pt x="0" y="107950"/>
                  </a:lnTo>
                  <a:lnTo>
                    <a:pt x="56210" y="107950"/>
                  </a:lnTo>
                  <a:lnTo>
                    <a:pt x="56210" y="163830"/>
                  </a:lnTo>
                  <a:lnTo>
                    <a:pt x="108889" y="163830"/>
                  </a:lnTo>
                  <a:lnTo>
                    <a:pt x="108889" y="107950"/>
                  </a:lnTo>
                  <a:lnTo>
                    <a:pt x="165100" y="107950"/>
                  </a:lnTo>
                  <a:lnTo>
                    <a:pt x="165100" y="55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13">
              <a:extLst>
                <a:ext uri="{FF2B5EF4-FFF2-40B4-BE49-F238E27FC236}">
                  <a16:creationId xmlns:a16="http://schemas.microsoft.com/office/drawing/2014/main" id="{80A4029C-6BEE-AE0C-94C5-B8C8E0B8E24E}"/>
                </a:ext>
              </a:extLst>
            </p:cNvPr>
            <p:cNvSpPr txBox="1"/>
            <p:nvPr/>
          </p:nvSpPr>
          <p:spPr>
            <a:xfrm>
              <a:off x="6068773" y="2238109"/>
              <a:ext cx="930886" cy="36639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  <a:tabLst>
                  <a:tab pos="3570604" algn="l"/>
                </a:tabLst>
              </a:pPr>
              <a:r>
                <a:rPr sz="2200" b="1" spc="-10" dirty="0">
                  <a:solidFill>
                    <a:srgbClr val="FFFFFF"/>
                  </a:solidFill>
                  <a:latin typeface="ZonaPro-Black"/>
                  <a:cs typeface="ZonaPro-Black"/>
                </a:rPr>
                <a:t>8.000</a:t>
              </a:r>
              <a:endParaRPr sz="2200" dirty="0">
                <a:latin typeface="ZonaPro-Black"/>
                <a:cs typeface="ZonaPro-Black"/>
              </a:endParaRPr>
            </a:p>
          </p:txBody>
        </p:sp>
      </p:grpSp>
      <p:grpSp>
        <p:nvGrpSpPr>
          <p:cNvPr id="88" name="Agrupar 87">
            <a:extLst>
              <a:ext uri="{FF2B5EF4-FFF2-40B4-BE49-F238E27FC236}">
                <a16:creationId xmlns:a16="http://schemas.microsoft.com/office/drawing/2014/main" id="{2155B314-6495-B02C-4E54-703736325DF4}"/>
              </a:ext>
            </a:extLst>
          </p:cNvPr>
          <p:cNvGrpSpPr/>
          <p:nvPr/>
        </p:nvGrpSpPr>
        <p:grpSpPr>
          <a:xfrm>
            <a:off x="2430444" y="1986061"/>
            <a:ext cx="1049655" cy="1049655"/>
            <a:chOff x="2430444" y="1986061"/>
            <a:chExt cx="1049655" cy="1049655"/>
          </a:xfrm>
        </p:grpSpPr>
        <p:sp>
          <p:nvSpPr>
            <p:cNvPr id="81" name="object 21">
              <a:extLst>
                <a:ext uri="{FF2B5EF4-FFF2-40B4-BE49-F238E27FC236}">
                  <a16:creationId xmlns:a16="http://schemas.microsoft.com/office/drawing/2014/main" id="{8A8E008F-83B6-2C69-61A2-C06BB9C20F41}"/>
                </a:ext>
              </a:extLst>
            </p:cNvPr>
            <p:cNvSpPr/>
            <p:nvPr/>
          </p:nvSpPr>
          <p:spPr>
            <a:xfrm>
              <a:off x="2430444" y="1986061"/>
              <a:ext cx="1049655" cy="1049655"/>
            </a:xfrm>
            <a:custGeom>
              <a:avLst/>
              <a:gdLst/>
              <a:ahLst/>
              <a:cxnLst/>
              <a:rect l="l" t="t" r="r" b="b"/>
              <a:pathLst>
                <a:path w="1320800" h="1320800">
                  <a:moveTo>
                    <a:pt x="682335" y="3"/>
                  </a:moveTo>
                  <a:lnTo>
                    <a:pt x="638238" y="0"/>
                  </a:lnTo>
                  <a:lnTo>
                    <a:pt x="594220" y="2922"/>
                  </a:lnTo>
                  <a:lnTo>
                    <a:pt x="550439" y="8770"/>
                  </a:lnTo>
                  <a:lnTo>
                    <a:pt x="507053" y="17545"/>
                  </a:lnTo>
                  <a:lnTo>
                    <a:pt x="464220" y="29246"/>
                  </a:lnTo>
                  <a:lnTo>
                    <a:pt x="422098" y="43872"/>
                  </a:lnTo>
                  <a:lnTo>
                    <a:pt x="380845" y="61425"/>
                  </a:lnTo>
                  <a:lnTo>
                    <a:pt x="340620" y="81905"/>
                  </a:lnTo>
                  <a:lnTo>
                    <a:pt x="301580" y="105310"/>
                  </a:lnTo>
                  <a:lnTo>
                    <a:pt x="263884" y="131642"/>
                  </a:lnTo>
                  <a:lnTo>
                    <a:pt x="227690" y="160899"/>
                  </a:lnTo>
                  <a:lnTo>
                    <a:pt x="193155" y="193084"/>
                  </a:lnTo>
                  <a:lnTo>
                    <a:pt x="160966" y="227612"/>
                  </a:lnTo>
                  <a:lnTo>
                    <a:pt x="131702" y="263801"/>
                  </a:lnTo>
                  <a:lnTo>
                    <a:pt x="105365" y="301491"/>
                  </a:lnTo>
                  <a:lnTo>
                    <a:pt x="81954" y="340526"/>
                  </a:lnTo>
                  <a:lnTo>
                    <a:pt x="61469" y="380747"/>
                  </a:lnTo>
                  <a:lnTo>
                    <a:pt x="43909" y="421995"/>
                  </a:lnTo>
                  <a:lnTo>
                    <a:pt x="29276" y="464114"/>
                  </a:lnTo>
                  <a:lnTo>
                    <a:pt x="17569" y="506944"/>
                  </a:lnTo>
                  <a:lnTo>
                    <a:pt x="8787" y="550327"/>
                  </a:lnTo>
                  <a:lnTo>
                    <a:pt x="2932" y="594106"/>
                  </a:lnTo>
                  <a:lnTo>
                    <a:pt x="3" y="638123"/>
                  </a:lnTo>
                  <a:lnTo>
                    <a:pt x="0" y="682218"/>
                  </a:lnTo>
                  <a:lnTo>
                    <a:pt x="2922" y="726236"/>
                  </a:lnTo>
                  <a:lnTo>
                    <a:pt x="8771" y="770016"/>
                  </a:lnTo>
                  <a:lnTo>
                    <a:pt x="17546" y="813401"/>
                  </a:lnTo>
                  <a:lnTo>
                    <a:pt x="29246" y="856233"/>
                  </a:lnTo>
                  <a:lnTo>
                    <a:pt x="43873" y="898355"/>
                  </a:lnTo>
                  <a:lnTo>
                    <a:pt x="61425" y="939607"/>
                  </a:lnTo>
                  <a:lnTo>
                    <a:pt x="81904" y="979831"/>
                  </a:lnTo>
                  <a:lnTo>
                    <a:pt x="105309" y="1018871"/>
                  </a:lnTo>
                  <a:lnTo>
                    <a:pt x="131639" y="1056566"/>
                  </a:lnTo>
                  <a:lnTo>
                    <a:pt x="160896" y="1092761"/>
                  </a:lnTo>
                  <a:lnTo>
                    <a:pt x="193079" y="1127296"/>
                  </a:lnTo>
                  <a:lnTo>
                    <a:pt x="227609" y="1159485"/>
                  </a:lnTo>
                  <a:lnTo>
                    <a:pt x="263799" y="1188748"/>
                  </a:lnTo>
                  <a:lnTo>
                    <a:pt x="301491" y="1215086"/>
                  </a:lnTo>
                  <a:lnTo>
                    <a:pt x="340527" y="1238498"/>
                  </a:lnTo>
                  <a:lnTo>
                    <a:pt x="380748" y="1258983"/>
                  </a:lnTo>
                  <a:lnTo>
                    <a:pt x="421998" y="1276543"/>
                  </a:lnTo>
                  <a:lnTo>
                    <a:pt x="464117" y="1291177"/>
                  </a:lnTo>
                  <a:lnTo>
                    <a:pt x="506948" y="1302885"/>
                  </a:lnTo>
                  <a:lnTo>
                    <a:pt x="550332" y="1311667"/>
                  </a:lnTo>
                  <a:lnTo>
                    <a:pt x="594112" y="1317523"/>
                  </a:lnTo>
                  <a:lnTo>
                    <a:pt x="638129" y="1320454"/>
                  </a:lnTo>
                  <a:lnTo>
                    <a:pt x="682225" y="1320458"/>
                  </a:lnTo>
                  <a:lnTo>
                    <a:pt x="726242" y="1317536"/>
                  </a:lnTo>
                  <a:lnTo>
                    <a:pt x="770023" y="1311688"/>
                  </a:lnTo>
                  <a:lnTo>
                    <a:pt x="813408" y="1302914"/>
                  </a:lnTo>
                  <a:lnTo>
                    <a:pt x="856241" y="1291214"/>
                  </a:lnTo>
                  <a:lnTo>
                    <a:pt x="898362" y="1276588"/>
                  </a:lnTo>
                  <a:lnTo>
                    <a:pt x="939614" y="1259036"/>
                  </a:lnTo>
                  <a:lnTo>
                    <a:pt x="979839" y="1238558"/>
                  </a:lnTo>
                  <a:lnTo>
                    <a:pt x="1018878" y="1215154"/>
                  </a:lnTo>
                  <a:lnTo>
                    <a:pt x="1056574" y="1188823"/>
                  </a:lnTo>
                  <a:lnTo>
                    <a:pt x="1092769" y="1159567"/>
                  </a:lnTo>
                  <a:lnTo>
                    <a:pt x="1127303" y="1127384"/>
                  </a:lnTo>
                  <a:lnTo>
                    <a:pt x="1159493" y="1092854"/>
                  </a:lnTo>
                  <a:lnTo>
                    <a:pt x="1188756" y="1056664"/>
                  </a:lnTo>
                  <a:lnTo>
                    <a:pt x="1215093" y="1018972"/>
                  </a:lnTo>
                  <a:lnTo>
                    <a:pt x="1238504" y="979936"/>
                  </a:lnTo>
                  <a:lnTo>
                    <a:pt x="1258990" y="939715"/>
                  </a:lnTo>
                  <a:lnTo>
                    <a:pt x="1276549" y="898465"/>
                  </a:lnTo>
                  <a:lnTo>
                    <a:pt x="1291182" y="856346"/>
                  </a:lnTo>
                  <a:lnTo>
                    <a:pt x="1302889" y="813515"/>
                  </a:lnTo>
                  <a:lnTo>
                    <a:pt x="1311671" y="770131"/>
                  </a:lnTo>
                  <a:lnTo>
                    <a:pt x="1317526" y="726351"/>
                  </a:lnTo>
                  <a:lnTo>
                    <a:pt x="1320455" y="682335"/>
                  </a:lnTo>
                  <a:lnTo>
                    <a:pt x="1320459" y="638238"/>
                  </a:lnTo>
                  <a:lnTo>
                    <a:pt x="1317536" y="594221"/>
                  </a:lnTo>
                  <a:lnTo>
                    <a:pt x="1311687" y="550440"/>
                  </a:lnTo>
                  <a:lnTo>
                    <a:pt x="1302913" y="507055"/>
                  </a:lnTo>
                  <a:lnTo>
                    <a:pt x="1291212" y="464222"/>
                  </a:lnTo>
                  <a:lnTo>
                    <a:pt x="1276585" y="422101"/>
                  </a:lnTo>
                  <a:lnTo>
                    <a:pt x="1259033" y="380849"/>
                  </a:lnTo>
                  <a:lnTo>
                    <a:pt x="1238554" y="340624"/>
                  </a:lnTo>
                  <a:lnTo>
                    <a:pt x="1215149" y="301585"/>
                  </a:lnTo>
                  <a:lnTo>
                    <a:pt x="1188819" y="263889"/>
                  </a:lnTo>
                  <a:lnTo>
                    <a:pt x="1159562" y="227695"/>
                  </a:lnTo>
                  <a:lnTo>
                    <a:pt x="1127380" y="193160"/>
                  </a:lnTo>
                  <a:lnTo>
                    <a:pt x="1092851" y="160970"/>
                  </a:lnTo>
                  <a:lnTo>
                    <a:pt x="1056662" y="131707"/>
                  </a:lnTo>
                  <a:lnTo>
                    <a:pt x="1018971" y="105369"/>
                  </a:lnTo>
                  <a:lnTo>
                    <a:pt x="979936" y="81958"/>
                  </a:lnTo>
                  <a:lnTo>
                    <a:pt x="939715" y="61472"/>
                  </a:lnTo>
                  <a:lnTo>
                    <a:pt x="898466" y="43912"/>
                  </a:lnTo>
                  <a:lnTo>
                    <a:pt x="856347" y="29279"/>
                  </a:lnTo>
                  <a:lnTo>
                    <a:pt x="813516" y="17571"/>
                  </a:lnTo>
                  <a:lnTo>
                    <a:pt x="770132" y="8789"/>
                  </a:lnTo>
                  <a:lnTo>
                    <a:pt x="726352" y="2933"/>
                  </a:lnTo>
                  <a:lnTo>
                    <a:pt x="682335" y="3"/>
                  </a:lnTo>
                  <a:close/>
                </a:path>
              </a:pathLst>
            </a:custGeom>
            <a:solidFill>
              <a:srgbClr val="6F246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2562138" y="2502618"/>
              <a:ext cx="800100" cy="28575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700" b="1" spc="-10" dirty="0">
                  <a:solidFill>
                    <a:srgbClr val="FFFFFF"/>
                  </a:solidFill>
                  <a:latin typeface="ZonaPro-Black"/>
                  <a:cs typeface="ZonaPro-Black"/>
                </a:rPr>
                <a:t>pontos</a:t>
              </a:r>
              <a:endParaRPr sz="1700" dirty="0">
                <a:latin typeface="ZonaPro-Black"/>
                <a:cs typeface="ZonaPro-Black"/>
              </a:endParaRPr>
            </a:p>
          </p:txBody>
        </p:sp>
        <p:sp>
          <p:nvSpPr>
            <p:cNvPr id="86" name="object 13">
              <a:extLst>
                <a:ext uri="{FF2B5EF4-FFF2-40B4-BE49-F238E27FC236}">
                  <a16:creationId xmlns:a16="http://schemas.microsoft.com/office/drawing/2014/main" id="{46E34422-A38B-21EB-A8DE-E02EF85745DE}"/>
                </a:ext>
              </a:extLst>
            </p:cNvPr>
            <p:cNvSpPr txBox="1"/>
            <p:nvPr/>
          </p:nvSpPr>
          <p:spPr>
            <a:xfrm>
              <a:off x="2509536" y="2238109"/>
              <a:ext cx="897255" cy="36639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  <a:tabLst>
                  <a:tab pos="3570604" algn="l"/>
                </a:tabLst>
              </a:pPr>
              <a:r>
                <a:rPr sz="2200" b="1" spc="-10" dirty="0">
                  <a:solidFill>
                    <a:srgbClr val="FFFFFF"/>
                  </a:solidFill>
                  <a:latin typeface="ZonaPro-Black"/>
                  <a:cs typeface="ZonaPro-Black"/>
                </a:rPr>
                <a:t>2.000</a:t>
              </a:r>
              <a:endParaRPr sz="2200" dirty="0">
                <a:latin typeface="ZonaPro-Black"/>
                <a:cs typeface="ZonaPro-Black"/>
              </a:endParaRPr>
            </a:p>
          </p:txBody>
        </p:sp>
      </p:grpSp>
      <p:grpSp>
        <p:nvGrpSpPr>
          <p:cNvPr id="96" name="Agrupar 95">
            <a:extLst>
              <a:ext uri="{FF2B5EF4-FFF2-40B4-BE49-F238E27FC236}">
                <a16:creationId xmlns:a16="http://schemas.microsoft.com/office/drawing/2014/main" id="{5ABDE6A1-6B1C-2FDF-7418-374FA7CB9CCE}"/>
              </a:ext>
            </a:extLst>
          </p:cNvPr>
          <p:cNvGrpSpPr/>
          <p:nvPr/>
        </p:nvGrpSpPr>
        <p:grpSpPr>
          <a:xfrm>
            <a:off x="10019423" y="1707382"/>
            <a:ext cx="1918576" cy="2052339"/>
            <a:chOff x="10019423" y="1707382"/>
            <a:chExt cx="1918576" cy="2052339"/>
          </a:xfrm>
        </p:grpSpPr>
        <p:sp>
          <p:nvSpPr>
            <p:cNvPr id="51" name="object 51"/>
            <p:cNvSpPr/>
            <p:nvPr/>
          </p:nvSpPr>
          <p:spPr>
            <a:xfrm>
              <a:off x="10066621" y="2073468"/>
              <a:ext cx="1644650" cy="1644650"/>
            </a:xfrm>
            <a:custGeom>
              <a:avLst/>
              <a:gdLst/>
              <a:ahLst/>
              <a:cxnLst/>
              <a:rect l="l" t="t" r="r" b="b"/>
              <a:pathLst>
                <a:path w="1644650" h="1644650">
                  <a:moveTo>
                    <a:pt x="811395" y="0"/>
                  </a:moveTo>
                  <a:lnTo>
                    <a:pt x="766182" y="1803"/>
                  </a:lnTo>
                  <a:lnTo>
                    <a:pt x="721030" y="6102"/>
                  </a:lnTo>
                  <a:lnTo>
                    <a:pt x="676047" y="12912"/>
                  </a:lnTo>
                  <a:lnTo>
                    <a:pt x="631340" y="22251"/>
                  </a:lnTo>
                  <a:lnTo>
                    <a:pt x="587017" y="34135"/>
                  </a:lnTo>
                  <a:lnTo>
                    <a:pt x="543186" y="48579"/>
                  </a:lnTo>
                  <a:lnTo>
                    <a:pt x="499955" y="65601"/>
                  </a:lnTo>
                  <a:lnTo>
                    <a:pt x="457431" y="85218"/>
                  </a:lnTo>
                  <a:lnTo>
                    <a:pt x="415723" y="107444"/>
                  </a:lnTo>
                  <a:lnTo>
                    <a:pt x="374939" y="132298"/>
                  </a:lnTo>
                  <a:lnTo>
                    <a:pt x="335185" y="159794"/>
                  </a:lnTo>
                  <a:lnTo>
                    <a:pt x="297084" y="189542"/>
                  </a:lnTo>
                  <a:lnTo>
                    <a:pt x="261199" y="221062"/>
                  </a:lnTo>
                  <a:lnTo>
                    <a:pt x="227546" y="254246"/>
                  </a:lnTo>
                  <a:lnTo>
                    <a:pt x="196141" y="288987"/>
                  </a:lnTo>
                  <a:lnTo>
                    <a:pt x="167002" y="325177"/>
                  </a:lnTo>
                  <a:lnTo>
                    <a:pt x="140145" y="362707"/>
                  </a:lnTo>
                  <a:lnTo>
                    <a:pt x="115585" y="401471"/>
                  </a:lnTo>
                  <a:lnTo>
                    <a:pt x="93340" y="441361"/>
                  </a:lnTo>
                  <a:lnTo>
                    <a:pt x="73426" y="482268"/>
                  </a:lnTo>
                  <a:lnTo>
                    <a:pt x="55860" y="524084"/>
                  </a:lnTo>
                  <a:lnTo>
                    <a:pt x="40657" y="566703"/>
                  </a:lnTo>
                  <a:lnTo>
                    <a:pt x="27834" y="610015"/>
                  </a:lnTo>
                  <a:lnTo>
                    <a:pt x="17408" y="653914"/>
                  </a:lnTo>
                  <a:lnTo>
                    <a:pt x="9395" y="698292"/>
                  </a:lnTo>
                  <a:lnTo>
                    <a:pt x="3812" y="743040"/>
                  </a:lnTo>
                  <a:lnTo>
                    <a:pt x="674" y="788051"/>
                  </a:lnTo>
                  <a:lnTo>
                    <a:pt x="0" y="833217"/>
                  </a:lnTo>
                  <a:lnTo>
                    <a:pt x="1803" y="878430"/>
                  </a:lnTo>
                  <a:lnTo>
                    <a:pt x="6103" y="923582"/>
                  </a:lnTo>
                  <a:lnTo>
                    <a:pt x="12914" y="968567"/>
                  </a:lnTo>
                  <a:lnTo>
                    <a:pt x="22253" y="1013274"/>
                  </a:lnTo>
                  <a:lnTo>
                    <a:pt x="34137" y="1057598"/>
                  </a:lnTo>
                  <a:lnTo>
                    <a:pt x="48582" y="1101430"/>
                  </a:lnTo>
                  <a:lnTo>
                    <a:pt x="65604" y="1144662"/>
                  </a:lnTo>
                  <a:lnTo>
                    <a:pt x="85221" y="1187186"/>
                  </a:lnTo>
                  <a:lnTo>
                    <a:pt x="107447" y="1228896"/>
                  </a:lnTo>
                  <a:lnTo>
                    <a:pt x="132301" y="1269682"/>
                  </a:lnTo>
                  <a:lnTo>
                    <a:pt x="159798" y="1309437"/>
                  </a:lnTo>
                  <a:lnTo>
                    <a:pt x="189545" y="1347536"/>
                  </a:lnTo>
                  <a:lnTo>
                    <a:pt x="221065" y="1383421"/>
                  </a:lnTo>
                  <a:lnTo>
                    <a:pt x="254249" y="1417073"/>
                  </a:lnTo>
                  <a:lnTo>
                    <a:pt x="288990" y="1448476"/>
                  </a:lnTo>
                  <a:lnTo>
                    <a:pt x="325180" y="1477615"/>
                  </a:lnTo>
                  <a:lnTo>
                    <a:pt x="362711" y="1504472"/>
                  </a:lnTo>
                  <a:lnTo>
                    <a:pt x="401475" y="1529031"/>
                  </a:lnTo>
                  <a:lnTo>
                    <a:pt x="441364" y="1551275"/>
                  </a:lnTo>
                  <a:lnTo>
                    <a:pt x="482271" y="1571189"/>
                  </a:lnTo>
                  <a:lnTo>
                    <a:pt x="524087" y="1588756"/>
                  </a:lnTo>
                  <a:lnTo>
                    <a:pt x="566706" y="1603959"/>
                  </a:lnTo>
                  <a:lnTo>
                    <a:pt x="610018" y="1616781"/>
                  </a:lnTo>
                  <a:lnTo>
                    <a:pt x="653917" y="1627207"/>
                  </a:lnTo>
                  <a:lnTo>
                    <a:pt x="698294" y="1635220"/>
                  </a:lnTo>
                  <a:lnTo>
                    <a:pt x="743042" y="1640803"/>
                  </a:lnTo>
                  <a:lnTo>
                    <a:pt x="788052" y="1643941"/>
                  </a:lnTo>
                  <a:lnTo>
                    <a:pt x="833218" y="1644616"/>
                  </a:lnTo>
                  <a:lnTo>
                    <a:pt x="878430" y="1642812"/>
                  </a:lnTo>
                  <a:lnTo>
                    <a:pt x="923582" y="1638512"/>
                  </a:lnTo>
                  <a:lnTo>
                    <a:pt x="968565" y="1631701"/>
                  </a:lnTo>
                  <a:lnTo>
                    <a:pt x="1013273" y="1622361"/>
                  </a:lnTo>
                  <a:lnTo>
                    <a:pt x="1057595" y="1610477"/>
                  </a:lnTo>
                  <a:lnTo>
                    <a:pt x="1101426" y="1596032"/>
                  </a:lnTo>
                  <a:lnTo>
                    <a:pt x="1144657" y="1579009"/>
                  </a:lnTo>
                  <a:lnTo>
                    <a:pt x="1187181" y="1559391"/>
                  </a:lnTo>
                  <a:lnTo>
                    <a:pt x="1228889" y="1537164"/>
                  </a:lnTo>
                  <a:lnTo>
                    <a:pt x="1269674" y="1512309"/>
                  </a:lnTo>
                  <a:lnTo>
                    <a:pt x="1309427" y="1484811"/>
                  </a:lnTo>
                  <a:lnTo>
                    <a:pt x="1347529" y="1455065"/>
                  </a:lnTo>
                  <a:lnTo>
                    <a:pt x="1383414" y="1423546"/>
                  </a:lnTo>
                  <a:lnTo>
                    <a:pt x="1417067" y="1390363"/>
                  </a:lnTo>
                  <a:lnTo>
                    <a:pt x="1448472" y="1355623"/>
                  </a:lnTo>
                  <a:lnTo>
                    <a:pt x="1477611" y="1319433"/>
                  </a:lnTo>
                  <a:lnTo>
                    <a:pt x="1504469" y="1281903"/>
                  </a:lnTo>
                  <a:lnTo>
                    <a:pt x="1529029" y="1243140"/>
                  </a:lnTo>
                  <a:lnTo>
                    <a:pt x="1551274" y="1203250"/>
                  </a:lnTo>
                  <a:lnTo>
                    <a:pt x="1571189" y="1162344"/>
                  </a:lnTo>
                  <a:lnTo>
                    <a:pt x="1588756" y="1120527"/>
                  </a:lnTo>
                  <a:lnTo>
                    <a:pt x="1603959" y="1077909"/>
                  </a:lnTo>
                  <a:lnTo>
                    <a:pt x="1616782" y="1034596"/>
                  </a:lnTo>
                  <a:lnTo>
                    <a:pt x="1627209" y="990697"/>
                  </a:lnTo>
                  <a:lnTo>
                    <a:pt x="1635222" y="946320"/>
                  </a:lnTo>
                  <a:lnTo>
                    <a:pt x="1640806" y="901572"/>
                  </a:lnTo>
                  <a:lnTo>
                    <a:pt x="1643943" y="856561"/>
                  </a:lnTo>
                  <a:lnTo>
                    <a:pt x="1644618" y="811395"/>
                  </a:lnTo>
                  <a:lnTo>
                    <a:pt x="1642815" y="766182"/>
                  </a:lnTo>
                  <a:lnTo>
                    <a:pt x="1638515" y="721029"/>
                  </a:lnTo>
                  <a:lnTo>
                    <a:pt x="1631704" y="676046"/>
                  </a:lnTo>
                  <a:lnTo>
                    <a:pt x="1622365" y="631338"/>
                  </a:lnTo>
                  <a:lnTo>
                    <a:pt x="1610481" y="587015"/>
                  </a:lnTo>
                  <a:lnTo>
                    <a:pt x="1596035" y="543183"/>
                  </a:lnTo>
                  <a:lnTo>
                    <a:pt x="1579012" y="499952"/>
                  </a:lnTo>
                  <a:lnTo>
                    <a:pt x="1559395" y="457428"/>
                  </a:lnTo>
                  <a:lnTo>
                    <a:pt x="1537167" y="415720"/>
                  </a:lnTo>
                  <a:lnTo>
                    <a:pt x="1512313" y="374935"/>
                  </a:lnTo>
                  <a:lnTo>
                    <a:pt x="1484814" y="335181"/>
                  </a:lnTo>
                  <a:lnTo>
                    <a:pt x="1455067" y="297082"/>
                  </a:lnTo>
                  <a:lnTo>
                    <a:pt x="1423547" y="261197"/>
                  </a:lnTo>
                  <a:lnTo>
                    <a:pt x="1390363" y="227545"/>
                  </a:lnTo>
                  <a:lnTo>
                    <a:pt x="1355622" y="196142"/>
                  </a:lnTo>
                  <a:lnTo>
                    <a:pt x="1319432" y="167003"/>
                  </a:lnTo>
                  <a:lnTo>
                    <a:pt x="1281902" y="140146"/>
                  </a:lnTo>
                  <a:lnTo>
                    <a:pt x="1243138" y="115587"/>
                  </a:lnTo>
                  <a:lnTo>
                    <a:pt x="1203249" y="93342"/>
                  </a:lnTo>
                  <a:lnTo>
                    <a:pt x="1162342" y="73428"/>
                  </a:lnTo>
                  <a:lnTo>
                    <a:pt x="1120525" y="55862"/>
                  </a:lnTo>
                  <a:lnTo>
                    <a:pt x="1077907" y="40659"/>
                  </a:lnTo>
                  <a:lnTo>
                    <a:pt x="1034594" y="27836"/>
                  </a:lnTo>
                  <a:lnTo>
                    <a:pt x="990696" y="17409"/>
                  </a:lnTo>
                  <a:lnTo>
                    <a:pt x="946319" y="9396"/>
                  </a:lnTo>
                  <a:lnTo>
                    <a:pt x="901571" y="3813"/>
                  </a:lnTo>
                  <a:lnTo>
                    <a:pt x="856560" y="675"/>
                  </a:lnTo>
                  <a:lnTo>
                    <a:pt x="811395" y="0"/>
                  </a:lnTo>
                  <a:close/>
                </a:path>
              </a:pathLst>
            </a:custGeom>
            <a:solidFill>
              <a:srgbClr val="6F24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52">
              <a:extLst>
                <a:ext uri="{FF2B5EF4-FFF2-40B4-BE49-F238E27FC236}">
                  <a16:creationId xmlns:a16="http://schemas.microsoft.com/office/drawing/2014/main" id="{2D7E0F16-0891-6033-5540-56F50443B462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029468" y="1729755"/>
              <a:ext cx="1908530" cy="2029966"/>
            </a:xfrm>
            <a:prstGeom prst="rect">
              <a:avLst/>
            </a:prstGeom>
          </p:spPr>
        </p:pic>
        <p:pic>
          <p:nvPicPr>
            <p:cNvPr id="95" name="object 53">
              <a:extLst>
                <a:ext uri="{FF2B5EF4-FFF2-40B4-BE49-F238E27FC236}">
                  <a16:creationId xmlns:a16="http://schemas.microsoft.com/office/drawing/2014/main" id="{42361D38-8CE9-C4DC-783D-A1600052C313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019423" y="1707382"/>
              <a:ext cx="1918576" cy="1961515"/>
            </a:xfrm>
            <a:prstGeom prst="rect">
              <a:avLst/>
            </a:prstGeom>
          </p:spPr>
        </p:pic>
      </p:grpSp>
      <p:pic>
        <p:nvPicPr>
          <p:cNvPr id="100" name="Imagem 99" descr="Logotipo, nome da empresa&#10;&#10;Descrição gerada automaticamente">
            <a:extLst>
              <a:ext uri="{FF2B5EF4-FFF2-40B4-BE49-F238E27FC236}">
                <a16:creationId xmlns:a16="http://schemas.microsoft.com/office/drawing/2014/main" id="{AC137808-473C-9782-2E63-A45C443D63A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202081"/>
            <a:ext cx="1371600" cy="6806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194</Words>
  <Application>Microsoft Macintosh PowerPoint</Application>
  <PresentationFormat>Personalizar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Calibri</vt:lpstr>
      <vt:lpstr>Zona Pro</vt:lpstr>
      <vt:lpstr>Zona Pro Regular</vt:lpstr>
      <vt:lpstr>ZonaPro-Black</vt:lpstr>
      <vt:lpstr>ZonaPro-Bold</vt:lpstr>
      <vt:lpstr>Office Theme</vt:lpstr>
      <vt:lpstr>SUA 1ª INDICAÇÃO #VIRAMAIS PONTOS NO MMA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Avon_mma_Indica_Apresentação_NovaMecanicaCompleta_Final</dc:title>
  <cp:lastModifiedBy>Agência Wonderful</cp:lastModifiedBy>
  <cp:revision>2</cp:revision>
  <dcterms:created xsi:type="dcterms:W3CDTF">2023-01-31T19:28:36Z</dcterms:created>
  <dcterms:modified xsi:type="dcterms:W3CDTF">2023-01-31T19:52:35Z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2023-01-31T00:00:00Z</vt:filetime>
  </property>
  <property fmtid="{D5CDD505-2E9C-101B-9397-08002B2CF9AE}" pid="3" name="Creator">
    <vt:lpwstr>Adobe Illustrator 27.2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2023-01-31T00:00:00Z</vt:filetime>
  </property>
  <property fmtid="{D5CDD505-2E9C-101B-9397-08002B2CF9AE}" pid="6" name="Producer">
    <vt:lpwstr>Adobe PDF library 17.00</vt:lpwstr>
  </property>
</Properties>
</file>