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EC406E-2045-AC38-9C68-A4E04045A0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F5D6048-F897-2BAB-2590-787BB893ED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54D097-C824-EEDB-3445-490FEF66D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D4246-A7E9-4AFE-A030-E54E680E99D9}" type="datetimeFigureOut">
              <a:rPr lang="pt-BR" smtClean="0"/>
              <a:t>12/04/2023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4F8F2D7-28C9-5023-6D9A-C138F1BE0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93BFE9-5DB1-E652-032C-A70A17C1C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93783-00C9-40D9-878E-114567850F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1110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5A2009-FF81-7C9E-4E71-D7A786A2E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E8DECF7-1B88-5FCD-227E-CF6DE10FA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DEEF483-8611-679F-596B-B1B03F4AD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D4246-A7E9-4AFE-A030-E54E680E99D9}" type="datetimeFigureOut">
              <a:rPr lang="pt-BR" smtClean="0"/>
              <a:t>12/04/2023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C7EC1B-5BAB-5503-8793-49E3D3A5B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1D71C0-1029-A6DB-DA7B-23B5F0C7E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93783-00C9-40D9-878E-114567850F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298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9A55C1-4DE0-E421-5572-9902F60A6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CF293FA-4C2D-EF4B-3C52-9E6FDC8055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1FFED2-E217-3FDE-15E5-544BA42B9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D4246-A7E9-4AFE-A030-E54E680E99D9}" type="datetimeFigureOut">
              <a:rPr lang="pt-BR" smtClean="0"/>
              <a:t>12/04/2023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8F4D54-01CF-C075-BFD9-EC114C260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90FF5C-B451-AB6A-B104-3EA8D4456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93783-00C9-40D9-878E-114567850F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006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2BB40D-57A5-FB23-01F8-CF9D7BF0C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13C430C-64C5-CBFA-9E32-48B0B97EC7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5D52D3-398D-829F-88B2-6B9307643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D1F81C5-A693-518F-8B96-E92645DAA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D4246-A7E9-4AFE-A030-E54E680E99D9}" type="datetimeFigureOut">
              <a:rPr lang="pt-BR" smtClean="0"/>
              <a:t>12/04/2023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9301663-CBF2-21BC-B6D0-A89BC497E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98D511C-4350-02E3-7FA9-B022375F2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93783-00C9-40D9-878E-114567850F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5695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46335F-5A40-C4BA-C8DC-F99D9D799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A979A2E-3583-439C-50CE-6A0F56F26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61B6DD2-1C8B-6978-B237-B878A65B8B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E02B9FB-058F-20CC-B11E-5F17D7A529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306534F-3011-14CE-8088-6A6EF57A19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A093E6F-3159-BA85-915D-2004F9916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D4246-A7E9-4AFE-A030-E54E680E99D9}" type="datetimeFigureOut">
              <a:rPr lang="pt-BR" smtClean="0"/>
              <a:t>12/04/2023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0B59EF9-8DD9-0DD3-E343-90067D7F6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A97D958-D9EC-F192-D260-02BE2255C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93783-00C9-40D9-878E-114567850F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3983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214482-0DB6-097B-863A-B0EF375BC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307BD62-36F8-BB16-A19E-A8A55B6C6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D4246-A7E9-4AFE-A030-E54E680E99D9}" type="datetimeFigureOut">
              <a:rPr lang="pt-BR" smtClean="0"/>
              <a:t>12/04/2023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C5F49D0-6BFB-0876-4C85-AEED9E63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D270A4B-E2BB-A683-D1F4-50577DB4E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93783-00C9-40D9-878E-114567850F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6688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C35D22A-6E45-E62A-5E01-6C21771A4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D4246-A7E9-4AFE-A030-E54E680E99D9}" type="datetimeFigureOut">
              <a:rPr lang="pt-BR" smtClean="0"/>
              <a:t>12/04/2023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FF721EF-E2CB-3643-9780-665FB19AB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1ECD1E4-DCF4-B54E-0EF9-977DA2B7A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93783-00C9-40D9-878E-114567850F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3479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BF8787-D2A2-719A-502A-5BE36D495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3198A57-4850-4D30-C498-0A2AA0ED1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FEB80A9-AE13-5BFC-4FB3-5D642D4124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171954B-798A-3B02-DD6E-80CF17AE4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D4246-A7E9-4AFE-A030-E54E680E99D9}" type="datetimeFigureOut">
              <a:rPr lang="pt-BR" smtClean="0"/>
              <a:t>12/04/2023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8D03CB2-4C83-936D-B4F6-742EB08F1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AAE79EF-495D-2DFF-D1EF-BFE09B1AC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93783-00C9-40D9-878E-114567850F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8642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F0E5EE-1D84-68FB-47F4-73E3FE631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34C67DC-37EC-D604-26CF-AEFB0AB4A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82E8EBB-8FC8-36DA-45EB-A4E68CAFC4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0485407-5959-5F70-AB86-476B183BA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D4246-A7E9-4AFE-A030-E54E680E99D9}" type="datetimeFigureOut">
              <a:rPr lang="pt-BR" smtClean="0"/>
              <a:t>12/04/2023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ABDDC6A-156A-14DA-49F5-7CF07443D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F80CFEC-3595-A1D9-E3EB-DF12ADAF0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93783-00C9-40D9-878E-114567850F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9439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109195-2CB3-F26C-56CB-0ADFDF109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4743757-2FAE-710C-2E5B-93F2627269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8CB2DB9-AC0F-BAA6-5858-9A2DD647D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D4246-A7E9-4AFE-A030-E54E680E99D9}" type="datetimeFigureOut">
              <a:rPr lang="pt-BR" smtClean="0"/>
              <a:t>12/04/2023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7DF3773-6EB5-3EF3-B1E8-564CAD9B2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68F19FF-EB56-3036-1E1B-30C9AF078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93783-00C9-40D9-878E-114567850F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4252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A7B0D55-0A89-1810-31A2-66D2362CA3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4C001BB-940F-87B8-E530-DE2175AB1E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0B82BFB-3628-42B5-E27E-CDC4B3B4D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D4246-A7E9-4AFE-A030-E54E680E99D9}" type="datetimeFigureOut">
              <a:rPr lang="pt-BR" smtClean="0"/>
              <a:t>12/04/2023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D414510-4D8C-A83F-7EF8-AD7DCC57C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C725C9F-5AD9-D68B-51D5-1718C3826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93783-00C9-40D9-878E-114567850F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0243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81CBC01-991B-41FE-E0A3-62B3C6A87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576F4B8-5B34-7087-9BE9-2B0279440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D463BD-9283-0144-E94A-478614A4CA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D4246-A7E9-4AFE-A030-E54E680E99D9}" type="datetimeFigureOut">
              <a:rPr lang="pt-BR" smtClean="0"/>
              <a:t>12/04/2023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260BC6A-A226-7C43-7A58-217FF782FD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7603B0-0611-ACAD-D2FD-9C913E93CE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93783-00C9-40D9-878E-114567850F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637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245BD90-48F4-49A3-DF28-3BA37995A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736" y="1014413"/>
            <a:ext cx="11532527" cy="402928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C52799C-F9B6-8BAB-E66E-DF9F78CBCDDB}"/>
              </a:ext>
            </a:extLst>
          </p:cNvPr>
          <p:cNvSpPr txBox="1"/>
          <p:nvPr/>
        </p:nvSpPr>
        <p:spPr>
          <a:xfrm>
            <a:off x="757238" y="505510"/>
            <a:ext cx="3157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Alterar para fundo branco e letras em roxo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832C887-98A3-B063-0ECC-9B2A2C3F86A2}"/>
              </a:ext>
            </a:extLst>
          </p:cNvPr>
          <p:cNvSpPr txBox="1"/>
          <p:nvPr/>
        </p:nvSpPr>
        <p:spPr>
          <a:xfrm>
            <a:off x="3556001" y="3029054"/>
            <a:ext cx="4538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highlight>
                  <a:srgbClr val="FFFF00"/>
                </a:highlight>
                <a:latin typeface="Segoe UI" panose="020B0502040204020203" pitchFamily="34" charset="0"/>
                <a:ea typeface="Times New Roman" panose="02020603050405020304" pitchFamily="18" charset="0"/>
              </a:rPr>
              <a:t>Colocar uma coisa mais tática na chamada inicial de "quer escolher seu presente“ </a:t>
            </a:r>
            <a:endParaRPr lang="pt-BR" sz="1800" dirty="0">
              <a:effectLst/>
              <a:highlight>
                <a:srgbClr val="FFFF00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CB4F55B-8C2B-A856-A744-41AAB3A8463B}"/>
              </a:ext>
            </a:extLst>
          </p:cNvPr>
          <p:cNvSpPr txBox="1"/>
          <p:nvPr/>
        </p:nvSpPr>
        <p:spPr>
          <a:xfrm>
            <a:off x="1016001" y="3382997"/>
            <a:ext cx="202071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300" dirty="0">
                <a:highlight>
                  <a:srgbClr val="FFFF00"/>
                </a:highlight>
              </a:rPr>
              <a:t>Excluir ordenar por nome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879A420-E6E3-3788-5B8D-C04AD0A505D1}"/>
              </a:ext>
            </a:extLst>
          </p:cNvPr>
          <p:cNvSpPr txBox="1"/>
          <p:nvPr/>
        </p:nvSpPr>
        <p:spPr>
          <a:xfrm>
            <a:off x="8782755" y="2246489"/>
            <a:ext cx="278835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effectLst/>
                <a:highlight>
                  <a:srgbClr val="FFFF00"/>
                </a:highlight>
                <a:latin typeface="Segoe UI" panose="020B0502040204020203" pitchFamily="34" charset="0"/>
                <a:ea typeface="Times New Roman" panose="02020603050405020304" pitchFamily="18" charset="0"/>
              </a:rPr>
              <a:t>Alterar o visual do " limpar o simulador"</a:t>
            </a:r>
            <a:endParaRPr lang="pt-BR" sz="1100" dirty="0">
              <a:effectLst/>
              <a:highlight>
                <a:srgbClr val="FFFF00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E748365-44BF-076F-9FBA-A3C9D0857F02}"/>
              </a:ext>
            </a:extLst>
          </p:cNvPr>
          <p:cNvSpPr txBox="1"/>
          <p:nvPr/>
        </p:nvSpPr>
        <p:spPr>
          <a:xfrm>
            <a:off x="9460089" y="3172178"/>
            <a:ext cx="1715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highlight>
                  <a:srgbClr val="FFFF00"/>
                </a:highlight>
              </a:rPr>
              <a:t>Ênfase</a:t>
            </a:r>
            <a:endParaRPr lang="pt-BR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2855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1722C2D3-67DC-1213-59A6-3CCBD803D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47" y="150284"/>
            <a:ext cx="10668516" cy="5795414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E19E44F-C685-85A2-F3B0-66A5FBB90424}"/>
              </a:ext>
            </a:extLst>
          </p:cNvPr>
          <p:cNvSpPr txBox="1"/>
          <p:nvPr/>
        </p:nvSpPr>
        <p:spPr>
          <a:xfrm>
            <a:off x="4132087" y="5444773"/>
            <a:ext cx="4114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r>
              <a:rPr lang="pt-BR" sz="1400" dirty="0">
                <a:effectLst/>
                <a:highlight>
                  <a:srgbClr val="FFFF00"/>
                </a:highlight>
                <a:latin typeface="Segoe UI" panose="020B0502040204020203" pitchFamily="34" charset="0"/>
                <a:ea typeface="Times New Roman" panose="02020603050405020304" pitchFamily="18" charset="0"/>
              </a:rPr>
              <a:t>Nesse botão de clique e simule, se possível ter a opção de encaminhar para o </a:t>
            </a:r>
            <a:r>
              <a:rPr lang="pt-BR" sz="1400" dirty="0" err="1">
                <a:effectLst/>
                <a:highlight>
                  <a:srgbClr val="FFFF00"/>
                </a:highlight>
                <a:latin typeface="Segoe UI" panose="020B0502040204020203" pitchFamily="34" charset="0"/>
                <a:ea typeface="Times New Roman" panose="02020603050405020304" pitchFamily="18" charset="0"/>
              </a:rPr>
              <a:t>whatsapp</a:t>
            </a:r>
            <a:r>
              <a:rPr lang="pt-BR" sz="1400" dirty="0">
                <a:effectLst/>
                <a:highlight>
                  <a:srgbClr val="FFFF00"/>
                </a:highlight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endParaRPr lang="pt-BR" sz="1400" dirty="0">
              <a:highlight>
                <a:srgbClr val="FFFF00"/>
              </a:highlight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4CFDC8F-2019-B351-173D-C619039370FD}"/>
              </a:ext>
            </a:extLst>
          </p:cNvPr>
          <p:cNvSpPr txBox="1"/>
          <p:nvPr/>
        </p:nvSpPr>
        <p:spPr>
          <a:xfrm>
            <a:off x="1817510" y="1341805"/>
            <a:ext cx="66717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1300" dirty="0">
              <a:effectLst/>
              <a:highlight>
                <a:srgbClr val="FFFF00"/>
              </a:highlight>
              <a:latin typeface="Segoe UI" panose="020B0502040204020203" pitchFamily="34" charset="0"/>
              <a:ea typeface="DengXian" panose="02010600030101010101" pitchFamily="2" charset="-122"/>
            </a:endParaRPr>
          </a:p>
          <a:p>
            <a:r>
              <a:rPr lang="pt-BR" sz="1200" dirty="0">
                <a:effectLst/>
                <a:highlight>
                  <a:srgbClr val="FFFF00"/>
                </a:highlight>
                <a:latin typeface="Segoe UI" panose="020B0502040204020203" pitchFamily="34" charset="0"/>
                <a:ea typeface="DengXian" panose="02010600030101010101" pitchFamily="2" charset="-122"/>
              </a:rPr>
              <a:t>no </a:t>
            </a:r>
            <a:r>
              <a:rPr lang="pt-BR" sz="1200" u="sng" dirty="0">
                <a:effectLst/>
                <a:highlight>
                  <a:srgbClr val="FFFF00"/>
                </a:highlight>
                <a:latin typeface="Segoe UI" panose="020B0502040204020203" pitchFamily="34" charset="0"/>
                <a:ea typeface="DengXian" panose="02010600030101010101" pitchFamily="2" charset="-122"/>
              </a:rPr>
              <a:t>AGORA</a:t>
            </a:r>
            <a:r>
              <a:rPr lang="pt-BR" sz="1200" dirty="0">
                <a:effectLst/>
                <a:highlight>
                  <a:srgbClr val="FFFF00"/>
                </a:highlight>
                <a:latin typeface="Segoe UI" panose="020B0502040204020203" pitchFamily="34" charset="0"/>
                <a:ea typeface="DengXian" panose="02010600030101010101" pitchFamily="2" charset="-122"/>
              </a:rPr>
              <a:t>  precisamos de uma chamada direta bem </a:t>
            </a:r>
            <a:r>
              <a:rPr lang="pt-BR" sz="1200" dirty="0" err="1">
                <a:effectLst/>
                <a:highlight>
                  <a:srgbClr val="FFFF00"/>
                </a:highlight>
                <a:latin typeface="Segoe UI" panose="020B0502040204020203" pitchFamily="34" charset="0"/>
                <a:ea typeface="DengXian" panose="02010600030101010101" pitchFamily="2" charset="-122"/>
              </a:rPr>
              <a:t>tatica</a:t>
            </a:r>
            <a:r>
              <a:rPr lang="pt-BR" sz="1200" dirty="0">
                <a:effectLst/>
                <a:highlight>
                  <a:srgbClr val="FFFF00"/>
                </a:highlight>
                <a:latin typeface="Segoe UI" panose="020B0502040204020203" pitchFamily="34" charset="0"/>
                <a:ea typeface="DengXian" panose="02010600030101010101" pitchFamily="2" charset="-122"/>
              </a:rPr>
              <a:t> e em baixo o texto informativo</a:t>
            </a:r>
            <a:endParaRPr lang="pt-BR" dirty="0">
              <a:highlight>
                <a:srgbClr val="FFFF00"/>
              </a:highlight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9A4F3B3E-85B6-9008-1372-93F074FE0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274" y="3873789"/>
            <a:ext cx="5220429" cy="304843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983EB6F5-E9CA-061D-3DA9-4BAEE67D9D6F}"/>
              </a:ext>
            </a:extLst>
          </p:cNvPr>
          <p:cNvSpPr txBox="1"/>
          <p:nvPr/>
        </p:nvSpPr>
        <p:spPr>
          <a:xfrm>
            <a:off x="1160274" y="4223643"/>
            <a:ext cx="28472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effectLst/>
                <a:highlight>
                  <a:srgbClr val="FFFF00"/>
                </a:highlight>
                <a:latin typeface="Segoe UI" panose="020B0502040204020203" pitchFamily="34" charset="0"/>
                <a:ea typeface="Times New Roman" panose="02020603050405020304" pitchFamily="18" charset="0"/>
              </a:rPr>
              <a:t>De alguma forma aparecer a tabelinha da estrela dela de combos faixa um e 2 e que tenha a porcentagem de lucro., tirar valor absoluto e alterar pare " compre até 49,99 e lucre 20%” de acordo com a lucratividade da estrela</a:t>
            </a:r>
            <a:endParaRPr lang="pt-BR" sz="1200" dirty="0">
              <a:effectLst/>
              <a:highlight>
                <a:srgbClr val="FFFF00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1378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23A19CA-2ED3-614C-4A4C-E6D8A9792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205" y="733777"/>
            <a:ext cx="8411631" cy="476191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24FDAE1-4ED4-C067-7B05-BF04C0FE2555}"/>
              </a:ext>
            </a:extLst>
          </p:cNvPr>
          <p:cNvSpPr txBox="1"/>
          <p:nvPr/>
        </p:nvSpPr>
        <p:spPr>
          <a:xfrm>
            <a:off x="3465689" y="2960843"/>
            <a:ext cx="5091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highlight>
                  <a:srgbClr val="FFFF00"/>
                </a:highlight>
              </a:rPr>
              <a:t>A Parte de pagamentos deixar um pouco mais </a:t>
            </a:r>
            <a:r>
              <a:rPr lang="pt-BR" sz="1200" dirty="0">
                <a:highlight>
                  <a:srgbClr val="FFFF00"/>
                </a:highlight>
              </a:rPr>
              <a:t>visual</a:t>
            </a:r>
            <a:r>
              <a:rPr lang="pt-BR" sz="1400" dirty="0">
                <a:highlight>
                  <a:srgbClr val="FFFF00"/>
                </a:highlight>
              </a:rPr>
              <a:t>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28C3C59-6E9B-A14E-16D7-A547EB7CC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275" y="733775"/>
            <a:ext cx="5220429" cy="30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54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7309B115-7FE9-3DC6-0BD8-74BAD8829FBA}"/>
              </a:ext>
            </a:extLst>
          </p:cNvPr>
          <p:cNvSpPr txBox="1"/>
          <p:nvPr/>
        </p:nvSpPr>
        <p:spPr>
          <a:xfrm>
            <a:off x="790222" y="1537184"/>
            <a:ext cx="6096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lista que vai no </a:t>
            </a:r>
            <a:r>
              <a:rPr lang="pt-BR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whatsapp</a:t>
            </a:r>
            <a:r>
              <a:rPr lang="pt-B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BR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pode ser</a:t>
            </a:r>
            <a:r>
              <a:rPr lang="pt-B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neste formato (exemplo):</a:t>
            </a:r>
          </a:p>
          <a:p>
            <a:r>
              <a:rPr lang="pt-B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r>
              <a:rPr lang="pt-B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</a:t>
            </a:r>
          </a:p>
          <a:p>
            <a:r>
              <a:rPr lang="pt-B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 x 516895 - Sabonete Gel de Limpeza Facial R$ 15,90</a:t>
            </a:r>
          </a:p>
          <a:p>
            <a:r>
              <a:rPr lang="pt-B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x 525860 - Sabonete Gel De Limpeza Facial R$ 29,90</a:t>
            </a:r>
          </a:p>
          <a:p>
            <a:r>
              <a:rPr lang="pt-B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x 501570 - Tônico Renovador Facial com </a:t>
            </a:r>
            <a:r>
              <a:rPr lang="pt-BR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Niacidamida</a:t>
            </a:r>
            <a:r>
              <a:rPr lang="pt-B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R$ 34,90</a:t>
            </a:r>
          </a:p>
          <a:p>
            <a:r>
              <a:rPr lang="pt-B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r>
              <a:rPr lang="pt-B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Valor Total: R$ 128,40 “</a:t>
            </a:r>
          </a:p>
          <a:p>
            <a:endParaRPr lang="pt-BR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t-B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t-BR" sz="12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Semelhante a revista da representante digital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4B34238-68C4-E781-6314-E03DC1051BC6}"/>
              </a:ext>
            </a:extLst>
          </p:cNvPr>
          <p:cNvSpPr txBox="1"/>
          <p:nvPr/>
        </p:nvSpPr>
        <p:spPr>
          <a:xfrm>
            <a:off x="666045" y="65593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latin typeface="Segoe UI" panose="020B0502040204020203" pitchFamily="34" charset="0"/>
                <a:ea typeface="Times New Roman" panose="02020603050405020304" pitchFamily="18" charset="0"/>
              </a:rPr>
              <a:t>P</a:t>
            </a:r>
            <a:r>
              <a:rPr lang="pt-BR" sz="14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recisamos de uma opção do relatório, e de uma lista para pedido, para essa lista ser copiada e colada para gerar o pedido </a:t>
            </a:r>
            <a:endParaRPr lang="pt-B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1737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</Words>
  <Application>Microsoft Office PowerPoint</Application>
  <PresentationFormat>Widescreen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Segoe UI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Isabella Silva/LAR/BR</dc:creator>
  <cp:lastModifiedBy>Isabella Silva/LAR/BR</cp:lastModifiedBy>
  <cp:revision>1</cp:revision>
  <dcterms:created xsi:type="dcterms:W3CDTF">2023-04-12T12:08:59Z</dcterms:created>
  <dcterms:modified xsi:type="dcterms:W3CDTF">2023-04-12T14:23:21Z</dcterms:modified>
</cp:coreProperties>
</file>