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2T19:58:01.7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24575,'6'0'0,"9"0"0,20 0 0,10 0 0,11 7 0,7 1 0,0 0 0,8-1 0,11-2 0,-3-3 0,-2 0 0,-7-1 0,-17-1-8191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2T19:58:04.24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39 24575,'339'-19'0,"-62"2"0,279 38 0,17-5 0,-479-17 0,-39-2 0,75-13 0,-73 8 0,61-2 0,642 8 0,-357 4 0,-257 5 0,0 6 0,164 37 0,-218-34 0,1-5 0,-1-3 0,2-5 0,-1-3 0,0-5 0,116-20 0,-117 9 0,1 3 0,0 5 0,1 3 0,113 10 0,653 29 0,345-35 0,-492 38 0,-146-2 0,147-31 0,-373-6 0,-318 2-455,-1 1 0,26 4 0,-14 3-6371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2T19:58:05.7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24575,'84'14'0,"383"7"0,-354-21 0,1214 46-731,-646 21 743,185 13-226,295-45-778,-1032-33 973,210 14 573,26-1 836,-341-16-1390,1-1 0,-2-2 0,26-6 0,-21 4 0,55-6 0,-49 11-105,64-3-525,146-25 0,-180 15-6196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2T19:58:06.7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2T19:58:06.7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2T19:58:06.7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96526-46F4-40A2-DE47-AB91619432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D8F80E-3F6A-2EF5-E62A-EB3015D83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CDCDAE-FE69-2E24-B106-F23BB3B64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793921-C017-AE63-EF51-417B2CC3D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D41F4-2B93-8DCF-905C-4F0F8971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0412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02B365-AF80-297E-B701-58E173A26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131C5E-29AA-4956-58F8-944DD89F9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30D190-0BF3-06C6-69CB-78E384E75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A62C68-A819-8519-1030-5928C7635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603C42-219A-7BF8-F9C8-17F02D42E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705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71051-5601-D61E-F076-3CA7990FD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3C1FB09-2DF9-80C2-D541-37253A446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E777D0-C38E-EAB7-BC87-56270EECF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B992B6-E6AA-2A56-F865-B9DE220E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EB49F8-A94A-578E-B2B1-464AA35AF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1201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410AC4-E77C-83E0-869F-A609F4023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91DA65-D519-3B0B-DBDF-D12784321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A3EE349-C892-CECC-1244-41F9B197D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E71057-8A50-01D4-479F-A99FF0D7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F0A1334-DD88-60A9-C96A-C2307A046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9FAD70-9E6A-AD3A-B2A2-EA89AD69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0887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6C2350-2162-1BAD-CFDF-4FEF4EE9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8F6EA9F-D1F0-4C02-6903-63295594B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B054A0-904D-6B57-A5C9-08712354A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E493DB3-DF73-2E42-6C80-3DAAB8C26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28F9A7A-5B61-28AF-7BA4-47E869C57C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6656A05-98FE-88E7-CDBB-60386E0C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36B8B59-59B9-6A31-3E27-53A664715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6B5A845-E159-EBBF-7733-E9C06FFEC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28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0AF825-3D6F-209B-6991-C9BA6FC16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69E4D1C-25E0-FBE2-8076-5F44EC320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B123DA5-F50B-EB2A-630F-0E7E16FD9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F9F5709-80C9-B525-F9CA-3B4C6C7FA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848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87590E7-5201-0F78-A2AD-004B75249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6B94A8C-C18E-7376-33CB-C53AA8D74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6F8E41-6E0F-7FB4-7267-BFC7E0219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811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8E919-AC3D-9EF4-2BA6-918B50D71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B95C64-032F-040D-5879-1A3D1E7D5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E5DC64B-CE75-DA82-0ECB-3050856A7B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C01CBA6-1992-BE8A-2AF1-5B2E8E64B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FD8414D-BBAA-CB41-1A5B-7350B1BDC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30AA95-3597-94D1-7CF2-B6B8DC614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0716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842088-1826-31C2-88AF-CA603EA40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8C0D4BB-7ED8-0B09-C07E-B608F1188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E305FC6-CF54-41F7-DC6B-B24416EB5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FCCEC5-97AE-7424-FF38-8703C7BAD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653D25B-5F82-42A6-2C06-913BFDDF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F7AE813-0244-9464-8F7B-DDC00F75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139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B92F1-6B33-A609-DCB0-BE4BABF65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5E07617-80AF-3939-4090-336E7E903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C5DFE8-ADC6-BA84-CD6C-35F5ED262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5F608A-6EAC-43DA-30E7-D02A8AA5F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5A3E6C-0B1D-3FE9-841E-A5E3C1E2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600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F4075CE-9CC5-2A19-CC79-53DF068040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471BC26-74E2-9F73-E019-656B9F316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C52C00-7B34-20B8-21E5-A753874F6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FA259E-94A7-FDEF-A46E-92E476DDF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EAD132-405A-8919-E55E-5595CBA85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713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F693E71-DCCB-F57C-FDB2-47492D03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F1F338D-0F74-07CB-0054-50C8B2EE1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E156DF-1FAD-7BD5-9C34-483D2C0B12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41EB0-C16C-406E-BFED-B880350028FF}" type="datetimeFigureOut">
              <a:rPr lang="pt-BR" smtClean="0"/>
              <a:t>02/10/2023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5E1632-93CD-0EF2-8140-CA7C8370E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5ABC53-08BB-B3D6-5978-AF2863E9A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ED5EE-A802-4DFF-9BC4-F3225213F18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8208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customXml" Target="../ink/ink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55A1F0B-147C-4577-2095-20A3F4A01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301" y="3233736"/>
            <a:ext cx="5395142" cy="413776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DDE2925-A4F6-22D4-E067-97863A9DD536}"/>
              </a:ext>
            </a:extLst>
          </p:cNvPr>
          <p:cNvSpPr txBox="1"/>
          <p:nvPr/>
        </p:nvSpPr>
        <p:spPr>
          <a:xfrm>
            <a:off x="3742006" y="323557"/>
            <a:ext cx="613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Alterações de textos – LP Giro pela Vida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A5230D4-7252-5F08-0E0D-B873E00F023F}"/>
              </a:ext>
            </a:extLst>
          </p:cNvPr>
          <p:cNvSpPr txBox="1"/>
          <p:nvPr/>
        </p:nvSpPr>
        <p:spPr>
          <a:xfrm>
            <a:off x="556590" y="1099930"/>
            <a:ext cx="106146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*... </a:t>
            </a:r>
            <a:r>
              <a:rPr lang="pt-BR" dirty="0">
                <a:solidFill>
                  <a:srgbClr val="FF0000"/>
                </a:solidFill>
              </a:rPr>
              <a:t>o Instituto Avon traz de volta a São Paulo este importante evento dedicado à atenção ao câncer de mama.</a:t>
            </a:r>
          </a:p>
          <a:p>
            <a:r>
              <a:rPr lang="pt-BR" dirty="0">
                <a:solidFill>
                  <a:srgbClr val="FF0000"/>
                </a:solidFill>
              </a:rPr>
              <a:t>*</a:t>
            </a:r>
            <a:r>
              <a:rPr lang="pt-BR" dirty="0"/>
              <a:t>Parque Cândido Portinari </a:t>
            </a:r>
            <a:r>
              <a:rPr lang="pt-BR" dirty="0">
                <a:solidFill>
                  <a:srgbClr val="FF0000"/>
                </a:solidFill>
              </a:rPr>
              <a:t>(ao lado do Parque Villa Lobos – acesso pelos portões A e B) </a:t>
            </a:r>
            <a:r>
              <a:rPr lang="pt-BR" dirty="0">
                <a:solidFill>
                  <a:srgbClr val="FF0000"/>
                </a:solidFill>
                <a:highlight>
                  <a:srgbClr val="FFFF00"/>
                </a:highlight>
              </a:rPr>
              <a:t>– colocar embaixo, como referência</a:t>
            </a:r>
            <a:r>
              <a:rPr lang="pt-BR" dirty="0">
                <a:solidFill>
                  <a:srgbClr val="FF0000"/>
                </a:solidFill>
              </a:rPr>
              <a:t> </a:t>
            </a:r>
          </a:p>
          <a:p>
            <a:endParaRPr lang="pt-BR" dirty="0">
              <a:solidFill>
                <a:srgbClr val="FF0000"/>
              </a:solidFill>
            </a:endParaRPr>
          </a:p>
          <a:p>
            <a:r>
              <a:rPr lang="pt-BR" dirty="0">
                <a:solidFill>
                  <a:srgbClr val="FF0000"/>
                </a:solidFill>
                <a:highlight>
                  <a:srgbClr val="FFFF00"/>
                </a:highlight>
              </a:rPr>
              <a:t>Sugestão: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/>
              <a:t>é possível colocar um link do Google Maps com a localização do Giro que seja acessível pelo site e pelo celular? Pensando em quem não é da região ou é de fora da cidade.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5C843CB4-AE31-2E6E-6B7B-C6A8A852CDB3}"/>
                  </a:ext>
                </a:extLst>
              </p14:cNvPr>
              <p14:cNvContentPartPr/>
              <p14:nvPr/>
            </p14:nvContentPartPr>
            <p14:xfrm>
              <a:off x="7593021" y="3961826"/>
              <a:ext cx="257760" cy="1440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5C843CB4-AE31-2E6E-6B7B-C6A8A852CDB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86901" y="3955706"/>
                <a:ext cx="27000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39A99E2A-D683-D580-CDF1-7F8F4529303D}"/>
                  </a:ext>
                </a:extLst>
              </p14:cNvPr>
              <p14:cNvContentPartPr/>
              <p14:nvPr/>
            </p14:nvContentPartPr>
            <p14:xfrm>
              <a:off x="4412781" y="4292666"/>
              <a:ext cx="3541320" cy="5940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39A99E2A-D683-D580-CDF1-7F8F452930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06661" y="4286546"/>
                <a:ext cx="355356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4AFB3697-3E86-0D86-786E-3B32B0F9E77D}"/>
                  </a:ext>
                </a:extLst>
              </p14:cNvPr>
              <p14:cNvContentPartPr/>
              <p14:nvPr/>
            </p14:nvContentPartPr>
            <p14:xfrm>
              <a:off x="4253301" y="4730786"/>
              <a:ext cx="2233800" cy="10692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4AFB3697-3E86-0D86-786E-3B32B0F9E77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47181" y="4724666"/>
                <a:ext cx="224604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F25EF49D-DDF4-355A-4855-47BEBE8E8D2C}"/>
                  </a:ext>
                </a:extLst>
              </p14:cNvPr>
              <p14:cNvContentPartPr/>
              <p14:nvPr/>
            </p14:nvContentPartPr>
            <p14:xfrm>
              <a:off x="10084581" y="2225906"/>
              <a:ext cx="360" cy="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F25EF49D-DDF4-355A-4855-47BEBE8E8D2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078461" y="2219786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54540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DDE2925-A4F6-22D4-E067-97863A9DD536}"/>
              </a:ext>
            </a:extLst>
          </p:cNvPr>
          <p:cNvSpPr txBox="1"/>
          <p:nvPr/>
        </p:nvSpPr>
        <p:spPr>
          <a:xfrm>
            <a:off x="3742006" y="323557"/>
            <a:ext cx="613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Alterações de textos – LP Giro pela Vida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A5230D4-7252-5F08-0E0D-B873E00F023F}"/>
              </a:ext>
            </a:extLst>
          </p:cNvPr>
          <p:cNvSpPr txBox="1"/>
          <p:nvPr/>
        </p:nvSpPr>
        <p:spPr>
          <a:xfrm>
            <a:off x="556590" y="1099930"/>
            <a:ext cx="10614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 </a:t>
            </a:r>
            <a:r>
              <a:rPr lang="pt-BR" dirty="0">
                <a:solidFill>
                  <a:srgbClr val="FF0000"/>
                </a:solidFill>
              </a:rPr>
              <a:t>Serão diversas ativações gratuitas ao longo do dia, como</a:t>
            </a:r>
            <a:r>
              <a:rPr lang="pt-BR" dirty="0"/>
              <a:t>: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F25EF49D-DDF4-355A-4855-47BEBE8E8D2C}"/>
                  </a:ext>
                </a:extLst>
              </p14:cNvPr>
              <p14:cNvContentPartPr/>
              <p14:nvPr/>
            </p14:nvContentPartPr>
            <p14:xfrm>
              <a:off x="10084581" y="2225906"/>
              <a:ext cx="360" cy="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F25EF49D-DDF4-355A-4855-47BEBE8E8D2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78461" y="2219786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m 2">
            <a:extLst>
              <a:ext uri="{FF2B5EF4-FFF2-40B4-BE49-F238E27FC236}">
                <a16:creationId xmlns:a16="http://schemas.microsoft.com/office/drawing/2014/main" id="{2D0117CA-35DF-7D56-74EB-84A7D691E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467" y="1514302"/>
            <a:ext cx="6125430" cy="7240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BA83B52-152D-5B61-B22B-A8CED02BED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6624" y="3041719"/>
            <a:ext cx="7097115" cy="1981477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B48A241-F852-E59F-4A72-6C4A424E7981}"/>
              </a:ext>
            </a:extLst>
          </p:cNvPr>
          <p:cNvSpPr txBox="1"/>
          <p:nvPr/>
        </p:nvSpPr>
        <p:spPr>
          <a:xfrm>
            <a:off x="556589" y="2613578"/>
            <a:ext cx="10614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*... programação completa para </a:t>
            </a:r>
            <a:r>
              <a:rPr lang="pt-BR" dirty="0">
                <a:solidFill>
                  <a:srgbClr val="FF0000"/>
                </a:solidFill>
              </a:rPr>
              <a:t>que você e todos os visitantes aproveitem um dia muito especial</a:t>
            </a:r>
            <a:r>
              <a:rPr lang="pt-BR" dirty="0"/>
              <a:t>.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35D5436-1E79-6D24-E919-5C66B32A3B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8572" y="5933946"/>
            <a:ext cx="4029637" cy="924054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C13A6D07-7106-320F-A772-ACAE076D3AEF}"/>
              </a:ext>
            </a:extLst>
          </p:cNvPr>
          <p:cNvSpPr txBox="1"/>
          <p:nvPr/>
        </p:nvSpPr>
        <p:spPr>
          <a:xfrm>
            <a:off x="377864" y="5343698"/>
            <a:ext cx="10614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</a:t>
            </a:r>
            <a:r>
              <a:rPr lang="pt-BR" dirty="0">
                <a:solidFill>
                  <a:srgbClr val="FF0000"/>
                </a:solidFill>
              </a:rPr>
              <a:t>Show de abertura</a:t>
            </a:r>
          </a:p>
          <a:p>
            <a:r>
              <a:rPr lang="pt-BR" dirty="0"/>
              <a:t>* Show </a:t>
            </a:r>
            <a:r>
              <a:rPr lang="pt-BR" dirty="0">
                <a:solidFill>
                  <a:srgbClr val="FF0000"/>
                </a:solidFill>
              </a:rPr>
              <a:t>de</a:t>
            </a:r>
            <a:r>
              <a:rPr lang="pt-BR" dirty="0"/>
              <a:t> Luciana Mello</a:t>
            </a:r>
          </a:p>
        </p:txBody>
      </p:sp>
    </p:spTree>
    <p:extLst>
      <p:ext uri="{BB962C8B-B14F-4D97-AF65-F5344CB8AC3E}">
        <p14:creationId xmlns:p14="http://schemas.microsoft.com/office/powerpoint/2010/main" val="3642296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DDE2925-A4F6-22D4-E067-97863A9DD536}"/>
              </a:ext>
            </a:extLst>
          </p:cNvPr>
          <p:cNvSpPr txBox="1"/>
          <p:nvPr/>
        </p:nvSpPr>
        <p:spPr>
          <a:xfrm>
            <a:off x="3742006" y="323557"/>
            <a:ext cx="613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Alterações de textos – LP Giro pela Vida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A5230D4-7252-5F08-0E0D-B873E00F023F}"/>
              </a:ext>
            </a:extLst>
          </p:cNvPr>
          <p:cNvSpPr txBox="1"/>
          <p:nvPr/>
        </p:nvSpPr>
        <p:spPr>
          <a:xfrm>
            <a:off x="556590" y="1099930"/>
            <a:ext cx="106146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 .... exames por dia</a:t>
            </a:r>
            <a:r>
              <a:rPr lang="pt-BR" dirty="0">
                <a:solidFill>
                  <a:srgbClr val="FF0000"/>
                </a:solidFill>
                <a:highlight>
                  <a:srgbClr val="FFFF00"/>
                </a:highlight>
              </a:rPr>
              <a:t>,</a:t>
            </a:r>
            <a:r>
              <a:rPr lang="pt-BR" dirty="0"/>
              <a:t> </a:t>
            </a:r>
            <a:r>
              <a:rPr lang="pt-BR" dirty="0">
                <a:solidFill>
                  <a:srgbClr val="FF0000"/>
                </a:solidFill>
              </a:rPr>
              <a:t>com </a:t>
            </a:r>
            <a:r>
              <a:rPr lang="pt-BR" strike="sngStrike" dirty="0">
                <a:solidFill>
                  <a:srgbClr val="FF0000"/>
                </a:solidFill>
                <a:highlight>
                  <a:srgbClr val="FFFF00"/>
                </a:highlight>
              </a:rPr>
              <a:t>o</a:t>
            </a:r>
            <a:r>
              <a:rPr lang="pt-BR" dirty="0">
                <a:solidFill>
                  <a:srgbClr val="FF0000"/>
                </a:solidFill>
              </a:rPr>
              <a:t> foco na detecção precoce do câncer de mama. </a:t>
            </a:r>
            <a:r>
              <a:rPr lang="pt-BR" dirty="0"/>
              <a:t>As vagas são destinadas ao público </a:t>
            </a:r>
            <a:r>
              <a:rPr lang="pt-BR" dirty="0">
                <a:solidFill>
                  <a:srgbClr val="FF0000"/>
                </a:solidFill>
              </a:rPr>
              <a:t>feminino </a:t>
            </a:r>
            <a:r>
              <a:rPr lang="pt-BR" dirty="0"/>
              <a:t>em geral e às </a:t>
            </a:r>
            <a:r>
              <a:rPr lang="pt-BR" dirty="0">
                <a:solidFill>
                  <a:srgbClr val="FF0000"/>
                </a:solidFill>
                <a:highlight>
                  <a:srgbClr val="FFFF00"/>
                </a:highlight>
              </a:rPr>
              <a:t>C</a:t>
            </a:r>
            <a:r>
              <a:rPr lang="pt-BR" dirty="0">
                <a:solidFill>
                  <a:srgbClr val="FF0000"/>
                </a:solidFill>
              </a:rPr>
              <a:t>onsultoras de </a:t>
            </a:r>
            <a:r>
              <a:rPr lang="pt-BR" dirty="0">
                <a:solidFill>
                  <a:srgbClr val="FF0000"/>
                </a:solidFill>
                <a:highlight>
                  <a:srgbClr val="FFFF00"/>
                </a:highlight>
              </a:rPr>
              <a:t>B</a:t>
            </a:r>
            <a:r>
              <a:rPr lang="pt-BR" dirty="0">
                <a:solidFill>
                  <a:srgbClr val="FF0000"/>
                </a:solidFill>
              </a:rPr>
              <a:t>eleza </a:t>
            </a:r>
            <a:r>
              <a:rPr lang="pt-BR" dirty="0"/>
              <a:t>Natura e Avon </a:t>
            </a:r>
            <a:r>
              <a:rPr lang="pt-BR" dirty="0">
                <a:solidFill>
                  <a:srgbClr val="FF0000"/>
                </a:solidFill>
                <a:highlight>
                  <a:srgbClr val="FFFF00"/>
                </a:highlight>
              </a:rPr>
              <a:t>e serão preenchidas por ordem de chegada, mediante a entrega de senhas e a apresentação de documentos, até o encerramento das vagas para o dia.</a:t>
            </a:r>
            <a:r>
              <a:rPr lang="pt-BR" dirty="0">
                <a:solidFill>
                  <a:srgbClr val="FF0000"/>
                </a:solidFill>
              </a:rPr>
              <a:t> </a:t>
            </a:r>
            <a:endParaRPr lang="pt-BR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F25EF49D-DDF4-355A-4855-47BEBE8E8D2C}"/>
                  </a:ext>
                </a:extLst>
              </p14:cNvPr>
              <p14:cNvContentPartPr/>
              <p14:nvPr/>
            </p14:nvContentPartPr>
            <p14:xfrm>
              <a:off x="10084581" y="2225906"/>
              <a:ext cx="360" cy="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F25EF49D-DDF4-355A-4855-47BEBE8E8D2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78461" y="2219786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4576F734-9043-66C1-7DF3-36C409BDD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098" y="2057208"/>
            <a:ext cx="9335803" cy="274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05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207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Fernanda Tomanik Puleghini</dc:creator>
  <cp:lastModifiedBy>Fernanda Tomanik Puleghini</cp:lastModifiedBy>
  <cp:revision>2</cp:revision>
  <dcterms:created xsi:type="dcterms:W3CDTF">2023-10-02T18:31:14Z</dcterms:created>
  <dcterms:modified xsi:type="dcterms:W3CDTF">2023-10-02T20:17:18Z</dcterms:modified>
</cp:coreProperties>
</file>