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Nader" userId="f3f79605-8720-499e-8210-252663dd14ba" providerId="ADAL" clId="{A1DC248A-71E7-43A2-BF66-E7D6717D4CC8}"/>
    <pc:docChg chg="addSld modSld">
      <pc:chgData name="Cristina Nader" userId="f3f79605-8720-499e-8210-252663dd14ba" providerId="ADAL" clId="{A1DC248A-71E7-43A2-BF66-E7D6717D4CC8}" dt="2023-07-11T20:01:16.617" v="104" actId="1076"/>
      <pc:docMkLst>
        <pc:docMk/>
      </pc:docMkLst>
      <pc:sldChg chg="modSp mod">
        <pc:chgData name="Cristina Nader" userId="f3f79605-8720-499e-8210-252663dd14ba" providerId="ADAL" clId="{A1DC248A-71E7-43A2-BF66-E7D6717D4CC8}" dt="2023-07-11T17:33:44.504" v="102" actId="20577"/>
        <pc:sldMkLst>
          <pc:docMk/>
          <pc:sldMk cId="3861276906" sldId="257"/>
        </pc:sldMkLst>
        <pc:spChg chg="mod">
          <ac:chgData name="Cristina Nader" userId="f3f79605-8720-499e-8210-252663dd14ba" providerId="ADAL" clId="{A1DC248A-71E7-43A2-BF66-E7D6717D4CC8}" dt="2023-07-11T17:33:44.504" v="102" actId="20577"/>
          <ac:spMkLst>
            <pc:docMk/>
            <pc:sldMk cId="3861276906" sldId="257"/>
            <ac:spMk id="3" creationId="{B2AC8338-7478-C66E-EF59-3D27095ABC2D}"/>
          </ac:spMkLst>
        </pc:spChg>
      </pc:sldChg>
      <pc:sldChg chg="modSp add mod">
        <pc:chgData name="Cristina Nader" userId="f3f79605-8720-499e-8210-252663dd14ba" providerId="ADAL" clId="{A1DC248A-71E7-43A2-BF66-E7D6717D4CC8}" dt="2023-07-11T20:01:16.617" v="104" actId="1076"/>
        <pc:sldMkLst>
          <pc:docMk/>
          <pc:sldMk cId="3341223064" sldId="258"/>
        </pc:sldMkLst>
        <pc:grpChg chg="mod">
          <ac:chgData name="Cristina Nader" userId="f3f79605-8720-499e-8210-252663dd14ba" providerId="ADAL" clId="{A1DC248A-71E7-43A2-BF66-E7D6717D4CC8}" dt="2023-07-11T20:01:16.617" v="104" actId="1076"/>
          <ac:grpSpMkLst>
            <pc:docMk/>
            <pc:sldMk cId="3341223064" sldId="258"/>
            <ac:grpSpMk id="8" creationId="{22D6DC7A-A4DB-EC7A-6DF2-65AFE8DC54AF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DC280B-7486-EF24-FC63-946E933756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20D3DB-F7E5-584A-9323-393DED3558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208216-AE29-6654-7DB7-FC2E06ADA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A1BC-B747-4888-A0CD-C4235E6E891D}" type="datetimeFigureOut">
              <a:rPr lang="pt-BR" smtClean="0"/>
              <a:t>11/07/2023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A7CB1C0-1E15-F4B8-E894-55A55ED0C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473F41-F8B6-F29F-120C-2B8EFA30B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FCDA-2785-430F-BE7D-CA30AE9B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0853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41B6-27AA-06D4-FC1B-6D122FA2E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64907E-8385-6B87-7334-72F632663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36B6F64-507D-0BE1-0816-24877683D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A1BC-B747-4888-A0CD-C4235E6E891D}" type="datetimeFigureOut">
              <a:rPr lang="pt-BR" smtClean="0"/>
              <a:t>11/07/2023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93E250-87BD-FEB3-CE12-C9F177E23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2A6BD3-371F-53D3-6709-AC634FA8A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FCDA-2785-430F-BE7D-CA30AE9B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0792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F84E9D-1CC4-0DAC-D49F-7903C6E7C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2544AD8-04CC-5D05-C5A6-8E0358DFE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DD6926-AB9F-AA28-CEE6-1EA6DC00B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A1BC-B747-4888-A0CD-C4235E6E891D}" type="datetimeFigureOut">
              <a:rPr lang="pt-BR" smtClean="0"/>
              <a:t>11/07/2023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F8DC34-8CBD-C20F-A72D-AA200DFDD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CCF051-B07A-8357-C879-9C8BE59B1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FCDA-2785-430F-BE7D-CA30AE9B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84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349BA6-50CE-9E0B-F707-07426A689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B4069D-422E-4E5C-6124-1EB09B793E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432B079-61A9-E8FC-C90E-B6559A174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D74FEE8-740B-84BA-8718-6F6BAB2E7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A1BC-B747-4888-A0CD-C4235E6E891D}" type="datetimeFigureOut">
              <a:rPr lang="pt-BR" smtClean="0"/>
              <a:t>11/07/2023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19B714-4979-07CD-DEA6-7F2492092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CCF405-C8C5-AFBA-23B1-8E2A31A1C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FCDA-2785-430F-BE7D-CA30AE9B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07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F3217-FB3C-5BC2-D766-0C20167F8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D084A6-D784-14CF-3603-E9B23236BD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E11710B-80B1-4B59-567F-CF5C8AC1B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1ADBE91-64C8-7487-65CA-9AD0426CDB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F583C17-468A-0ED0-3F68-A04A62712C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7CF1451-6D58-9EA3-DB20-1D6C4F931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A1BC-B747-4888-A0CD-C4235E6E891D}" type="datetimeFigureOut">
              <a:rPr lang="pt-BR" smtClean="0"/>
              <a:t>11/07/2023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50406F2-18CA-38B7-6138-27C404D72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866F995-397B-F6A3-FB18-391A00DED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FCDA-2785-430F-BE7D-CA30AE9B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8703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D33EA6-B275-829B-C643-628611D55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13851F6-FE56-5F73-D0AB-56016D57E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A1BC-B747-4888-A0CD-C4235E6E891D}" type="datetimeFigureOut">
              <a:rPr lang="pt-BR" smtClean="0"/>
              <a:t>11/07/2023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09A8671-8E2E-5F51-48E7-FE3E02DBA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ECF369-D372-C5C0-4A1E-95AB96AED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FCDA-2785-430F-BE7D-CA30AE9B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7656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6DAB0D3-7695-5CB9-FF9A-785404AE8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A1BC-B747-4888-A0CD-C4235E6E891D}" type="datetimeFigureOut">
              <a:rPr lang="pt-BR" smtClean="0"/>
              <a:t>11/07/2023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540B41-BA38-2F16-F850-DD0FB6DA6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CEED67-94AF-EF28-A45D-D66AB8848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FCDA-2785-430F-BE7D-CA30AE9B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3284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2C95DF-2A5B-CAF8-2FF9-C1E8A63B9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751C4A-7B9D-D3B1-686C-7BB183383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6A15090-389D-E9E3-98F6-ACBA6C4E4F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2EE48F8-5DCF-0F0B-A9BB-2B3C119F7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A1BC-B747-4888-A0CD-C4235E6E891D}" type="datetimeFigureOut">
              <a:rPr lang="pt-BR" smtClean="0"/>
              <a:t>11/07/2023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48683EE-A994-5305-1BDD-13A3D7B2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6A199F5-7D5A-D4D9-460D-D7C58780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FCDA-2785-430F-BE7D-CA30AE9B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84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F61D66-3523-0923-7E30-171F9534E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FC55946-954F-C1DE-4125-19134A56B9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78B5C3-0901-478D-4558-25F44834F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5A17CA-ADE3-01ED-4D08-F7383269D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A1BC-B747-4888-A0CD-C4235E6E891D}" type="datetimeFigureOut">
              <a:rPr lang="pt-BR" smtClean="0"/>
              <a:t>11/07/2023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12C7F0-81D6-D2AB-ED85-4F7ECC366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19DD6A-4790-B538-ABE2-92E8DCCF2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FCDA-2785-430F-BE7D-CA30AE9B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816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A20B54-E7A0-4908-7D0F-D730B83F5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5E342B7-D8C1-489E-96EA-4D6D590090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705955-47D6-462F-3425-62BDC6494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A1BC-B747-4888-A0CD-C4235E6E891D}" type="datetimeFigureOut">
              <a:rPr lang="pt-BR" smtClean="0"/>
              <a:t>11/07/2023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60AD1A-FCB1-7326-C0CB-22E41A3A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69D6ED-3A8E-23CA-F8A1-15DE5BBE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FCDA-2785-430F-BE7D-CA30AE9B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5425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57B9BCA-F2D8-CFE6-A40A-E0FE05CB27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57C36BD-4F97-0284-41E2-96F59BCCA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7C6104-19F7-5FDE-9735-BAAAE35BB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4A1BC-B747-4888-A0CD-C4235E6E891D}" type="datetimeFigureOut">
              <a:rPr lang="pt-BR" smtClean="0"/>
              <a:t>11/07/2023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B7F63F-1A5E-9B50-6619-2FD6D7561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BAB130-7D48-25FD-52B3-1B4343A29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FCDA-2785-430F-BE7D-CA30AE9B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965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9B1D08F-53B4-7FAD-13E7-64892D771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59F786-B59C-3971-8095-A6F6D6817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B42F4E-BDC6-A800-2B99-0294405DC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4A1BC-B747-4888-A0CD-C4235E6E891D}" type="datetimeFigureOut">
              <a:rPr lang="pt-BR" smtClean="0"/>
              <a:t>11/07/2023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AE8957-B290-B11E-FAEA-346D883FBD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AC46E2-6F6C-A4D5-460F-99D7FB3CF9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9FCDA-2785-430F-BE7D-CA30AE9B54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142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>
            <a:extLst>
              <a:ext uri="{FF2B5EF4-FFF2-40B4-BE49-F238E27FC236}">
                <a16:creationId xmlns:a16="http://schemas.microsoft.com/office/drawing/2014/main" id="{22D6DC7A-A4DB-EC7A-6DF2-65AFE8DC54AF}"/>
              </a:ext>
            </a:extLst>
          </p:cNvPr>
          <p:cNvGrpSpPr/>
          <p:nvPr/>
        </p:nvGrpSpPr>
        <p:grpSpPr>
          <a:xfrm>
            <a:off x="5107" y="-2"/>
            <a:ext cx="12181786" cy="6876536"/>
            <a:chOff x="5107" y="-2"/>
            <a:chExt cx="12181786" cy="6876536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1D257E5C-8AE2-A358-A71E-209C944D1E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2917"/>
            <a:stretch/>
          </p:blipFill>
          <p:spPr>
            <a:xfrm>
              <a:off x="5107" y="-1"/>
              <a:ext cx="11219484" cy="6876535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EF2AFF37-B7AE-E6B2-34B1-52A74F2A4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24591" y="-2"/>
              <a:ext cx="962302" cy="6876535"/>
            </a:xfrm>
            <a:prstGeom prst="rect">
              <a:avLst/>
            </a:prstGeom>
          </p:spPr>
        </p:pic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B2AC8338-7478-C66E-EF59-3D27095ABC2D}"/>
              </a:ext>
            </a:extLst>
          </p:cNvPr>
          <p:cNvSpPr txBox="1"/>
          <p:nvPr/>
        </p:nvSpPr>
        <p:spPr>
          <a:xfrm>
            <a:off x="6096000" y="1139687"/>
            <a:ext cx="4678016" cy="3590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Gerente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Senior de Saúde no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grupo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Natura&amp;Co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para a América Latina;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  <a:p>
            <a:pPr marL="285750" lvl="0" indent="-285750">
              <a:lnSpc>
                <a:spcPts val="2500"/>
              </a:lnSpc>
              <a:buFont typeface="Arial" panose="020B0604020202020204" pitchFamily="34" charset="0"/>
              <a:buChar char="•"/>
              <a:tabLst>
                <a:tab pos="137160" algn="l"/>
              </a:tabLst>
            </a:pP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Formada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em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Medicina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, com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especialidade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em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Medicina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do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Trabalho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; </a:t>
            </a:r>
          </a:p>
          <a:p>
            <a:pPr marL="285750" lvl="0" indent="-285750">
              <a:lnSpc>
                <a:spcPts val="2500"/>
              </a:lnSpc>
              <a:buFont typeface="Arial" panose="020B0604020202020204" pitchFamily="34" charset="0"/>
              <a:buChar char="•"/>
              <a:tabLst>
                <a:tab pos="137160" algn="l"/>
              </a:tabLst>
            </a:pP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P</a:t>
            </a:r>
            <a:r>
              <a:rPr lang="pt-PT" dirty="0">
                <a:solidFill>
                  <a:schemeClr val="bg1"/>
                </a:solidFill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ós graduada em </a:t>
            </a:r>
            <a:r>
              <a:rPr lang="pt-BR" dirty="0" err="1">
                <a:solidFill>
                  <a:schemeClr val="bg1"/>
                </a:solidFill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Nutrologia</a:t>
            </a:r>
            <a:r>
              <a:rPr lang="pt-BR" dirty="0">
                <a:solidFill>
                  <a:schemeClr val="bg1"/>
                </a:solidFill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 –Bases de Saúde Integrativa e Bem Estar;</a:t>
            </a:r>
          </a:p>
          <a:p>
            <a:pPr marL="285750" lvl="0" indent="-285750">
              <a:lnSpc>
                <a:spcPts val="2500"/>
              </a:lnSpc>
              <a:buFont typeface="Arial" panose="020B0604020202020204" pitchFamily="34" charset="0"/>
              <a:buChar char="•"/>
              <a:tabLst>
                <a:tab pos="137160" algn="l"/>
              </a:tabLst>
            </a:pPr>
            <a:r>
              <a:rPr lang="pt-BR" dirty="0">
                <a:solidFill>
                  <a:schemeClr val="bg1"/>
                </a:solidFill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MBA em  </a:t>
            </a:r>
            <a:r>
              <a:rPr lang="pt-PT" sz="1800" dirty="0">
                <a:solidFill>
                  <a:schemeClr val="bg1"/>
                </a:solidFill>
                <a:effectLst/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Programas de Qualidade de Vida e Promoção da Saúde nas Organizações;</a:t>
            </a:r>
          </a:p>
          <a:p>
            <a:pPr marL="285750" lvl="0" indent="-285750">
              <a:lnSpc>
                <a:spcPts val="2500"/>
              </a:lnSpc>
              <a:buFont typeface="Arial" panose="020B0604020202020204" pitchFamily="34" charset="0"/>
              <a:buChar char="•"/>
              <a:tabLst>
                <a:tab pos="137160" algn="l"/>
              </a:tabLst>
            </a:pPr>
            <a:r>
              <a:rPr lang="pt-PT" dirty="0">
                <a:solidFill>
                  <a:schemeClr val="bg1"/>
                </a:solidFill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Atua na área de gerência médica  em grandes empresas há mais de 20 anos</a:t>
            </a:r>
            <a:endParaRPr lang="pt-BR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276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Agrupar 7">
            <a:extLst>
              <a:ext uri="{FF2B5EF4-FFF2-40B4-BE49-F238E27FC236}">
                <a16:creationId xmlns:a16="http://schemas.microsoft.com/office/drawing/2014/main" id="{22D6DC7A-A4DB-EC7A-6DF2-65AFE8DC54AF}"/>
              </a:ext>
            </a:extLst>
          </p:cNvPr>
          <p:cNvGrpSpPr/>
          <p:nvPr/>
        </p:nvGrpSpPr>
        <p:grpSpPr>
          <a:xfrm>
            <a:off x="10214" y="-9268"/>
            <a:ext cx="12181786" cy="6876536"/>
            <a:chOff x="5107" y="-2"/>
            <a:chExt cx="12181786" cy="6876536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1D257E5C-8AE2-A358-A71E-209C944D1E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2917"/>
            <a:stretch/>
          </p:blipFill>
          <p:spPr>
            <a:xfrm>
              <a:off x="5107" y="-1"/>
              <a:ext cx="11219484" cy="6876535"/>
            </a:xfrm>
            <a:prstGeom prst="rect">
              <a:avLst/>
            </a:prstGeom>
          </p:spPr>
        </p:pic>
        <p:pic>
          <p:nvPicPr>
            <p:cNvPr id="7" name="Imagem 6">
              <a:extLst>
                <a:ext uri="{FF2B5EF4-FFF2-40B4-BE49-F238E27FC236}">
                  <a16:creationId xmlns:a16="http://schemas.microsoft.com/office/drawing/2014/main" id="{EF2AFF37-B7AE-E6B2-34B1-52A74F2A4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24591" y="-2"/>
              <a:ext cx="962302" cy="6876535"/>
            </a:xfrm>
            <a:prstGeom prst="rect">
              <a:avLst/>
            </a:prstGeom>
          </p:spPr>
        </p:pic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B2AC8338-7478-C66E-EF59-3D27095ABC2D}"/>
              </a:ext>
            </a:extLst>
          </p:cNvPr>
          <p:cNvSpPr txBox="1"/>
          <p:nvPr/>
        </p:nvSpPr>
        <p:spPr>
          <a:xfrm>
            <a:off x="6096000" y="1139687"/>
            <a:ext cx="4678016" cy="3590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Gerente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Senior de Saúde no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grupo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Natura&amp;Co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para a América Latina;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  <a:p>
            <a:pPr marL="285750" lvl="0" indent="-285750">
              <a:lnSpc>
                <a:spcPts val="2500"/>
              </a:lnSpc>
              <a:buFont typeface="Arial" panose="020B0604020202020204" pitchFamily="34" charset="0"/>
              <a:buChar char="•"/>
              <a:tabLst>
                <a:tab pos="137160" algn="l"/>
              </a:tabLst>
            </a:pP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Formada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em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Medicina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, com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especialidade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em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Medicina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do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Trabalho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; </a:t>
            </a:r>
          </a:p>
          <a:p>
            <a:pPr marL="285750" lvl="0" indent="-285750">
              <a:lnSpc>
                <a:spcPts val="2500"/>
              </a:lnSpc>
              <a:buFont typeface="Arial" panose="020B0604020202020204" pitchFamily="34" charset="0"/>
              <a:buChar char="•"/>
              <a:tabLst>
                <a:tab pos="137160" algn="l"/>
              </a:tabLst>
            </a:pP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P</a:t>
            </a:r>
            <a:r>
              <a:rPr lang="pt-PT" dirty="0">
                <a:solidFill>
                  <a:schemeClr val="bg1"/>
                </a:solidFill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ós graduada em </a:t>
            </a:r>
            <a:r>
              <a:rPr lang="pt-BR" dirty="0" err="1">
                <a:solidFill>
                  <a:schemeClr val="bg1"/>
                </a:solidFill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Nutrologia</a:t>
            </a:r>
            <a:r>
              <a:rPr lang="pt-BR" dirty="0">
                <a:solidFill>
                  <a:schemeClr val="bg1"/>
                </a:solidFill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 –Bases de Saúde Integrativa e Bem Estar;</a:t>
            </a:r>
          </a:p>
          <a:p>
            <a:pPr marL="285750" lvl="0" indent="-285750">
              <a:lnSpc>
                <a:spcPts val="2500"/>
              </a:lnSpc>
              <a:buFont typeface="Arial" panose="020B0604020202020204" pitchFamily="34" charset="0"/>
              <a:buChar char="•"/>
              <a:tabLst>
                <a:tab pos="137160" algn="l"/>
              </a:tabLst>
            </a:pPr>
            <a:r>
              <a:rPr lang="pt-BR" dirty="0">
                <a:solidFill>
                  <a:schemeClr val="bg1"/>
                </a:solidFill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MBA em  </a:t>
            </a:r>
            <a:r>
              <a:rPr lang="pt-PT" sz="1800" dirty="0">
                <a:solidFill>
                  <a:schemeClr val="bg1"/>
                </a:solidFill>
                <a:effectLst/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Programas de Qualidade de Vida e Promoção da Saúde nas Organizações;</a:t>
            </a:r>
          </a:p>
          <a:p>
            <a:pPr marL="285750" lvl="0" indent="-285750">
              <a:lnSpc>
                <a:spcPts val="2500"/>
              </a:lnSpc>
              <a:buFont typeface="Arial" panose="020B0604020202020204" pitchFamily="34" charset="0"/>
              <a:buChar char="•"/>
              <a:tabLst>
                <a:tab pos="137160" algn="l"/>
              </a:tabLst>
            </a:pPr>
            <a:r>
              <a:rPr lang="pt-PT" dirty="0">
                <a:solidFill>
                  <a:schemeClr val="bg1"/>
                </a:solidFill>
                <a:latin typeface="Berlin Sans FB" panose="020E0602020502020306" pitchFamily="34" charset="0"/>
                <a:ea typeface="HGMinchoB"/>
                <a:cs typeface="Times New Roman" panose="02020603050405020304" pitchFamily="18" charset="0"/>
              </a:rPr>
              <a:t>Atua na área de gerência médica  em grandes empresas há mais de 20 anos</a:t>
            </a:r>
            <a:endParaRPr lang="pt-BR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2230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134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Berlin Sans FB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Cristina Nader</dc:creator>
  <cp:lastModifiedBy>Cristina Nader</cp:lastModifiedBy>
  <cp:revision>1</cp:revision>
  <dcterms:created xsi:type="dcterms:W3CDTF">2023-07-11T14:23:59Z</dcterms:created>
  <dcterms:modified xsi:type="dcterms:W3CDTF">2023-07-11T20:01:26Z</dcterms:modified>
</cp:coreProperties>
</file>