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9DAD5-3A6D-4422-9158-2B245C9DD1AE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36142-AC56-466C-99D5-0DC438955AC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3090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D36142-AC56-466C-99D5-0DC438955AC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714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45031-2878-5502-6AE3-A6D876893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98959AF-749C-0422-D115-461DFF8E3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8D2A7EE-B161-EB2E-418C-A5B60BFE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214A39-BC9F-F1DB-C073-ACE3BD286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E93CE77-F625-C07D-D820-F7C9572D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4990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82409C-B5E8-5777-FE66-40F1D59D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B530282-3AF9-C350-41D0-B58CB0418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A2BD48-384C-1209-B403-DD0AF2602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EEA3B2-B67A-0DBD-2E40-5035D6128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90114B-72DD-66BA-CD4C-65DF3D47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501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9AA8D-F483-42B7-78F1-12D96BD8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5197A9-6C58-C9D5-DAB4-7314978E4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97E6AA-A71E-0C38-5C4E-36D5250C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FB33E8-B226-D5EA-2FE3-0DCBA2675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0E49F5-3205-9A08-3E26-B906EE08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0641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4F80F-D712-35A1-5F2B-4CC9696F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8E9865-5265-616F-E2D4-C7736E83E9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CF22B47-5A38-109D-FD2F-70F836556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715B37-9BC2-2784-9F42-F0DE46A0C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586F68A-10B6-FA18-A777-69FBA160D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7E0AE59-CDBC-6580-26C7-9A8E334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96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7E3DC-584E-69CD-2A59-ED9DAF51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BD25BF-4FBC-EF81-8F53-4A03C5665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F646F09-AF8F-AFAD-852D-7388961BF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8A28D65-6210-225A-EB0C-A2AA74BE14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0D23B2-CE2D-2D93-BE65-7716AFFD27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4E92092-55E4-8A9D-BCD5-340CA67A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B9A6011-19AF-2D7E-4C05-C70445CE9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167282B-F81B-43FA-85B3-0D4D58A5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9940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9EAA0-154D-04F9-BA01-7B84CB64A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7F4030A-EDD4-0EB1-C476-5FD03102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6C27ACE-A5DF-8C2E-62AF-811E6D2A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F0EC48-CF98-6DA4-F84C-B3B805DE4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819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EEF5F26-CD65-52FB-90CB-A239AFD5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ABD8509-2300-9488-EC66-3B7B3784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B0D6605-B1E1-00E5-4CF4-79505B29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917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13A5C5-E9F5-2A3A-1542-B3FC5A3B1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653B0-0896-E9B7-9DE5-51E17C0CE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5985FB5-FEA1-133B-FE99-03BE11A36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B364230-86A4-D4AE-6776-F510DFC2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759897-6E33-13F7-0E48-0DA1A040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C6A86F8-9FB6-BEE7-9866-31B0D0203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6141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9D44B3-81EE-6ECC-ADB3-03AB1CDF4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070195F-70DE-519E-6E6E-D69FB4785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E78150E-F4D5-75C6-0123-CB87129D8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DBDA3F3-64F4-094B-5E3B-076149438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6152FE-DB06-0BC3-CED0-27D4E9EDC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C92866-FC02-96A3-781D-57203BDCD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321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9B18E-9C56-FDE9-18C0-432E22613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51EE4FC-62F3-A764-E03B-1415F4169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4173BB-5DAD-9F15-1767-FC0EE25AD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2F983E-FAD8-30E4-32F7-A5EAE3646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275598-3D14-CBA8-FC85-B4942D3E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86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E86B41B-0D4F-EEB2-84C5-5B9128AB3D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4F3EF5-DB5C-75AB-107D-2214FEF5D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BDBB7B-8FA6-0F82-169F-D9338E32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4ACBAF-F22B-05FB-9669-78B065615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F5F60A-4F27-D37D-71AB-C7B90B4B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4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23478F7-1C74-8F2C-82E7-CFA839950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7E4123-9366-712B-A884-276D3D7DE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183AB6-1EEC-07F2-E1D3-0CD890F0D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56C39B-5D38-4861-AF8E-E4D19FC3674F}" type="datetimeFigureOut">
              <a:rPr lang="pt-BR" smtClean="0"/>
              <a:t>14/10/2024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2525F3-2A56-B3A9-20D8-94E66EF82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DC0A43-8C5C-6036-D286-F55132D9A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84E1F2-B28C-4416-B0F5-F79AA65E744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72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pa&#10;&#10;Descrição gerada automaticamente">
            <a:extLst>
              <a:ext uri="{FF2B5EF4-FFF2-40B4-BE49-F238E27FC236}">
                <a16:creationId xmlns:a16="http://schemas.microsoft.com/office/drawing/2014/main" id="{B057B928-6E72-1C39-7008-06C04ADC8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43" y="1332982"/>
            <a:ext cx="7512176" cy="496087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A44824E-3D21-2BC8-0C3D-6EB370486C7C}"/>
              </a:ext>
            </a:extLst>
          </p:cNvPr>
          <p:cNvSpPr txBox="1"/>
          <p:nvPr/>
        </p:nvSpPr>
        <p:spPr>
          <a:xfrm>
            <a:off x="356943" y="248884"/>
            <a:ext cx="24075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/>
              <a:t>Black Friday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6670BD0-E36B-7AAE-8F6E-3CE9470E8AC4}"/>
              </a:ext>
            </a:extLst>
          </p:cNvPr>
          <p:cNvSpPr txBox="1"/>
          <p:nvPr/>
        </p:nvSpPr>
        <p:spPr>
          <a:xfrm>
            <a:off x="7869119" y="2237899"/>
            <a:ext cx="42004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   Orientações Gerais: </a:t>
            </a:r>
          </a:p>
          <a:p>
            <a:pPr marL="861206" lvl="1" indent="-342900">
              <a:buFont typeface="Arial" panose="020B0604020202020204" pitchFamily="34" charset="0"/>
              <a:buChar char="•"/>
            </a:pPr>
            <a:r>
              <a:rPr lang="pt-BR" dirty="0"/>
              <a:t>Colocar um CTA “Confira” “Aproveite” e </a:t>
            </a:r>
            <a:r>
              <a:rPr lang="pt-BR" dirty="0" err="1"/>
              <a:t>etc</a:t>
            </a:r>
            <a:r>
              <a:rPr lang="pt-BR" dirty="0"/>
              <a:t>, o que for melhor</a:t>
            </a:r>
          </a:p>
          <a:p>
            <a:pPr marL="861206" lvl="1" indent="-342900">
              <a:buFont typeface="Arial" panose="020B0604020202020204" pitchFamily="34" charset="0"/>
              <a:buChar char="•"/>
            </a:pPr>
            <a:r>
              <a:rPr lang="pt-BR" dirty="0"/>
              <a:t>Fazer 4 versões:</a:t>
            </a:r>
            <a:br>
              <a:rPr lang="pt-BR" dirty="0"/>
            </a:br>
            <a:r>
              <a:rPr lang="pt-BR" dirty="0"/>
              <a:t>	  1.Sem </a:t>
            </a:r>
            <a:r>
              <a:rPr lang="pt-BR" dirty="0" err="1"/>
              <a:t>Mockup</a:t>
            </a:r>
            <a:endParaRPr lang="pt-BR" dirty="0"/>
          </a:p>
          <a:p>
            <a:pPr marL="975506" lvl="2"/>
            <a:r>
              <a:rPr lang="pt-BR" dirty="0"/>
              <a:t> 2.Apenas sem </a:t>
            </a:r>
            <a:r>
              <a:rPr lang="pt-BR" dirty="0" err="1"/>
              <a:t>Hiscongex</a:t>
            </a:r>
            <a:br>
              <a:rPr lang="pt-BR" dirty="0"/>
            </a:br>
            <a:r>
              <a:rPr lang="pt-BR" dirty="0"/>
              <a:t> 3.Com todos os produtos</a:t>
            </a:r>
          </a:p>
          <a:p>
            <a:pPr marL="975506" lvl="2"/>
            <a:r>
              <a:rPr lang="pt-BR" dirty="0"/>
              <a:t> 4.Uma versão com Neo Química Genéricos, vamos ter promoção em toda linha de genéricos exclusivo no </a:t>
            </a:r>
            <a:r>
              <a:rPr lang="pt-BR" dirty="0" err="1"/>
              <a:t>ecomm</a:t>
            </a:r>
            <a:endParaRPr lang="pt-BR" dirty="0"/>
          </a:p>
          <a:p>
            <a:pPr marL="975506" lvl="2"/>
            <a:endParaRPr lang="pt-BR" dirty="0"/>
          </a:p>
          <a:p>
            <a:pPr marL="975506" lvl="2"/>
            <a:endParaRPr lang="pt-BR" dirty="0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510CE97A-D7C3-E507-F1E7-D032DB816DA8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3684695" y="1070915"/>
            <a:ext cx="1258186" cy="18530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0C707FAF-64AC-7CFF-112A-22BEC4EB7437}"/>
              </a:ext>
            </a:extLst>
          </p:cNvPr>
          <p:cNvSpPr/>
          <p:nvPr/>
        </p:nvSpPr>
        <p:spPr>
          <a:xfrm>
            <a:off x="2945219" y="2923953"/>
            <a:ext cx="2094614" cy="659219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8BE11FB-C8D9-638C-4B60-916670ECD758}"/>
              </a:ext>
            </a:extLst>
          </p:cNvPr>
          <p:cNvSpPr txBox="1"/>
          <p:nvPr/>
        </p:nvSpPr>
        <p:spPr>
          <a:xfrm>
            <a:off x="3684695" y="701583"/>
            <a:ext cx="251637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518306" lvl="1"/>
            <a:r>
              <a:rPr lang="pt-BR" dirty="0"/>
              <a:t>Remover o “NA”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45A43A3-289A-3212-754F-39CA88B52E29}"/>
              </a:ext>
            </a:extLst>
          </p:cNvPr>
          <p:cNvSpPr/>
          <p:nvPr/>
        </p:nvSpPr>
        <p:spPr>
          <a:xfrm>
            <a:off x="4607442" y="3813418"/>
            <a:ext cx="1183759" cy="4845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C8B2F93-0196-A33C-62CF-712C0EB57138}"/>
              </a:ext>
            </a:extLst>
          </p:cNvPr>
          <p:cNvCxnSpPr>
            <a:cxnSpLocks/>
          </p:cNvCxnSpPr>
          <p:nvPr/>
        </p:nvCxnSpPr>
        <p:spPr>
          <a:xfrm flipV="1">
            <a:off x="5859565" y="1070915"/>
            <a:ext cx="1633870" cy="28631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F7D15D6-7068-8486-178F-A2D960CEE7B9}"/>
              </a:ext>
            </a:extLst>
          </p:cNvPr>
          <p:cNvSpPr txBox="1"/>
          <p:nvPr/>
        </p:nvSpPr>
        <p:spPr>
          <a:xfrm>
            <a:off x="6771681" y="424584"/>
            <a:ext cx="442519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518306" lvl="1"/>
            <a:r>
              <a:rPr lang="pt-BR" dirty="0"/>
              <a:t>Maior destaque na frase para a versão sem produto</a:t>
            </a:r>
          </a:p>
        </p:txBody>
      </p:sp>
    </p:spTree>
    <p:extLst>
      <p:ext uri="{BB962C8B-B14F-4D97-AF65-F5344CB8AC3E}">
        <p14:creationId xmlns:p14="http://schemas.microsoft.com/office/powerpoint/2010/main" val="25227987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83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 Silva Mendes</dc:creator>
  <cp:lastModifiedBy>Lucas De Oliveira Sodre</cp:lastModifiedBy>
  <cp:revision>7</cp:revision>
  <dcterms:created xsi:type="dcterms:W3CDTF">2024-07-31T11:51:24Z</dcterms:created>
  <dcterms:modified xsi:type="dcterms:W3CDTF">2024-10-14T20:35:56Z</dcterms:modified>
</cp:coreProperties>
</file>