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6832600" cy="9717088"/>
  <p:notesSz cx="6858000" cy="9144000"/>
  <p:embeddedFontLst>
    <p:embeddedFont>
      <p:font typeface="Urbanist" panose="020B0604020202020204" charset="0"/>
      <p:regular r:id="rId6"/>
      <p:bold r:id="rId7"/>
      <p:italic r:id="rId8"/>
      <p:boldItalic r:id="rId9"/>
    </p:embeddedFont>
    <p:embeddedFont>
      <p:font typeface="Urbanist Black" panose="020B0604020202020204" charset="0"/>
      <p:bold r:id="rId10"/>
      <p:boldItalic r:id="rId11"/>
    </p:embeddedFont>
    <p:embeddedFont>
      <p:font typeface="Urbanist ExtraBold" panose="020B0604020202020204" charset="0"/>
      <p:bold r:id="rId12"/>
      <p:boldItalic r:id="rId13"/>
    </p:embeddedFont>
    <p:embeddedFont>
      <p:font typeface="Urbanist Medium" panose="020B0604020202020204" charset="0"/>
      <p:regular r:id="rId14"/>
      <p:bold r:id="rId15"/>
      <p:italic r:id="rId16"/>
      <p:boldItalic r:id="rId17"/>
    </p:embeddedFont>
    <p:embeddedFont>
      <p:font typeface="Urbanist SemiBold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747775"/>
          </p15:clr>
        </p15:guide>
        <p15:guide id="2" pos="21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2FCB2C-3AA0-42CB-A926-E71129B1D1A4}" v="55" dt="2026-06-03T17:33:10.262"/>
    <p1510:client id="{5E025FC2-5213-4A94-AC7B-66C7974A0A67}" v="404" dt="2026-06-03T16:13:06.628"/>
    <p1510:client id="{B9247DAA-5F6A-43D4-BD02-98097276EDA4}" v="199" dt="2026-06-03T17:59:21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60"/>
        <p:guide pos="215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viewProps" Target="viewProp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23646" y="685800"/>
            <a:ext cx="241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e754b891a0_0_0:notes"/>
          <p:cNvSpPr txBox="1">
            <a:spLocks noGrp="1"/>
          </p:cNvSpPr>
          <p:nvPr>
            <p:ph type="body" idx="1"/>
          </p:nvPr>
        </p:nvSpPr>
        <p:spPr>
          <a:xfrm>
            <a:off x="685790" y="4343396"/>
            <a:ext cx="5486395" cy="41147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3e754b891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685800"/>
            <a:ext cx="2409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754b891a0_0_18:notes"/>
          <p:cNvSpPr txBox="1">
            <a:spLocks noGrp="1"/>
          </p:cNvSpPr>
          <p:nvPr>
            <p:ph type="body" idx="1"/>
          </p:nvPr>
        </p:nvSpPr>
        <p:spPr>
          <a:xfrm>
            <a:off x="685790" y="4343396"/>
            <a:ext cx="5486395" cy="41147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3e754b891a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685800"/>
            <a:ext cx="2409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e754b891a0_0_150:notes"/>
          <p:cNvSpPr txBox="1">
            <a:spLocks noGrp="1"/>
          </p:cNvSpPr>
          <p:nvPr>
            <p:ph type="body" idx="1"/>
          </p:nvPr>
        </p:nvSpPr>
        <p:spPr>
          <a:xfrm>
            <a:off x="685790" y="4343396"/>
            <a:ext cx="5486395" cy="41147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3e754b891a0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24088" y="685800"/>
            <a:ext cx="2409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2922" y="1406550"/>
            <a:ext cx="6366900" cy="387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2916" y="5353843"/>
            <a:ext cx="6366900" cy="14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32916" y="4063093"/>
            <a:ext cx="6366900" cy="15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2916" y="840681"/>
            <a:ext cx="6366900" cy="10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2916" y="2177099"/>
            <a:ext cx="6366900" cy="64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32916" y="840681"/>
            <a:ext cx="6366900" cy="10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32916" y="2177099"/>
            <a:ext cx="2988900" cy="64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610982" y="2177099"/>
            <a:ext cx="2988900" cy="64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32916" y="840681"/>
            <a:ext cx="6366900" cy="10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32916" y="1049564"/>
            <a:ext cx="2098200" cy="14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32916" y="2625043"/>
            <a:ext cx="2098200" cy="60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66336" y="850362"/>
            <a:ext cx="4758300" cy="77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416400" y="-236"/>
            <a:ext cx="3416400" cy="971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98393" y="2329546"/>
            <a:ext cx="3022800" cy="280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98393" y="5295188"/>
            <a:ext cx="3022800" cy="23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691012" y="1367824"/>
            <a:ext cx="2867100" cy="69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32916" y="7991826"/>
            <a:ext cx="4482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32916" y="2089541"/>
            <a:ext cx="6366900" cy="370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32916" y="5954754"/>
            <a:ext cx="6366900" cy="24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2055252" y="9167847"/>
            <a:ext cx="2719784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dt" idx="10"/>
          </p:nvPr>
        </p:nvSpPr>
        <p:spPr>
          <a:xfrm>
            <a:off x="341957" y="9036252"/>
            <a:ext cx="1573004" cy="48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4924188" y="9036252"/>
            <a:ext cx="1573004" cy="48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2916" y="840681"/>
            <a:ext cx="6366900" cy="1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2916" y="2177099"/>
            <a:ext cx="6366900" cy="6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30994" y="8809114"/>
            <a:ext cx="4101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29"/>
            <a:ext cx="6832799" cy="36099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B8C315B6-3BA0-A943-D090-0FC9AD19C375}"/>
              </a:ext>
            </a:extLst>
          </p:cNvPr>
          <p:cNvGrpSpPr/>
          <p:nvPr/>
        </p:nvGrpSpPr>
        <p:grpSpPr>
          <a:xfrm>
            <a:off x="2195302" y="6296913"/>
            <a:ext cx="2440412" cy="1939654"/>
            <a:chOff x="2195302" y="6296913"/>
            <a:chExt cx="2440412" cy="1939654"/>
          </a:xfrm>
        </p:grpSpPr>
        <p:sp>
          <p:nvSpPr>
            <p:cNvPr id="60" name="Google Shape;60;p14"/>
            <p:cNvSpPr txBox="1"/>
            <p:nvPr/>
          </p:nvSpPr>
          <p:spPr>
            <a:xfrm>
              <a:off x="2531889" y="6296913"/>
              <a:ext cx="1763400" cy="144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30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93</a:t>
              </a:r>
              <a:r>
                <a:rPr lang="pt-BR" sz="8100" baseline="3000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ª</a:t>
              </a:r>
              <a:endParaRPr sz="8100" baseline="30000">
                <a:latin typeface="Urbanist ExtraBold"/>
                <a:ea typeface="Urbanist ExtraBold"/>
                <a:cs typeface="Urbanist ExtraBold"/>
                <a:sym typeface="Urbanist ExtraBold"/>
              </a:endParaRPr>
            </a:p>
          </p:txBody>
        </p:sp>
        <p:sp>
          <p:nvSpPr>
            <p:cNvPr id="61" name="Google Shape;61;p14"/>
            <p:cNvSpPr txBox="1"/>
            <p:nvPr/>
          </p:nvSpPr>
          <p:spPr>
            <a:xfrm>
              <a:off x="2195302" y="7445976"/>
              <a:ext cx="2440412" cy="790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325" rIns="0" bIns="0" anchor="t" anchorCtr="0">
              <a:spAutoFit/>
            </a:bodyPr>
            <a:lstStyle/>
            <a:p>
              <a:pPr marL="1270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505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EDIÇÃO</a:t>
              </a:r>
              <a:endParaRPr sz="5050">
                <a:latin typeface="Urbanist ExtraBold"/>
                <a:ea typeface="Urbanist ExtraBold"/>
                <a:cs typeface="Urbanist ExtraBold"/>
                <a:sym typeface="Urbanist ExtraBold"/>
              </a:endParaRPr>
            </a:p>
          </p:txBody>
        </p:sp>
      </p:grpSp>
      <p:sp>
        <p:nvSpPr>
          <p:cNvPr id="62" name="Google Shape;62;p14"/>
          <p:cNvSpPr/>
          <p:nvPr/>
        </p:nvSpPr>
        <p:spPr>
          <a:xfrm>
            <a:off x="1673909" y="6308492"/>
            <a:ext cx="3484879" cy="0"/>
          </a:xfrm>
          <a:custGeom>
            <a:avLst/>
            <a:gdLst/>
            <a:ahLst/>
            <a:cxnLst/>
            <a:rect l="l" t="t" r="r" b="b"/>
            <a:pathLst>
              <a:path w="3484879" h="120000" extrusionOk="0">
                <a:moveTo>
                  <a:pt x="3484359" y="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30A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1690102" y="9051326"/>
            <a:ext cx="3452495" cy="480695"/>
          </a:xfrm>
          <a:custGeom>
            <a:avLst/>
            <a:gdLst/>
            <a:ahLst/>
            <a:cxnLst/>
            <a:rect l="l" t="t" r="r" b="b"/>
            <a:pathLst>
              <a:path w="3452495" h="480695" extrusionOk="0">
                <a:moveTo>
                  <a:pt x="3212020" y="0"/>
                </a:moveTo>
                <a:lnTo>
                  <a:pt x="240245" y="0"/>
                </a:lnTo>
                <a:lnTo>
                  <a:pt x="191826" y="4881"/>
                </a:lnTo>
                <a:lnTo>
                  <a:pt x="146729" y="18880"/>
                </a:lnTo>
                <a:lnTo>
                  <a:pt x="105919" y="41032"/>
                </a:lnTo>
                <a:lnTo>
                  <a:pt x="70364" y="70370"/>
                </a:lnTo>
                <a:lnTo>
                  <a:pt x="41028" y="105928"/>
                </a:lnTo>
                <a:lnTo>
                  <a:pt x="18878" y="146739"/>
                </a:lnTo>
                <a:lnTo>
                  <a:pt x="4880" y="191838"/>
                </a:lnTo>
                <a:lnTo>
                  <a:pt x="0" y="240258"/>
                </a:lnTo>
                <a:lnTo>
                  <a:pt x="4880" y="288674"/>
                </a:lnTo>
                <a:lnTo>
                  <a:pt x="18878" y="333770"/>
                </a:lnTo>
                <a:lnTo>
                  <a:pt x="41028" y="374579"/>
                </a:lnTo>
                <a:lnTo>
                  <a:pt x="70364" y="410135"/>
                </a:lnTo>
                <a:lnTo>
                  <a:pt x="105919" y="439472"/>
                </a:lnTo>
                <a:lnTo>
                  <a:pt x="146729" y="461623"/>
                </a:lnTo>
                <a:lnTo>
                  <a:pt x="191826" y="475623"/>
                </a:lnTo>
                <a:lnTo>
                  <a:pt x="240245" y="480504"/>
                </a:lnTo>
                <a:lnTo>
                  <a:pt x="3212020" y="480504"/>
                </a:lnTo>
                <a:lnTo>
                  <a:pt x="3260439" y="475623"/>
                </a:lnTo>
                <a:lnTo>
                  <a:pt x="3305537" y="461623"/>
                </a:lnTo>
                <a:lnTo>
                  <a:pt x="3346346" y="439472"/>
                </a:lnTo>
                <a:lnTo>
                  <a:pt x="3381902" y="410135"/>
                </a:lnTo>
                <a:lnTo>
                  <a:pt x="3411237" y="374579"/>
                </a:lnTo>
                <a:lnTo>
                  <a:pt x="3433387" y="333770"/>
                </a:lnTo>
                <a:lnTo>
                  <a:pt x="3447385" y="288674"/>
                </a:lnTo>
                <a:lnTo>
                  <a:pt x="3452266" y="240258"/>
                </a:lnTo>
                <a:lnTo>
                  <a:pt x="3447385" y="191838"/>
                </a:lnTo>
                <a:lnTo>
                  <a:pt x="3433387" y="146739"/>
                </a:lnTo>
                <a:lnTo>
                  <a:pt x="3411237" y="105928"/>
                </a:lnTo>
                <a:lnTo>
                  <a:pt x="3381902" y="70370"/>
                </a:lnTo>
                <a:lnTo>
                  <a:pt x="3346346" y="41032"/>
                </a:lnTo>
                <a:lnTo>
                  <a:pt x="3305537" y="18880"/>
                </a:lnTo>
                <a:lnTo>
                  <a:pt x="3260439" y="4881"/>
                </a:lnTo>
                <a:lnTo>
                  <a:pt x="3212020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868900" y="9149500"/>
            <a:ext cx="10950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CONFIRA!</a:t>
            </a:r>
            <a:endParaRPr sz="18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7292" y="3677030"/>
            <a:ext cx="3718216" cy="242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4098" y="916941"/>
            <a:ext cx="2846228" cy="141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1303117" y="5829534"/>
            <a:ext cx="5328285" cy="405764"/>
          </a:xfrm>
          <a:custGeom>
            <a:avLst/>
            <a:gdLst/>
            <a:ahLst/>
            <a:cxnLst/>
            <a:rect l="l" t="t" r="r" b="b"/>
            <a:pathLst>
              <a:path w="5328285" h="405764" extrusionOk="0">
                <a:moveTo>
                  <a:pt x="5125427" y="0"/>
                </a:moveTo>
                <a:lnTo>
                  <a:pt x="0" y="0"/>
                </a:lnTo>
                <a:lnTo>
                  <a:pt x="0" y="404444"/>
                </a:lnTo>
                <a:lnTo>
                  <a:pt x="1244" y="405688"/>
                </a:lnTo>
                <a:lnTo>
                  <a:pt x="5125427" y="405688"/>
                </a:lnTo>
                <a:lnTo>
                  <a:pt x="5171937" y="400331"/>
                </a:lnTo>
                <a:lnTo>
                  <a:pt x="5214633" y="385071"/>
                </a:lnTo>
                <a:lnTo>
                  <a:pt x="5252296" y="361125"/>
                </a:lnTo>
                <a:lnTo>
                  <a:pt x="5283709" y="329712"/>
                </a:lnTo>
                <a:lnTo>
                  <a:pt x="5307654" y="292049"/>
                </a:lnTo>
                <a:lnTo>
                  <a:pt x="5322914" y="249354"/>
                </a:lnTo>
                <a:lnTo>
                  <a:pt x="5328272" y="202844"/>
                </a:lnTo>
                <a:lnTo>
                  <a:pt x="5322914" y="156334"/>
                </a:lnTo>
                <a:lnTo>
                  <a:pt x="5307654" y="113639"/>
                </a:lnTo>
                <a:lnTo>
                  <a:pt x="5283709" y="75976"/>
                </a:lnTo>
                <a:lnTo>
                  <a:pt x="5252296" y="44563"/>
                </a:lnTo>
                <a:lnTo>
                  <a:pt x="5214633" y="20617"/>
                </a:lnTo>
                <a:lnTo>
                  <a:pt x="5171937" y="5357"/>
                </a:lnTo>
                <a:lnTo>
                  <a:pt x="5125427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0" y="311064"/>
            <a:ext cx="6833234" cy="1778635"/>
          </a:xfrm>
          <a:custGeom>
            <a:avLst/>
            <a:gdLst/>
            <a:ahLst/>
            <a:cxnLst/>
            <a:rect l="l" t="t" r="r" b="b"/>
            <a:pathLst>
              <a:path w="6833234" h="1778635" extrusionOk="0">
                <a:moveTo>
                  <a:pt x="6832803" y="0"/>
                </a:moveTo>
                <a:lnTo>
                  <a:pt x="0" y="14477"/>
                </a:lnTo>
                <a:lnTo>
                  <a:pt x="0" y="1778368"/>
                </a:lnTo>
                <a:lnTo>
                  <a:pt x="6832803" y="1778368"/>
                </a:lnTo>
                <a:lnTo>
                  <a:pt x="6832803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6832801" cy="14684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5"/>
          <p:cNvGrpSpPr/>
          <p:nvPr/>
        </p:nvGrpSpPr>
        <p:grpSpPr>
          <a:xfrm>
            <a:off x="0" y="8328641"/>
            <a:ext cx="6631558" cy="406536"/>
            <a:chOff x="0" y="8333313"/>
            <a:chExt cx="6631364" cy="406764"/>
          </a:xfrm>
        </p:grpSpPr>
        <p:sp>
          <p:nvSpPr>
            <p:cNvPr id="75" name="Google Shape;75;p15"/>
            <p:cNvSpPr/>
            <p:nvPr/>
          </p:nvSpPr>
          <p:spPr>
            <a:xfrm>
              <a:off x="1303079" y="8333313"/>
              <a:ext cx="5328285" cy="405765"/>
            </a:xfrm>
            <a:custGeom>
              <a:avLst/>
              <a:gdLst/>
              <a:ahLst/>
              <a:cxnLst/>
              <a:rect l="l" t="t" r="r" b="b"/>
              <a:pathLst>
                <a:path w="5328285" h="405765" extrusionOk="0">
                  <a:moveTo>
                    <a:pt x="5125427" y="0"/>
                  </a:moveTo>
                  <a:lnTo>
                    <a:pt x="0" y="0"/>
                  </a:lnTo>
                  <a:lnTo>
                    <a:pt x="0" y="404444"/>
                  </a:lnTo>
                  <a:lnTo>
                    <a:pt x="1244" y="405688"/>
                  </a:lnTo>
                  <a:lnTo>
                    <a:pt x="5125427" y="405688"/>
                  </a:lnTo>
                  <a:lnTo>
                    <a:pt x="5171937" y="400331"/>
                  </a:lnTo>
                  <a:lnTo>
                    <a:pt x="5214633" y="385071"/>
                  </a:lnTo>
                  <a:lnTo>
                    <a:pt x="5252296" y="361125"/>
                  </a:lnTo>
                  <a:lnTo>
                    <a:pt x="5283709" y="329712"/>
                  </a:lnTo>
                  <a:lnTo>
                    <a:pt x="5307654" y="292049"/>
                  </a:lnTo>
                  <a:lnTo>
                    <a:pt x="5322914" y="249354"/>
                  </a:lnTo>
                  <a:lnTo>
                    <a:pt x="5328272" y="202844"/>
                  </a:lnTo>
                  <a:lnTo>
                    <a:pt x="5322914" y="156334"/>
                  </a:lnTo>
                  <a:lnTo>
                    <a:pt x="5307654" y="113639"/>
                  </a:lnTo>
                  <a:lnTo>
                    <a:pt x="5283709" y="75976"/>
                  </a:lnTo>
                  <a:lnTo>
                    <a:pt x="5252296" y="44563"/>
                  </a:lnTo>
                  <a:lnTo>
                    <a:pt x="5214633" y="20617"/>
                  </a:lnTo>
                  <a:lnTo>
                    <a:pt x="5171937" y="5357"/>
                  </a:lnTo>
                  <a:lnTo>
                    <a:pt x="5125427" y="0"/>
                  </a:lnTo>
                  <a:close/>
                </a:path>
              </a:pathLst>
            </a:custGeom>
            <a:solidFill>
              <a:srgbClr val="FFA6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0" y="8415592"/>
              <a:ext cx="2059305" cy="324485"/>
            </a:xfrm>
            <a:custGeom>
              <a:avLst/>
              <a:gdLst/>
              <a:ahLst/>
              <a:cxnLst/>
              <a:rect l="l" t="t" r="r" b="b"/>
              <a:pathLst>
                <a:path w="2059305" h="324484" extrusionOk="0">
                  <a:moveTo>
                    <a:pt x="1896894" y="0"/>
                  </a:moveTo>
                  <a:lnTo>
                    <a:pt x="0" y="0"/>
                  </a:lnTo>
                  <a:lnTo>
                    <a:pt x="0" y="324459"/>
                  </a:lnTo>
                  <a:lnTo>
                    <a:pt x="1896894" y="324459"/>
                  </a:lnTo>
                  <a:lnTo>
                    <a:pt x="1940022" y="318664"/>
                  </a:lnTo>
                  <a:lnTo>
                    <a:pt x="1978775" y="302310"/>
                  </a:lnTo>
                  <a:lnTo>
                    <a:pt x="2011609" y="276944"/>
                  </a:lnTo>
                  <a:lnTo>
                    <a:pt x="2036975" y="244110"/>
                  </a:lnTo>
                  <a:lnTo>
                    <a:pt x="2053329" y="205357"/>
                  </a:lnTo>
                  <a:lnTo>
                    <a:pt x="2059124" y="162229"/>
                  </a:lnTo>
                  <a:lnTo>
                    <a:pt x="2053329" y="119102"/>
                  </a:lnTo>
                  <a:lnTo>
                    <a:pt x="2036975" y="80348"/>
                  </a:lnTo>
                  <a:lnTo>
                    <a:pt x="2011609" y="47515"/>
                  </a:lnTo>
                  <a:lnTo>
                    <a:pt x="1978775" y="22148"/>
                  </a:lnTo>
                  <a:lnTo>
                    <a:pt x="1940022" y="5794"/>
                  </a:lnTo>
                  <a:lnTo>
                    <a:pt x="1896894" y="0"/>
                  </a:lnTo>
                  <a:close/>
                </a:path>
              </a:pathLst>
            </a:custGeom>
            <a:solidFill>
              <a:srgbClr val="0030A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5"/>
          <p:cNvSpPr txBox="1"/>
          <p:nvPr/>
        </p:nvSpPr>
        <p:spPr>
          <a:xfrm>
            <a:off x="244288" y="8472963"/>
            <a:ext cx="1578855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ESOMEPRAZOL MG</a:t>
            </a:r>
            <a:endParaRPr sz="12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grpSp>
        <p:nvGrpSpPr>
          <p:cNvPr id="78" name="Google Shape;78;p15"/>
          <p:cNvGrpSpPr/>
          <p:nvPr/>
        </p:nvGrpSpPr>
        <p:grpSpPr>
          <a:xfrm>
            <a:off x="3822157" y="8016408"/>
            <a:ext cx="1314133" cy="717782"/>
            <a:chOff x="3822045" y="8020904"/>
            <a:chExt cx="1314095" cy="718185"/>
          </a:xfrm>
        </p:grpSpPr>
        <p:sp>
          <p:nvSpPr>
            <p:cNvPr id="79" name="Google Shape;79;p15"/>
            <p:cNvSpPr/>
            <p:nvPr/>
          </p:nvSpPr>
          <p:spPr>
            <a:xfrm>
              <a:off x="3822045" y="8020904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4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5136140" y="8020904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4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" name="Google Shape;81;p15"/>
          <p:cNvSpPr txBox="1"/>
          <p:nvPr/>
        </p:nvSpPr>
        <p:spPr>
          <a:xfrm>
            <a:off x="2691923" y="8734179"/>
            <a:ext cx="3702834" cy="13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0030AE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*As metas de SUP. e GTE. são a somatória das metas dos seus respectivos times.</a:t>
            </a:r>
            <a:endParaRPr sz="8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1303117" y="7078892"/>
            <a:ext cx="5328441" cy="405538"/>
          </a:xfrm>
          <a:custGeom>
            <a:avLst/>
            <a:gdLst/>
            <a:ahLst/>
            <a:cxnLst/>
            <a:rect l="l" t="t" r="r" b="b"/>
            <a:pathLst>
              <a:path w="5328285" h="405765" extrusionOk="0">
                <a:moveTo>
                  <a:pt x="5125427" y="0"/>
                </a:moveTo>
                <a:lnTo>
                  <a:pt x="0" y="0"/>
                </a:lnTo>
                <a:lnTo>
                  <a:pt x="0" y="404444"/>
                </a:lnTo>
                <a:lnTo>
                  <a:pt x="1244" y="405688"/>
                </a:lnTo>
                <a:lnTo>
                  <a:pt x="5125427" y="405688"/>
                </a:lnTo>
                <a:lnTo>
                  <a:pt x="5171937" y="400331"/>
                </a:lnTo>
                <a:lnTo>
                  <a:pt x="5214633" y="385071"/>
                </a:lnTo>
                <a:lnTo>
                  <a:pt x="5252296" y="361125"/>
                </a:lnTo>
                <a:lnTo>
                  <a:pt x="5283709" y="329712"/>
                </a:lnTo>
                <a:lnTo>
                  <a:pt x="5307654" y="292049"/>
                </a:lnTo>
                <a:lnTo>
                  <a:pt x="5322914" y="249354"/>
                </a:lnTo>
                <a:lnTo>
                  <a:pt x="5328272" y="202844"/>
                </a:lnTo>
                <a:lnTo>
                  <a:pt x="5322914" y="156334"/>
                </a:lnTo>
                <a:lnTo>
                  <a:pt x="5307654" y="113639"/>
                </a:lnTo>
                <a:lnTo>
                  <a:pt x="5283709" y="75976"/>
                </a:lnTo>
                <a:lnTo>
                  <a:pt x="5252296" y="44563"/>
                </a:lnTo>
                <a:lnTo>
                  <a:pt x="5214633" y="20617"/>
                </a:lnTo>
                <a:lnTo>
                  <a:pt x="5171937" y="5357"/>
                </a:lnTo>
                <a:lnTo>
                  <a:pt x="5125427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0" y="7161126"/>
            <a:ext cx="2059365" cy="324303"/>
          </a:xfrm>
          <a:custGeom>
            <a:avLst/>
            <a:gdLst/>
            <a:ahLst/>
            <a:cxnLst/>
            <a:rect l="l" t="t" r="r" b="b"/>
            <a:pathLst>
              <a:path w="2059305" h="324484" extrusionOk="0">
                <a:moveTo>
                  <a:pt x="1896894" y="0"/>
                </a:moveTo>
                <a:lnTo>
                  <a:pt x="0" y="0"/>
                </a:lnTo>
                <a:lnTo>
                  <a:pt x="0" y="324459"/>
                </a:lnTo>
                <a:lnTo>
                  <a:pt x="1896894" y="324459"/>
                </a:lnTo>
                <a:lnTo>
                  <a:pt x="1940022" y="318664"/>
                </a:lnTo>
                <a:lnTo>
                  <a:pt x="1978775" y="302310"/>
                </a:lnTo>
                <a:lnTo>
                  <a:pt x="2011609" y="276944"/>
                </a:lnTo>
                <a:lnTo>
                  <a:pt x="2036975" y="244110"/>
                </a:lnTo>
                <a:lnTo>
                  <a:pt x="2053329" y="205357"/>
                </a:lnTo>
                <a:lnTo>
                  <a:pt x="2059124" y="162229"/>
                </a:lnTo>
                <a:lnTo>
                  <a:pt x="2053329" y="119102"/>
                </a:lnTo>
                <a:lnTo>
                  <a:pt x="2036975" y="80348"/>
                </a:lnTo>
                <a:lnTo>
                  <a:pt x="2011609" y="47515"/>
                </a:lnTo>
                <a:lnTo>
                  <a:pt x="1978775" y="22148"/>
                </a:lnTo>
                <a:lnTo>
                  <a:pt x="1940022" y="5794"/>
                </a:lnTo>
                <a:lnTo>
                  <a:pt x="1896894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15" title="neoconecta_ClubeDeCraques_CestaInvernoM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472" y="6555035"/>
            <a:ext cx="1218977" cy="7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244288" y="7236862"/>
            <a:ext cx="1605745" cy="199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CESTA INVERNO MG</a:t>
            </a:r>
            <a:endParaRPr sz="12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grpSp>
        <p:nvGrpSpPr>
          <p:cNvPr id="86" name="Google Shape;86;p15"/>
          <p:cNvGrpSpPr/>
          <p:nvPr/>
        </p:nvGrpSpPr>
        <p:grpSpPr>
          <a:xfrm>
            <a:off x="3822157" y="6766660"/>
            <a:ext cx="1314133" cy="717782"/>
            <a:chOff x="3822045" y="6770455"/>
            <a:chExt cx="1314095" cy="718185"/>
          </a:xfrm>
        </p:grpSpPr>
        <p:sp>
          <p:nvSpPr>
            <p:cNvPr id="87" name="Google Shape;87;p15"/>
            <p:cNvSpPr/>
            <p:nvPr/>
          </p:nvSpPr>
          <p:spPr>
            <a:xfrm>
              <a:off x="3822045" y="6770455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4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5136140" y="6770455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4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15"/>
          <p:cNvSpPr txBox="1"/>
          <p:nvPr/>
        </p:nvSpPr>
        <p:spPr>
          <a:xfrm>
            <a:off x="2691923" y="7484427"/>
            <a:ext cx="3702834" cy="13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0030AE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*As metas de SUP. e GTE. são a somatória das metas dos seus respectivos times.</a:t>
            </a:r>
            <a:endParaRPr sz="8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1303117" y="4579396"/>
            <a:ext cx="5328441" cy="405538"/>
          </a:xfrm>
          <a:custGeom>
            <a:avLst/>
            <a:gdLst/>
            <a:ahLst/>
            <a:cxnLst/>
            <a:rect l="l" t="t" r="r" b="b"/>
            <a:pathLst>
              <a:path w="5328285" h="405764" extrusionOk="0">
                <a:moveTo>
                  <a:pt x="5125427" y="0"/>
                </a:moveTo>
                <a:lnTo>
                  <a:pt x="0" y="0"/>
                </a:lnTo>
                <a:lnTo>
                  <a:pt x="0" y="404444"/>
                </a:lnTo>
                <a:lnTo>
                  <a:pt x="1244" y="405688"/>
                </a:lnTo>
                <a:lnTo>
                  <a:pt x="5125427" y="405688"/>
                </a:lnTo>
                <a:lnTo>
                  <a:pt x="5171937" y="400331"/>
                </a:lnTo>
                <a:lnTo>
                  <a:pt x="5214633" y="385071"/>
                </a:lnTo>
                <a:lnTo>
                  <a:pt x="5252296" y="361125"/>
                </a:lnTo>
                <a:lnTo>
                  <a:pt x="5283709" y="329712"/>
                </a:lnTo>
                <a:lnTo>
                  <a:pt x="5307654" y="292049"/>
                </a:lnTo>
                <a:lnTo>
                  <a:pt x="5322914" y="249354"/>
                </a:lnTo>
                <a:lnTo>
                  <a:pt x="5328272" y="202844"/>
                </a:lnTo>
                <a:lnTo>
                  <a:pt x="5322914" y="156334"/>
                </a:lnTo>
                <a:lnTo>
                  <a:pt x="5307654" y="113639"/>
                </a:lnTo>
                <a:lnTo>
                  <a:pt x="5283709" y="75976"/>
                </a:lnTo>
                <a:lnTo>
                  <a:pt x="5252296" y="44563"/>
                </a:lnTo>
                <a:lnTo>
                  <a:pt x="5214633" y="20617"/>
                </a:lnTo>
                <a:lnTo>
                  <a:pt x="5171937" y="5357"/>
                </a:lnTo>
                <a:lnTo>
                  <a:pt x="5125427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0" y="4661630"/>
            <a:ext cx="2059365" cy="324303"/>
          </a:xfrm>
          <a:custGeom>
            <a:avLst/>
            <a:gdLst/>
            <a:ahLst/>
            <a:cxnLst/>
            <a:rect l="l" t="t" r="r" b="b"/>
            <a:pathLst>
              <a:path w="2059305" h="324485" extrusionOk="0">
                <a:moveTo>
                  <a:pt x="1896894" y="0"/>
                </a:moveTo>
                <a:lnTo>
                  <a:pt x="0" y="0"/>
                </a:lnTo>
                <a:lnTo>
                  <a:pt x="0" y="324459"/>
                </a:lnTo>
                <a:lnTo>
                  <a:pt x="1896894" y="324459"/>
                </a:lnTo>
                <a:lnTo>
                  <a:pt x="1940022" y="318664"/>
                </a:lnTo>
                <a:lnTo>
                  <a:pt x="1978775" y="302310"/>
                </a:lnTo>
                <a:lnTo>
                  <a:pt x="2011609" y="276944"/>
                </a:lnTo>
                <a:lnTo>
                  <a:pt x="2036975" y="244110"/>
                </a:lnTo>
                <a:lnTo>
                  <a:pt x="2053329" y="205357"/>
                </a:lnTo>
                <a:lnTo>
                  <a:pt x="2059124" y="162229"/>
                </a:lnTo>
                <a:lnTo>
                  <a:pt x="2053329" y="119102"/>
                </a:lnTo>
                <a:lnTo>
                  <a:pt x="2036975" y="80348"/>
                </a:lnTo>
                <a:lnTo>
                  <a:pt x="2011609" y="47515"/>
                </a:lnTo>
                <a:lnTo>
                  <a:pt x="1978775" y="22148"/>
                </a:lnTo>
                <a:lnTo>
                  <a:pt x="1940022" y="5794"/>
                </a:lnTo>
                <a:lnTo>
                  <a:pt x="1896894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15" title="neoconecta_ClubeDeCraques_CestaInvernoB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50" y="4001818"/>
            <a:ext cx="1551385" cy="8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244288" y="4723725"/>
            <a:ext cx="14511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CESTA INVERNO BR</a:t>
            </a:r>
            <a:endParaRPr sz="12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2691923" y="4984933"/>
            <a:ext cx="3702834" cy="13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0030AE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*As metas de SUP. e GTE. são a somatória das metas dos seus respectivos times.</a:t>
            </a:r>
            <a:endParaRPr sz="8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grpSp>
        <p:nvGrpSpPr>
          <p:cNvPr id="98" name="Google Shape;98;p15"/>
          <p:cNvGrpSpPr/>
          <p:nvPr/>
        </p:nvGrpSpPr>
        <p:grpSpPr>
          <a:xfrm>
            <a:off x="0" y="3329648"/>
            <a:ext cx="6631558" cy="406536"/>
            <a:chOff x="0" y="3331516"/>
            <a:chExt cx="6631364" cy="406764"/>
          </a:xfrm>
        </p:grpSpPr>
        <p:sp>
          <p:nvSpPr>
            <p:cNvPr id="99" name="Google Shape;99;p15"/>
            <p:cNvSpPr/>
            <p:nvPr/>
          </p:nvSpPr>
          <p:spPr>
            <a:xfrm>
              <a:off x="1303079" y="3331516"/>
              <a:ext cx="5328285" cy="405765"/>
            </a:xfrm>
            <a:custGeom>
              <a:avLst/>
              <a:gdLst/>
              <a:ahLst/>
              <a:cxnLst/>
              <a:rect l="l" t="t" r="r" b="b"/>
              <a:pathLst>
                <a:path w="5328285" h="405764" extrusionOk="0">
                  <a:moveTo>
                    <a:pt x="5125427" y="0"/>
                  </a:moveTo>
                  <a:lnTo>
                    <a:pt x="0" y="0"/>
                  </a:lnTo>
                  <a:lnTo>
                    <a:pt x="0" y="404444"/>
                  </a:lnTo>
                  <a:lnTo>
                    <a:pt x="1244" y="405688"/>
                  </a:lnTo>
                  <a:lnTo>
                    <a:pt x="5125427" y="405688"/>
                  </a:lnTo>
                  <a:lnTo>
                    <a:pt x="5171937" y="400331"/>
                  </a:lnTo>
                  <a:lnTo>
                    <a:pt x="5214633" y="385071"/>
                  </a:lnTo>
                  <a:lnTo>
                    <a:pt x="5252296" y="361125"/>
                  </a:lnTo>
                  <a:lnTo>
                    <a:pt x="5283709" y="329712"/>
                  </a:lnTo>
                  <a:lnTo>
                    <a:pt x="5307654" y="292049"/>
                  </a:lnTo>
                  <a:lnTo>
                    <a:pt x="5322914" y="249354"/>
                  </a:lnTo>
                  <a:lnTo>
                    <a:pt x="5328272" y="202844"/>
                  </a:lnTo>
                  <a:lnTo>
                    <a:pt x="5322914" y="156334"/>
                  </a:lnTo>
                  <a:lnTo>
                    <a:pt x="5307654" y="113639"/>
                  </a:lnTo>
                  <a:lnTo>
                    <a:pt x="5283709" y="75976"/>
                  </a:lnTo>
                  <a:lnTo>
                    <a:pt x="5252296" y="44563"/>
                  </a:lnTo>
                  <a:lnTo>
                    <a:pt x="5214633" y="20617"/>
                  </a:lnTo>
                  <a:lnTo>
                    <a:pt x="5171937" y="5357"/>
                  </a:lnTo>
                  <a:lnTo>
                    <a:pt x="5125427" y="0"/>
                  </a:lnTo>
                  <a:close/>
                </a:path>
              </a:pathLst>
            </a:custGeom>
            <a:solidFill>
              <a:srgbClr val="FFA6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0" y="3413795"/>
              <a:ext cx="2059305" cy="324485"/>
            </a:xfrm>
            <a:custGeom>
              <a:avLst/>
              <a:gdLst/>
              <a:ahLst/>
              <a:cxnLst/>
              <a:rect l="l" t="t" r="r" b="b"/>
              <a:pathLst>
                <a:path w="2059305" h="324485" extrusionOk="0">
                  <a:moveTo>
                    <a:pt x="1896894" y="0"/>
                  </a:moveTo>
                  <a:lnTo>
                    <a:pt x="0" y="0"/>
                  </a:lnTo>
                  <a:lnTo>
                    <a:pt x="0" y="324459"/>
                  </a:lnTo>
                  <a:lnTo>
                    <a:pt x="1896894" y="324459"/>
                  </a:lnTo>
                  <a:lnTo>
                    <a:pt x="1940022" y="318664"/>
                  </a:lnTo>
                  <a:lnTo>
                    <a:pt x="1978775" y="302310"/>
                  </a:lnTo>
                  <a:lnTo>
                    <a:pt x="2011609" y="276944"/>
                  </a:lnTo>
                  <a:lnTo>
                    <a:pt x="2036975" y="244110"/>
                  </a:lnTo>
                  <a:lnTo>
                    <a:pt x="2053329" y="205357"/>
                  </a:lnTo>
                  <a:lnTo>
                    <a:pt x="2059124" y="162229"/>
                  </a:lnTo>
                  <a:lnTo>
                    <a:pt x="2053329" y="119102"/>
                  </a:lnTo>
                  <a:lnTo>
                    <a:pt x="2036975" y="80348"/>
                  </a:lnTo>
                  <a:lnTo>
                    <a:pt x="2011609" y="47515"/>
                  </a:lnTo>
                  <a:lnTo>
                    <a:pt x="1978775" y="22148"/>
                  </a:lnTo>
                  <a:lnTo>
                    <a:pt x="1940022" y="5794"/>
                  </a:lnTo>
                  <a:lnTo>
                    <a:pt x="1896894" y="0"/>
                  </a:lnTo>
                  <a:close/>
                </a:path>
              </a:pathLst>
            </a:custGeom>
            <a:solidFill>
              <a:srgbClr val="0030A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oogle Shape;94;p15"/>
          <p:cNvGrpSpPr/>
          <p:nvPr/>
        </p:nvGrpSpPr>
        <p:grpSpPr>
          <a:xfrm>
            <a:off x="3822046" y="3006737"/>
            <a:ext cx="1314244" cy="717782"/>
            <a:chOff x="3822045" y="4269556"/>
            <a:chExt cx="1314244" cy="718185"/>
          </a:xfrm>
        </p:grpSpPr>
        <p:sp>
          <p:nvSpPr>
            <p:cNvPr id="95" name="Google Shape;95;p15"/>
            <p:cNvSpPr/>
            <p:nvPr/>
          </p:nvSpPr>
          <p:spPr>
            <a:xfrm>
              <a:off x="3822045" y="426955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5136140" y="426955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15"/>
          <p:cNvSpPr/>
          <p:nvPr/>
        </p:nvSpPr>
        <p:spPr>
          <a:xfrm>
            <a:off x="0" y="5911378"/>
            <a:ext cx="2059365" cy="324303"/>
          </a:xfrm>
          <a:custGeom>
            <a:avLst/>
            <a:gdLst/>
            <a:ahLst/>
            <a:cxnLst/>
            <a:rect l="l" t="t" r="r" b="b"/>
            <a:pathLst>
              <a:path w="2059305" h="324485" extrusionOk="0">
                <a:moveTo>
                  <a:pt x="1896894" y="0"/>
                </a:moveTo>
                <a:lnTo>
                  <a:pt x="0" y="0"/>
                </a:lnTo>
                <a:lnTo>
                  <a:pt x="0" y="324459"/>
                </a:lnTo>
                <a:lnTo>
                  <a:pt x="1896894" y="324459"/>
                </a:lnTo>
                <a:lnTo>
                  <a:pt x="1940022" y="318664"/>
                </a:lnTo>
                <a:lnTo>
                  <a:pt x="1978775" y="302310"/>
                </a:lnTo>
                <a:lnTo>
                  <a:pt x="2011609" y="276944"/>
                </a:lnTo>
                <a:lnTo>
                  <a:pt x="2036975" y="244110"/>
                </a:lnTo>
                <a:lnTo>
                  <a:pt x="2053329" y="205357"/>
                </a:lnTo>
                <a:lnTo>
                  <a:pt x="2059124" y="162229"/>
                </a:lnTo>
                <a:lnTo>
                  <a:pt x="2053329" y="119102"/>
                </a:lnTo>
                <a:lnTo>
                  <a:pt x="2036975" y="80348"/>
                </a:lnTo>
                <a:lnTo>
                  <a:pt x="2011609" y="47515"/>
                </a:lnTo>
                <a:lnTo>
                  <a:pt x="1978775" y="22148"/>
                </a:lnTo>
                <a:lnTo>
                  <a:pt x="1940022" y="5794"/>
                </a:lnTo>
                <a:lnTo>
                  <a:pt x="1896894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15"/>
          <p:cNvGrpSpPr/>
          <p:nvPr/>
        </p:nvGrpSpPr>
        <p:grpSpPr>
          <a:xfrm>
            <a:off x="4386304" y="345624"/>
            <a:ext cx="1115100" cy="855639"/>
            <a:chOff x="4386304" y="345624"/>
            <a:chExt cx="1115100" cy="855639"/>
          </a:xfrm>
        </p:grpSpPr>
        <p:pic>
          <p:nvPicPr>
            <p:cNvPr id="103" name="Google Shape;103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74453" y="514895"/>
              <a:ext cx="177487" cy="1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603948" y="763749"/>
              <a:ext cx="151172" cy="1755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1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403376" y="514619"/>
              <a:ext cx="151184" cy="175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5"/>
            <p:cNvSpPr/>
            <p:nvPr/>
          </p:nvSpPr>
          <p:spPr>
            <a:xfrm>
              <a:off x="4771828" y="514559"/>
              <a:ext cx="178435" cy="175895"/>
            </a:xfrm>
            <a:custGeom>
              <a:avLst/>
              <a:gdLst/>
              <a:ahLst/>
              <a:cxnLst/>
              <a:rect l="l" t="t" r="r" b="b"/>
              <a:pathLst>
                <a:path w="178435" h="175895" extrusionOk="0">
                  <a:moveTo>
                    <a:pt x="89179" y="0"/>
                  </a:moveTo>
                  <a:lnTo>
                    <a:pt x="54502" y="6922"/>
                  </a:lnTo>
                  <a:lnTo>
                    <a:pt x="26153" y="25782"/>
                  </a:lnTo>
                  <a:lnTo>
                    <a:pt x="7021" y="53722"/>
                  </a:lnTo>
                  <a:lnTo>
                    <a:pt x="0" y="87883"/>
                  </a:lnTo>
                  <a:lnTo>
                    <a:pt x="7024" y="122015"/>
                  </a:lnTo>
                  <a:lnTo>
                    <a:pt x="26161" y="149940"/>
                  </a:lnTo>
                  <a:lnTo>
                    <a:pt x="54510" y="168795"/>
                  </a:lnTo>
                  <a:lnTo>
                    <a:pt x="89166" y="175717"/>
                  </a:lnTo>
                  <a:lnTo>
                    <a:pt x="123818" y="168790"/>
                  </a:lnTo>
                  <a:lnTo>
                    <a:pt x="152153" y="149936"/>
                  </a:lnTo>
                  <a:lnTo>
                    <a:pt x="158522" y="140639"/>
                  </a:lnTo>
                  <a:lnTo>
                    <a:pt x="89179" y="140639"/>
                  </a:lnTo>
                  <a:lnTo>
                    <a:pt x="68334" y="136484"/>
                  </a:lnTo>
                  <a:lnTo>
                    <a:pt x="51304" y="125163"/>
                  </a:lnTo>
                  <a:lnTo>
                    <a:pt x="39814" y="108391"/>
                  </a:lnTo>
                  <a:lnTo>
                    <a:pt x="35598" y="87883"/>
                  </a:lnTo>
                  <a:lnTo>
                    <a:pt x="39814" y="67334"/>
                  </a:lnTo>
                  <a:lnTo>
                    <a:pt x="51304" y="50530"/>
                  </a:lnTo>
                  <a:lnTo>
                    <a:pt x="68334" y="39188"/>
                  </a:lnTo>
                  <a:lnTo>
                    <a:pt x="89166" y="35026"/>
                  </a:lnTo>
                  <a:lnTo>
                    <a:pt x="158477" y="35026"/>
                  </a:lnTo>
                  <a:lnTo>
                    <a:pt x="152142" y="25777"/>
                  </a:lnTo>
                  <a:lnTo>
                    <a:pt x="123808" y="6920"/>
                  </a:lnTo>
                  <a:lnTo>
                    <a:pt x="89179" y="0"/>
                  </a:lnTo>
                  <a:close/>
                </a:path>
                <a:path w="178435" h="175895" extrusionOk="0">
                  <a:moveTo>
                    <a:pt x="158477" y="35026"/>
                  </a:moveTo>
                  <a:lnTo>
                    <a:pt x="89166" y="35026"/>
                  </a:lnTo>
                  <a:lnTo>
                    <a:pt x="109981" y="39193"/>
                  </a:lnTo>
                  <a:lnTo>
                    <a:pt x="127019" y="50534"/>
                  </a:lnTo>
                  <a:lnTo>
                    <a:pt x="138531" y="67335"/>
                  </a:lnTo>
                  <a:lnTo>
                    <a:pt x="142760" y="87883"/>
                  </a:lnTo>
                  <a:lnTo>
                    <a:pt x="138531" y="108391"/>
                  </a:lnTo>
                  <a:lnTo>
                    <a:pt x="127019" y="125163"/>
                  </a:lnTo>
                  <a:lnTo>
                    <a:pt x="109981" y="136484"/>
                  </a:lnTo>
                  <a:lnTo>
                    <a:pt x="89179" y="140639"/>
                  </a:lnTo>
                  <a:lnTo>
                    <a:pt x="158522" y="140639"/>
                  </a:lnTo>
                  <a:lnTo>
                    <a:pt x="171280" y="122014"/>
                  </a:lnTo>
                  <a:lnTo>
                    <a:pt x="178295" y="87883"/>
                  </a:lnTo>
                  <a:lnTo>
                    <a:pt x="171271" y="53717"/>
                  </a:lnTo>
                  <a:lnTo>
                    <a:pt x="158477" y="350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7" name="Google Shape;107;p1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403784" y="762760"/>
              <a:ext cx="175252" cy="2424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1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162998" y="763699"/>
              <a:ext cx="121809" cy="175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15"/>
            <p:cNvSpPr/>
            <p:nvPr/>
          </p:nvSpPr>
          <p:spPr>
            <a:xfrm>
              <a:off x="5096824" y="711000"/>
              <a:ext cx="41275" cy="40640"/>
            </a:xfrm>
            <a:custGeom>
              <a:avLst/>
              <a:gdLst/>
              <a:ahLst/>
              <a:cxnLst/>
              <a:rect l="l" t="t" r="r" b="b"/>
              <a:pathLst>
                <a:path w="41275" h="40640" extrusionOk="0">
                  <a:moveTo>
                    <a:pt x="20624" y="0"/>
                  </a:moveTo>
                  <a:lnTo>
                    <a:pt x="12628" y="1603"/>
                  </a:lnTo>
                  <a:lnTo>
                    <a:pt x="6069" y="5970"/>
                  </a:lnTo>
                  <a:lnTo>
                    <a:pt x="1631" y="12435"/>
                  </a:lnTo>
                  <a:lnTo>
                    <a:pt x="0" y="20332"/>
                  </a:lnTo>
                  <a:lnTo>
                    <a:pt x="1631" y="28231"/>
                  </a:lnTo>
                  <a:lnTo>
                    <a:pt x="6069" y="34686"/>
                  </a:lnTo>
                  <a:lnTo>
                    <a:pt x="12628" y="39042"/>
                  </a:lnTo>
                  <a:lnTo>
                    <a:pt x="20624" y="40640"/>
                  </a:lnTo>
                  <a:lnTo>
                    <a:pt x="28651" y="39042"/>
                  </a:lnTo>
                  <a:lnTo>
                    <a:pt x="35217" y="34686"/>
                  </a:lnTo>
                  <a:lnTo>
                    <a:pt x="39648" y="28231"/>
                  </a:lnTo>
                  <a:lnTo>
                    <a:pt x="41275" y="20332"/>
                  </a:lnTo>
                  <a:lnTo>
                    <a:pt x="39648" y="12435"/>
                  </a:lnTo>
                  <a:lnTo>
                    <a:pt x="35217" y="5970"/>
                  </a:lnTo>
                  <a:lnTo>
                    <a:pt x="28651" y="1603"/>
                  </a:lnTo>
                  <a:lnTo>
                    <a:pt x="206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0" name="Google Shape;110;p1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309712" y="762760"/>
              <a:ext cx="175265" cy="1765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" name="Google Shape;111;p15"/>
            <p:cNvSpPr/>
            <p:nvPr/>
          </p:nvSpPr>
          <p:spPr>
            <a:xfrm>
              <a:off x="4780039" y="708021"/>
              <a:ext cx="358139" cy="231775"/>
            </a:xfrm>
            <a:custGeom>
              <a:avLst/>
              <a:gdLst/>
              <a:ahLst/>
              <a:cxnLst/>
              <a:rect l="l" t="t" r="r" b="b"/>
              <a:pathLst>
                <a:path w="358139" h="231775" extrusionOk="0">
                  <a:moveTo>
                    <a:pt x="41249" y="55702"/>
                  </a:moveTo>
                  <a:lnTo>
                    <a:pt x="0" y="55702"/>
                  </a:lnTo>
                  <a:lnTo>
                    <a:pt x="0" y="231406"/>
                  </a:lnTo>
                  <a:lnTo>
                    <a:pt x="41249" y="231406"/>
                  </a:lnTo>
                  <a:lnTo>
                    <a:pt x="41249" y="55702"/>
                  </a:lnTo>
                  <a:close/>
                </a:path>
                <a:path w="358139" h="231775" extrusionOk="0">
                  <a:moveTo>
                    <a:pt x="79070" y="0"/>
                  </a:moveTo>
                  <a:lnTo>
                    <a:pt x="32905" y="0"/>
                  </a:lnTo>
                  <a:lnTo>
                    <a:pt x="2921" y="43738"/>
                  </a:lnTo>
                  <a:lnTo>
                    <a:pt x="38379" y="43738"/>
                  </a:lnTo>
                  <a:lnTo>
                    <a:pt x="79070" y="0"/>
                  </a:lnTo>
                  <a:close/>
                </a:path>
                <a:path w="358139" h="231775" extrusionOk="0">
                  <a:moveTo>
                    <a:pt x="291884" y="115544"/>
                  </a:moveTo>
                  <a:lnTo>
                    <a:pt x="287096" y="92290"/>
                  </a:lnTo>
                  <a:lnTo>
                    <a:pt x="274053" y="73266"/>
                  </a:lnTo>
                  <a:lnTo>
                    <a:pt x="254736" y="60426"/>
                  </a:lnTo>
                  <a:lnTo>
                    <a:pt x="231127" y="55714"/>
                  </a:lnTo>
                  <a:lnTo>
                    <a:pt x="215188" y="57810"/>
                  </a:lnTo>
                  <a:lnTo>
                    <a:pt x="200812" y="63715"/>
                  </a:lnTo>
                  <a:lnTo>
                    <a:pt x="188569" y="72872"/>
                  </a:lnTo>
                  <a:lnTo>
                    <a:pt x="179019" y="84734"/>
                  </a:lnTo>
                  <a:lnTo>
                    <a:pt x="169456" y="72885"/>
                  </a:lnTo>
                  <a:lnTo>
                    <a:pt x="157200" y="63728"/>
                  </a:lnTo>
                  <a:lnTo>
                    <a:pt x="142836" y="57810"/>
                  </a:lnTo>
                  <a:lnTo>
                    <a:pt x="126911" y="55714"/>
                  </a:lnTo>
                  <a:lnTo>
                    <a:pt x="113563" y="57162"/>
                  </a:lnTo>
                  <a:lnTo>
                    <a:pt x="74752" y="84874"/>
                  </a:lnTo>
                  <a:lnTo>
                    <a:pt x="66128" y="115544"/>
                  </a:lnTo>
                  <a:lnTo>
                    <a:pt x="66128" y="231419"/>
                  </a:lnTo>
                  <a:lnTo>
                    <a:pt x="107391" y="231419"/>
                  </a:lnTo>
                  <a:lnTo>
                    <a:pt x="107391" y="115557"/>
                  </a:lnTo>
                  <a:lnTo>
                    <a:pt x="109397" y="105803"/>
                  </a:lnTo>
                  <a:lnTo>
                    <a:pt x="114884" y="97815"/>
                  </a:lnTo>
                  <a:lnTo>
                    <a:pt x="122986" y="92417"/>
                  </a:lnTo>
                  <a:lnTo>
                    <a:pt x="132892" y="90436"/>
                  </a:lnTo>
                  <a:lnTo>
                    <a:pt x="142811" y="92417"/>
                  </a:lnTo>
                  <a:lnTo>
                    <a:pt x="150914" y="97815"/>
                  </a:lnTo>
                  <a:lnTo>
                    <a:pt x="156375" y="105803"/>
                  </a:lnTo>
                  <a:lnTo>
                    <a:pt x="158381" y="115557"/>
                  </a:lnTo>
                  <a:lnTo>
                    <a:pt x="158381" y="231419"/>
                  </a:lnTo>
                  <a:lnTo>
                    <a:pt x="199618" y="231419"/>
                  </a:lnTo>
                  <a:lnTo>
                    <a:pt x="199618" y="115557"/>
                  </a:lnTo>
                  <a:lnTo>
                    <a:pt x="201625" y="105803"/>
                  </a:lnTo>
                  <a:lnTo>
                    <a:pt x="207098" y="97815"/>
                  </a:lnTo>
                  <a:lnTo>
                    <a:pt x="215201" y="92417"/>
                  </a:lnTo>
                  <a:lnTo>
                    <a:pt x="225107" y="90436"/>
                  </a:lnTo>
                  <a:lnTo>
                    <a:pt x="235026" y="92417"/>
                  </a:lnTo>
                  <a:lnTo>
                    <a:pt x="243141" y="97815"/>
                  </a:lnTo>
                  <a:lnTo>
                    <a:pt x="248615" y="105803"/>
                  </a:lnTo>
                  <a:lnTo>
                    <a:pt x="250621" y="115557"/>
                  </a:lnTo>
                  <a:lnTo>
                    <a:pt x="250659" y="231419"/>
                  </a:lnTo>
                  <a:lnTo>
                    <a:pt x="291884" y="231419"/>
                  </a:lnTo>
                  <a:lnTo>
                    <a:pt x="291884" y="115544"/>
                  </a:lnTo>
                  <a:close/>
                </a:path>
                <a:path w="358139" h="231775" extrusionOk="0">
                  <a:moveTo>
                    <a:pt x="358051" y="55702"/>
                  </a:moveTo>
                  <a:lnTo>
                    <a:pt x="316776" y="55702"/>
                  </a:lnTo>
                  <a:lnTo>
                    <a:pt x="316776" y="231406"/>
                  </a:lnTo>
                  <a:lnTo>
                    <a:pt x="358051" y="231406"/>
                  </a:lnTo>
                  <a:lnTo>
                    <a:pt x="358051" y="557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2" name="Google Shape;112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402586" y="345624"/>
              <a:ext cx="81205" cy="77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653537" y="345624"/>
              <a:ext cx="81205" cy="77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902722" y="345624"/>
              <a:ext cx="81205" cy="77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153084" y="345624"/>
              <a:ext cx="81205" cy="77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404036" y="345624"/>
              <a:ext cx="81205" cy="771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5"/>
            <p:cNvSpPr txBox="1"/>
            <p:nvPr/>
          </p:nvSpPr>
          <p:spPr>
            <a:xfrm>
              <a:off x="4386304" y="1060263"/>
              <a:ext cx="1115100" cy="14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775" rIns="0" bIns="0" anchor="t" anchorCtr="0">
              <a:spAutoFit/>
            </a:bodyPr>
            <a:lstStyle/>
            <a:p>
              <a:pPr marL="127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>
                  <a:solidFill>
                    <a:srgbClr val="FFCB00"/>
                  </a:solidFill>
                  <a:latin typeface="Arial"/>
                  <a:ea typeface="Arial"/>
                  <a:cs typeface="Arial"/>
                  <a:sym typeface="Arial"/>
                </a:rPr>
                <a:t>CLUBE DE CRAQUES</a:t>
              </a:r>
              <a:endParaRPr sz="80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15"/>
          <p:cNvSpPr/>
          <p:nvPr/>
        </p:nvSpPr>
        <p:spPr>
          <a:xfrm>
            <a:off x="1690102" y="9051326"/>
            <a:ext cx="3452495" cy="480695"/>
          </a:xfrm>
          <a:custGeom>
            <a:avLst/>
            <a:gdLst/>
            <a:ahLst/>
            <a:cxnLst/>
            <a:rect l="l" t="t" r="r" b="b"/>
            <a:pathLst>
              <a:path w="3452495" h="480695" extrusionOk="0">
                <a:moveTo>
                  <a:pt x="3212020" y="0"/>
                </a:moveTo>
                <a:lnTo>
                  <a:pt x="240245" y="0"/>
                </a:lnTo>
                <a:lnTo>
                  <a:pt x="191826" y="4881"/>
                </a:lnTo>
                <a:lnTo>
                  <a:pt x="146729" y="18880"/>
                </a:lnTo>
                <a:lnTo>
                  <a:pt x="105919" y="41032"/>
                </a:lnTo>
                <a:lnTo>
                  <a:pt x="70364" y="70370"/>
                </a:lnTo>
                <a:lnTo>
                  <a:pt x="41028" y="105928"/>
                </a:lnTo>
                <a:lnTo>
                  <a:pt x="18878" y="146739"/>
                </a:lnTo>
                <a:lnTo>
                  <a:pt x="4880" y="191838"/>
                </a:lnTo>
                <a:lnTo>
                  <a:pt x="0" y="240258"/>
                </a:lnTo>
                <a:lnTo>
                  <a:pt x="4880" y="288674"/>
                </a:lnTo>
                <a:lnTo>
                  <a:pt x="18878" y="333770"/>
                </a:lnTo>
                <a:lnTo>
                  <a:pt x="41028" y="374579"/>
                </a:lnTo>
                <a:lnTo>
                  <a:pt x="70364" y="410135"/>
                </a:lnTo>
                <a:lnTo>
                  <a:pt x="105919" y="439472"/>
                </a:lnTo>
                <a:lnTo>
                  <a:pt x="146729" y="461623"/>
                </a:lnTo>
                <a:lnTo>
                  <a:pt x="191826" y="475623"/>
                </a:lnTo>
                <a:lnTo>
                  <a:pt x="240245" y="480504"/>
                </a:lnTo>
                <a:lnTo>
                  <a:pt x="3212020" y="480504"/>
                </a:lnTo>
                <a:lnTo>
                  <a:pt x="3260439" y="475623"/>
                </a:lnTo>
                <a:lnTo>
                  <a:pt x="3305537" y="461623"/>
                </a:lnTo>
                <a:lnTo>
                  <a:pt x="3346346" y="439472"/>
                </a:lnTo>
                <a:lnTo>
                  <a:pt x="3381902" y="410135"/>
                </a:lnTo>
                <a:lnTo>
                  <a:pt x="3411237" y="374579"/>
                </a:lnTo>
                <a:lnTo>
                  <a:pt x="3433387" y="333770"/>
                </a:lnTo>
                <a:lnTo>
                  <a:pt x="3447385" y="288674"/>
                </a:lnTo>
                <a:lnTo>
                  <a:pt x="3452266" y="240258"/>
                </a:lnTo>
                <a:lnTo>
                  <a:pt x="3447385" y="191838"/>
                </a:lnTo>
                <a:lnTo>
                  <a:pt x="3433387" y="146739"/>
                </a:lnTo>
                <a:lnTo>
                  <a:pt x="3411237" y="105928"/>
                </a:lnTo>
                <a:lnTo>
                  <a:pt x="3381902" y="70370"/>
                </a:lnTo>
                <a:lnTo>
                  <a:pt x="3346346" y="41032"/>
                </a:lnTo>
                <a:lnTo>
                  <a:pt x="3305537" y="18880"/>
                </a:lnTo>
                <a:lnTo>
                  <a:pt x="3260439" y="4881"/>
                </a:lnTo>
                <a:lnTo>
                  <a:pt x="3212020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257912" y="3480798"/>
            <a:ext cx="1452834" cy="199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VITAMINAS NQ BR</a:t>
            </a:r>
            <a:endParaRPr sz="12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0" y="209781"/>
            <a:ext cx="3074670" cy="1076325"/>
          </a:xfrm>
          <a:custGeom>
            <a:avLst/>
            <a:gdLst/>
            <a:ahLst/>
            <a:cxnLst/>
            <a:rect l="l" t="t" r="r" b="b"/>
            <a:pathLst>
              <a:path w="3074670" h="1076325" extrusionOk="0">
                <a:moveTo>
                  <a:pt x="2618709" y="0"/>
                </a:moveTo>
                <a:lnTo>
                  <a:pt x="0" y="24"/>
                </a:lnTo>
                <a:lnTo>
                  <a:pt x="0" y="1075788"/>
                </a:lnTo>
                <a:lnTo>
                  <a:pt x="2638673" y="1076032"/>
                </a:lnTo>
                <a:lnTo>
                  <a:pt x="2680148" y="1073610"/>
                </a:lnTo>
                <a:lnTo>
                  <a:pt x="2720615" y="1066460"/>
                </a:lnTo>
                <a:lnTo>
                  <a:pt x="2759879" y="1054761"/>
                </a:lnTo>
                <a:lnTo>
                  <a:pt x="2797745" y="1038689"/>
                </a:lnTo>
                <a:lnTo>
                  <a:pt x="2834021" y="1018420"/>
                </a:lnTo>
                <a:lnTo>
                  <a:pt x="2868511" y="994133"/>
                </a:lnTo>
                <a:lnTo>
                  <a:pt x="2901021" y="966003"/>
                </a:lnTo>
                <a:lnTo>
                  <a:pt x="2931356" y="934208"/>
                </a:lnTo>
                <a:lnTo>
                  <a:pt x="2959324" y="898926"/>
                </a:lnTo>
                <a:lnTo>
                  <a:pt x="2984728" y="860332"/>
                </a:lnTo>
                <a:lnTo>
                  <a:pt x="3007376" y="818604"/>
                </a:lnTo>
                <a:lnTo>
                  <a:pt x="3027073" y="773919"/>
                </a:lnTo>
                <a:lnTo>
                  <a:pt x="3043624" y="726453"/>
                </a:lnTo>
                <a:lnTo>
                  <a:pt x="3056835" y="676385"/>
                </a:lnTo>
                <a:lnTo>
                  <a:pt x="3066512" y="623890"/>
                </a:lnTo>
                <a:lnTo>
                  <a:pt x="3072461" y="569146"/>
                </a:lnTo>
                <a:lnTo>
                  <a:pt x="3074487" y="512330"/>
                </a:lnTo>
                <a:lnTo>
                  <a:pt x="3072166" y="456026"/>
                </a:lnTo>
                <a:lnTo>
                  <a:pt x="3065390" y="402736"/>
                </a:lnTo>
                <a:lnTo>
                  <a:pt x="3054438" y="352510"/>
                </a:lnTo>
                <a:lnTo>
                  <a:pt x="3039587" y="305401"/>
                </a:lnTo>
                <a:lnTo>
                  <a:pt x="3021118" y="261459"/>
                </a:lnTo>
                <a:lnTo>
                  <a:pt x="2999309" y="220737"/>
                </a:lnTo>
                <a:lnTo>
                  <a:pt x="2974439" y="183286"/>
                </a:lnTo>
                <a:lnTo>
                  <a:pt x="2946786" y="149157"/>
                </a:lnTo>
                <a:lnTo>
                  <a:pt x="2916630" y="118402"/>
                </a:lnTo>
                <a:lnTo>
                  <a:pt x="2884249" y="91072"/>
                </a:lnTo>
                <a:lnTo>
                  <a:pt x="2849922" y="67219"/>
                </a:lnTo>
                <a:lnTo>
                  <a:pt x="2813928" y="46894"/>
                </a:lnTo>
                <a:lnTo>
                  <a:pt x="2776545" y="30149"/>
                </a:lnTo>
                <a:lnTo>
                  <a:pt x="2738053" y="17036"/>
                </a:lnTo>
                <a:lnTo>
                  <a:pt x="2698731" y="7606"/>
                </a:lnTo>
                <a:lnTo>
                  <a:pt x="2658856" y="1910"/>
                </a:lnTo>
                <a:lnTo>
                  <a:pt x="26187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" name="Google Shape;121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9478" y="379570"/>
            <a:ext cx="1117085" cy="7293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5"/>
          <p:cNvGrpSpPr/>
          <p:nvPr/>
        </p:nvGrpSpPr>
        <p:grpSpPr>
          <a:xfrm>
            <a:off x="1726463" y="331423"/>
            <a:ext cx="923860" cy="729956"/>
            <a:chOff x="1726463" y="331423"/>
            <a:chExt cx="923860" cy="729956"/>
          </a:xfrm>
        </p:grpSpPr>
        <p:sp>
          <p:nvSpPr>
            <p:cNvPr id="123" name="Google Shape;123;p15"/>
            <p:cNvSpPr txBox="1"/>
            <p:nvPr/>
          </p:nvSpPr>
          <p:spPr>
            <a:xfrm>
              <a:off x="1822571" y="331423"/>
              <a:ext cx="710100" cy="55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381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50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93</a:t>
              </a:r>
              <a:r>
                <a:rPr lang="pt-BR" sz="3075" baseline="3000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ª</a:t>
              </a:r>
              <a:endParaRPr sz="3075" baseline="30000">
                <a:latin typeface="Urbanist ExtraBold"/>
                <a:ea typeface="Urbanist ExtraBold"/>
                <a:cs typeface="Urbanist ExtraBold"/>
                <a:sym typeface="Urbanist ExtraBold"/>
              </a:endParaRPr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1726463" y="756167"/>
              <a:ext cx="923860" cy="3052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700" rIns="0" bIns="0" anchor="t" anchorCtr="0">
              <a:spAutoFit/>
            </a:bodyPr>
            <a:lstStyle/>
            <a:p>
              <a:pPr marL="1270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900">
                  <a:solidFill>
                    <a:srgbClr val="0030AE"/>
                  </a:solidFill>
                  <a:latin typeface="Urbanist ExtraBold"/>
                  <a:ea typeface="Urbanist ExtraBold"/>
                  <a:cs typeface="Urbanist ExtraBold"/>
                  <a:sym typeface="Urbanist ExtraBold"/>
                </a:rPr>
                <a:t>EDIÇÃO</a:t>
              </a:r>
              <a:endParaRPr sz="1900">
                <a:latin typeface="Urbanist ExtraBold"/>
                <a:ea typeface="Urbanist ExtraBold"/>
                <a:cs typeface="Urbanist ExtraBold"/>
                <a:sym typeface="Urbanist ExtraBold"/>
              </a:endParaRPr>
            </a:p>
          </p:txBody>
        </p:sp>
      </p:grpSp>
      <p:sp>
        <p:nvSpPr>
          <p:cNvPr id="126" name="Google Shape;126;p15"/>
          <p:cNvSpPr txBox="1"/>
          <p:nvPr/>
        </p:nvSpPr>
        <p:spPr>
          <a:xfrm>
            <a:off x="195343" y="1623024"/>
            <a:ext cx="6435663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CONFIRA ABAIXO AS MECÂNICAS VÁLIDAS PARA JUN/26:</a:t>
            </a:r>
            <a:endParaRPr sz="18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2210622" y="2931926"/>
            <a:ext cx="1465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1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VENDEDOR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3894654" y="2931926"/>
            <a:ext cx="117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SUPERVISOR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5224141" y="2931926"/>
            <a:ext cx="118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889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GERENTE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2678299" y="3735192"/>
            <a:ext cx="3716458" cy="13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0030AE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*As metas de SUP. e GTE. são a somatória das metas dos seus respectivos times.</a:t>
            </a:r>
            <a:endParaRPr sz="8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251100" y="5980297"/>
            <a:ext cx="1773921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CESTA LANÇAMENTOS</a:t>
            </a:r>
            <a:endParaRPr sz="12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grpSp>
        <p:nvGrpSpPr>
          <p:cNvPr id="134" name="Google Shape;134;p15"/>
          <p:cNvGrpSpPr/>
          <p:nvPr/>
        </p:nvGrpSpPr>
        <p:grpSpPr>
          <a:xfrm>
            <a:off x="3822157" y="5516912"/>
            <a:ext cx="1314133" cy="717782"/>
            <a:chOff x="3822045" y="5520006"/>
            <a:chExt cx="1314095" cy="718185"/>
          </a:xfrm>
        </p:grpSpPr>
        <p:sp>
          <p:nvSpPr>
            <p:cNvPr id="135" name="Google Shape;135;p15"/>
            <p:cNvSpPr/>
            <p:nvPr/>
          </p:nvSpPr>
          <p:spPr>
            <a:xfrm>
              <a:off x="3822045" y="552000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5136140" y="552000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15"/>
          <p:cNvSpPr txBox="1"/>
          <p:nvPr/>
        </p:nvSpPr>
        <p:spPr>
          <a:xfrm>
            <a:off x="2691923" y="6234685"/>
            <a:ext cx="3702834" cy="13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0030AE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*As metas de SUP. e GTE. são a somatória das metas dos seus respectivos times.</a:t>
            </a:r>
            <a:endParaRPr sz="8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138" name="Google Shape;138;p15"/>
          <p:cNvSpPr txBox="1">
            <a:spLocks noGrp="1"/>
          </p:cNvSpPr>
          <p:nvPr>
            <p:ph type="ftr" idx="11"/>
          </p:nvPr>
        </p:nvSpPr>
        <p:spPr>
          <a:xfrm>
            <a:off x="1979100" y="9167850"/>
            <a:ext cx="2874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Urbanist Black"/>
                <a:ea typeface="Urbanist Black"/>
                <a:cs typeface="Urbanist Black"/>
                <a:sym typeface="Urbanist Black"/>
              </a:rPr>
              <a:t>ARTES MECÂNICAS DE JUNHO</a:t>
            </a:r>
            <a:endParaRPr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2210622" y="3111241"/>
            <a:ext cx="146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75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750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2217067" y="3358288"/>
            <a:ext cx="155222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80 a 119 unid.: R$ 0,50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3874798" y="3111241"/>
            <a:ext cx="1271178" cy="17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3869722" y="3358288"/>
            <a:ext cx="122188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R$ 0,20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43" name="Google Shape;143;p15"/>
          <p:cNvSpPr txBox="1"/>
          <p:nvPr/>
        </p:nvSpPr>
        <p:spPr>
          <a:xfrm>
            <a:off x="2210622" y="3536472"/>
            <a:ext cx="155222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20 ou + unid.: R$ 1,00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3869722" y="3536472"/>
            <a:ext cx="122188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R$ 0,40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5230953" y="3118055"/>
            <a:ext cx="1248621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5224141" y="3358288"/>
            <a:ext cx="1261511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R$ 0,10 / 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unid</a:t>
            </a:r>
            <a:endParaRPr lang="pt-BR" sz="900" b="1" dirty="0" err="1">
              <a:latin typeface="Urbanist"/>
              <a:ea typeface="Urbanist"/>
              <a:cs typeface="Urbanist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5224141" y="3536472"/>
            <a:ext cx="130018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R$ 0,20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48" name="Google Shape;148;p15"/>
          <p:cNvSpPr txBox="1"/>
          <p:nvPr/>
        </p:nvSpPr>
        <p:spPr>
          <a:xfrm>
            <a:off x="2210622" y="4181676"/>
            <a:ext cx="1465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1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VENDEDOR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2210622" y="4360991"/>
            <a:ext cx="146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75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750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2313475" y="4632164"/>
            <a:ext cx="136881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R$ 3.500: 2,5%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2313475" y="4798806"/>
            <a:ext cx="136881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R$ 5.000: 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3894654" y="4181676"/>
            <a:ext cx="117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SUPERVISOR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3881032" y="4360991"/>
            <a:ext cx="1228697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4112454" y="4791988"/>
            <a:ext cx="76584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0,5%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4112454" y="4625350"/>
            <a:ext cx="76584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0,25%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5224141" y="4181676"/>
            <a:ext cx="118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889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GERENTE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5230953" y="4360991"/>
            <a:ext cx="1303119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5462641" y="4618536"/>
            <a:ext cx="75799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0,1%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59" name="Google Shape;159;p15"/>
          <p:cNvSpPr txBox="1"/>
          <p:nvPr/>
        </p:nvSpPr>
        <p:spPr>
          <a:xfrm>
            <a:off x="5462641" y="4785181"/>
            <a:ext cx="75799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0,2%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60" name="Google Shape;160;p15"/>
          <p:cNvSpPr txBox="1"/>
          <p:nvPr/>
        </p:nvSpPr>
        <p:spPr>
          <a:xfrm>
            <a:off x="2210622" y="5431426"/>
            <a:ext cx="1465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1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VENDEDOR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2210622" y="5610741"/>
            <a:ext cx="146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75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500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2" name="Google Shape;162;p15"/>
          <p:cNvSpPr txBox="1"/>
          <p:nvPr/>
        </p:nvSpPr>
        <p:spPr>
          <a:xfrm>
            <a:off x="3894654" y="5431426"/>
            <a:ext cx="117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SUPERVISOR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3867410" y="5610741"/>
            <a:ext cx="1317255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300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4" name="Google Shape;164;p15"/>
          <p:cNvSpPr txBox="1"/>
          <p:nvPr/>
        </p:nvSpPr>
        <p:spPr>
          <a:xfrm>
            <a:off x="5224141" y="5431426"/>
            <a:ext cx="118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889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GERENTE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5" name="Google Shape;165;p15"/>
          <p:cNvSpPr txBox="1"/>
          <p:nvPr/>
        </p:nvSpPr>
        <p:spPr>
          <a:xfrm>
            <a:off x="5203709" y="5610741"/>
            <a:ext cx="127587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200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2489022" y="5893412"/>
            <a:ext cx="9495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3 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pdvs</a:t>
            </a:r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: R$ 30,00 / 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</a:t>
            </a:r>
            <a:endParaRPr lang="pt-BR" sz="900" b="1" dirty="0" err="1">
              <a:latin typeface="Urbanist"/>
              <a:ea typeface="Urbanist"/>
              <a:cs typeface="Urbanist"/>
            </a:endParaRPr>
          </a:p>
        </p:txBody>
      </p:sp>
      <p:sp>
        <p:nvSpPr>
          <p:cNvPr id="169" name="Google Shape;169;p15"/>
          <p:cNvSpPr txBox="1"/>
          <p:nvPr/>
        </p:nvSpPr>
        <p:spPr>
          <a:xfrm>
            <a:off x="2210622" y="6685251"/>
            <a:ext cx="1465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1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VENDEDOR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0" name="Google Shape;170;p15"/>
          <p:cNvSpPr txBox="1"/>
          <p:nvPr/>
        </p:nvSpPr>
        <p:spPr>
          <a:xfrm>
            <a:off x="2210622" y="6864566"/>
            <a:ext cx="146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75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750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1" name="Google Shape;171;p15"/>
          <p:cNvSpPr txBox="1"/>
          <p:nvPr/>
        </p:nvSpPr>
        <p:spPr>
          <a:xfrm>
            <a:off x="2313474" y="7108483"/>
            <a:ext cx="13634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R$ 1.500: 2,5%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72" name="Google Shape;172;p15"/>
          <p:cNvSpPr txBox="1"/>
          <p:nvPr/>
        </p:nvSpPr>
        <p:spPr>
          <a:xfrm>
            <a:off x="2313474" y="7275125"/>
            <a:ext cx="13634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R$ 2.500: 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73" name="Google Shape;173;p15"/>
          <p:cNvSpPr txBox="1"/>
          <p:nvPr/>
        </p:nvSpPr>
        <p:spPr>
          <a:xfrm>
            <a:off x="3894654" y="6685251"/>
            <a:ext cx="117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SUPERVISOR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4" name="Google Shape;174;p15"/>
          <p:cNvSpPr txBox="1"/>
          <p:nvPr/>
        </p:nvSpPr>
        <p:spPr>
          <a:xfrm>
            <a:off x="3867410" y="6864566"/>
            <a:ext cx="1221885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5" name="Google Shape;175;p15"/>
          <p:cNvSpPr txBox="1"/>
          <p:nvPr/>
        </p:nvSpPr>
        <p:spPr>
          <a:xfrm>
            <a:off x="4112454" y="7295563"/>
            <a:ext cx="8339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0,5%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76" name="Google Shape;176;p15"/>
          <p:cNvSpPr txBox="1"/>
          <p:nvPr/>
        </p:nvSpPr>
        <p:spPr>
          <a:xfrm>
            <a:off x="4105642" y="7128925"/>
            <a:ext cx="840782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0,25%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77" name="Google Shape;177;p15"/>
          <p:cNvSpPr txBox="1"/>
          <p:nvPr/>
        </p:nvSpPr>
        <p:spPr>
          <a:xfrm>
            <a:off x="5224141" y="6685251"/>
            <a:ext cx="118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889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GERENTE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8" name="Google Shape;178;p15"/>
          <p:cNvSpPr txBox="1"/>
          <p:nvPr/>
        </p:nvSpPr>
        <p:spPr>
          <a:xfrm>
            <a:off x="5203709" y="6864566"/>
            <a:ext cx="1248621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9" name="Google Shape;179;p15"/>
          <p:cNvSpPr txBox="1"/>
          <p:nvPr/>
        </p:nvSpPr>
        <p:spPr>
          <a:xfrm>
            <a:off x="5462641" y="7128925"/>
            <a:ext cx="75799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0,1%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5462641" y="7295570"/>
            <a:ext cx="75799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0,2%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81" name="Google Shape;181;p15"/>
          <p:cNvSpPr txBox="1"/>
          <p:nvPr/>
        </p:nvSpPr>
        <p:spPr>
          <a:xfrm>
            <a:off x="2210622" y="7932919"/>
            <a:ext cx="1465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11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VENDEDOR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2" name="Google Shape;182;p15"/>
          <p:cNvSpPr txBox="1"/>
          <p:nvPr/>
        </p:nvSpPr>
        <p:spPr>
          <a:xfrm>
            <a:off x="3894652" y="7932919"/>
            <a:ext cx="1174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SUPERVISOR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3" name="Google Shape;183;p15"/>
          <p:cNvSpPr txBox="1"/>
          <p:nvPr/>
        </p:nvSpPr>
        <p:spPr>
          <a:xfrm>
            <a:off x="5224141" y="7932919"/>
            <a:ext cx="118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889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GERENTE</a:t>
            </a:r>
            <a:endParaRPr sz="11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4" name="Google Shape;184;p15"/>
          <p:cNvSpPr txBox="1"/>
          <p:nvPr/>
        </p:nvSpPr>
        <p:spPr>
          <a:xfrm>
            <a:off x="2210622" y="8119044"/>
            <a:ext cx="146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marR="3175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750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2225472" y="8378975"/>
            <a:ext cx="15311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15 a 29 unid.: R$ 1,50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3882186" y="8112808"/>
            <a:ext cx="1283647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450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3898552" y="8399417"/>
            <a:ext cx="1207272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R$ 0,50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88" name="Google Shape;188;p15"/>
          <p:cNvSpPr txBox="1"/>
          <p:nvPr/>
        </p:nvSpPr>
        <p:spPr>
          <a:xfrm>
            <a:off x="2218660" y="8537828"/>
            <a:ext cx="152435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30 ou + unid.: R$ 3,00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89" name="Google Shape;189;p15"/>
          <p:cNvSpPr txBox="1"/>
          <p:nvPr/>
        </p:nvSpPr>
        <p:spPr>
          <a:xfrm>
            <a:off x="3898552" y="8558270"/>
            <a:ext cx="1207272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R$ 1,00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90" name="Google Shape;190;p15"/>
          <p:cNvSpPr txBox="1"/>
          <p:nvPr/>
        </p:nvSpPr>
        <p:spPr>
          <a:xfrm>
            <a:off x="5224141" y="8119044"/>
            <a:ext cx="1275870" cy="16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t-BR" sz="1000" b="1">
                <a:solidFill>
                  <a:srgbClr val="FFA600"/>
                </a:solidFill>
                <a:latin typeface="Urbanist"/>
                <a:ea typeface="Urbanist"/>
                <a:cs typeface="Urbanist"/>
                <a:sym typeface="Urbanist"/>
              </a:rPr>
              <a:t>ATÉ 400 NEOCOINS</a:t>
            </a:r>
            <a:endParaRPr sz="900" b="1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91" name="Google Shape;191;p15"/>
          <p:cNvSpPr txBox="1"/>
          <p:nvPr/>
        </p:nvSpPr>
        <p:spPr>
          <a:xfrm>
            <a:off x="5231191" y="8358533"/>
            <a:ext cx="12617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1: R$ 0,25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sp>
        <p:nvSpPr>
          <p:cNvPr id="192" name="Google Shape;192;p15"/>
          <p:cNvSpPr txBox="1"/>
          <p:nvPr/>
        </p:nvSpPr>
        <p:spPr>
          <a:xfrm>
            <a:off x="5231191" y="8517392"/>
            <a:ext cx="126177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Aft>
                <a:spcPts val="0"/>
              </a:spcAft>
              <a:buNone/>
            </a:pPr>
            <a:r>
              <a:rPr lang="pt-BR" sz="900" b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Faixa 2: R$ 0,50 / unid</a:t>
            </a:r>
            <a:endParaRPr lang="pt-BR" sz="900" b="1">
              <a:latin typeface="Urbanist"/>
              <a:ea typeface="Urbanist"/>
              <a:cs typeface="Urbanist"/>
            </a:endParaRPr>
          </a:p>
        </p:txBody>
      </p:sp>
      <p:pic>
        <p:nvPicPr>
          <p:cNvPr id="193" name="Google Shape;193;p15" title="neoconecta_ClubeDeCraques_VitNQ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12771" y="2786681"/>
            <a:ext cx="1753200" cy="715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5" title="neoconecta_ClubeDeCraques_CestaLancamentos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58551" y="5215706"/>
            <a:ext cx="1437025" cy="81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 title="neoconecta_ClubeDeCraques_Esomeprazol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90777" y="7674812"/>
            <a:ext cx="976310" cy="85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/>
          <p:nvPr/>
        </p:nvSpPr>
        <p:spPr>
          <a:xfrm>
            <a:off x="1690153" y="2187738"/>
            <a:ext cx="3452495" cy="480695"/>
          </a:xfrm>
          <a:custGeom>
            <a:avLst/>
            <a:gdLst/>
            <a:ahLst/>
            <a:cxnLst/>
            <a:rect l="l" t="t" r="r" b="b"/>
            <a:pathLst>
              <a:path w="3452495" h="480695" extrusionOk="0">
                <a:moveTo>
                  <a:pt x="3212020" y="0"/>
                </a:moveTo>
                <a:lnTo>
                  <a:pt x="240245" y="0"/>
                </a:lnTo>
                <a:lnTo>
                  <a:pt x="191826" y="4881"/>
                </a:lnTo>
                <a:lnTo>
                  <a:pt x="146729" y="18880"/>
                </a:lnTo>
                <a:lnTo>
                  <a:pt x="105919" y="41032"/>
                </a:lnTo>
                <a:lnTo>
                  <a:pt x="70364" y="70370"/>
                </a:lnTo>
                <a:lnTo>
                  <a:pt x="41028" y="105928"/>
                </a:lnTo>
                <a:lnTo>
                  <a:pt x="18878" y="146739"/>
                </a:lnTo>
                <a:lnTo>
                  <a:pt x="4880" y="191838"/>
                </a:lnTo>
                <a:lnTo>
                  <a:pt x="0" y="240258"/>
                </a:lnTo>
                <a:lnTo>
                  <a:pt x="4880" y="288674"/>
                </a:lnTo>
                <a:lnTo>
                  <a:pt x="18878" y="333770"/>
                </a:lnTo>
                <a:lnTo>
                  <a:pt x="41028" y="374579"/>
                </a:lnTo>
                <a:lnTo>
                  <a:pt x="70364" y="410135"/>
                </a:lnTo>
                <a:lnTo>
                  <a:pt x="105919" y="439472"/>
                </a:lnTo>
                <a:lnTo>
                  <a:pt x="146729" y="461623"/>
                </a:lnTo>
                <a:lnTo>
                  <a:pt x="191826" y="475623"/>
                </a:lnTo>
                <a:lnTo>
                  <a:pt x="240245" y="480504"/>
                </a:lnTo>
                <a:lnTo>
                  <a:pt x="3212020" y="480504"/>
                </a:lnTo>
                <a:lnTo>
                  <a:pt x="3260439" y="475623"/>
                </a:lnTo>
                <a:lnTo>
                  <a:pt x="3305537" y="461623"/>
                </a:lnTo>
                <a:lnTo>
                  <a:pt x="3346346" y="439472"/>
                </a:lnTo>
                <a:lnTo>
                  <a:pt x="3381902" y="410135"/>
                </a:lnTo>
                <a:lnTo>
                  <a:pt x="3411237" y="374579"/>
                </a:lnTo>
                <a:lnTo>
                  <a:pt x="3433387" y="333770"/>
                </a:lnTo>
                <a:lnTo>
                  <a:pt x="3447385" y="288674"/>
                </a:lnTo>
                <a:lnTo>
                  <a:pt x="3452266" y="240258"/>
                </a:lnTo>
                <a:lnTo>
                  <a:pt x="3447385" y="191838"/>
                </a:lnTo>
                <a:lnTo>
                  <a:pt x="3433387" y="146739"/>
                </a:lnTo>
                <a:lnTo>
                  <a:pt x="3411237" y="105928"/>
                </a:lnTo>
                <a:lnTo>
                  <a:pt x="3381902" y="70370"/>
                </a:lnTo>
                <a:lnTo>
                  <a:pt x="3346346" y="41032"/>
                </a:lnTo>
                <a:lnTo>
                  <a:pt x="3305537" y="18880"/>
                </a:lnTo>
                <a:lnTo>
                  <a:pt x="3260439" y="4881"/>
                </a:lnTo>
                <a:lnTo>
                  <a:pt x="3212020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5"/>
          <p:cNvSpPr txBox="1"/>
          <p:nvPr/>
        </p:nvSpPr>
        <p:spPr>
          <a:xfrm>
            <a:off x="300750" y="2286361"/>
            <a:ext cx="623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PRODUTOS DO MÊS!</a:t>
            </a:r>
            <a:endParaRPr sz="20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grpSp>
        <p:nvGrpSpPr>
          <p:cNvPr id="6" name="Google Shape;94;p15">
            <a:extLst>
              <a:ext uri="{FF2B5EF4-FFF2-40B4-BE49-F238E27FC236}">
                <a16:creationId xmlns:a16="http://schemas.microsoft.com/office/drawing/2014/main" id="{EDEF6406-AE0B-40E5-0E9B-BF26D711C320}"/>
              </a:ext>
            </a:extLst>
          </p:cNvPr>
          <p:cNvGrpSpPr/>
          <p:nvPr/>
        </p:nvGrpSpPr>
        <p:grpSpPr>
          <a:xfrm>
            <a:off x="3822046" y="4267163"/>
            <a:ext cx="1314095" cy="717782"/>
            <a:chOff x="3822045" y="4269556"/>
            <a:chExt cx="1314095" cy="718185"/>
          </a:xfrm>
        </p:grpSpPr>
        <p:sp>
          <p:nvSpPr>
            <p:cNvPr id="7" name="Google Shape;95;p15">
              <a:extLst>
                <a:ext uri="{FF2B5EF4-FFF2-40B4-BE49-F238E27FC236}">
                  <a16:creationId xmlns:a16="http://schemas.microsoft.com/office/drawing/2014/main" id="{DF9B04E7-B5B7-0C6F-C670-40C2D695837C}"/>
                </a:ext>
              </a:extLst>
            </p:cNvPr>
            <p:cNvSpPr/>
            <p:nvPr/>
          </p:nvSpPr>
          <p:spPr>
            <a:xfrm>
              <a:off x="3822045" y="426955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6;p15">
              <a:extLst>
                <a:ext uri="{FF2B5EF4-FFF2-40B4-BE49-F238E27FC236}">
                  <a16:creationId xmlns:a16="http://schemas.microsoft.com/office/drawing/2014/main" id="{459BA567-87BB-A9B4-616E-C1A29963EBB2}"/>
                </a:ext>
              </a:extLst>
            </p:cNvPr>
            <p:cNvSpPr/>
            <p:nvPr/>
          </p:nvSpPr>
          <p:spPr>
            <a:xfrm>
              <a:off x="5136140" y="4269556"/>
              <a:ext cx="0" cy="718185"/>
            </a:xfrm>
            <a:custGeom>
              <a:avLst/>
              <a:gdLst/>
              <a:ahLst/>
              <a:cxnLst/>
              <a:rect l="l" t="t" r="r" b="b"/>
              <a:pathLst>
                <a:path w="120000" h="718185" extrusionOk="0">
                  <a:moveTo>
                    <a:pt x="0" y="0"/>
                  </a:moveTo>
                  <a:lnTo>
                    <a:pt x="0" y="718096"/>
                  </a:lnTo>
                </a:path>
              </a:pathLst>
            </a:custGeom>
            <a:noFill/>
            <a:ln w="19900" cap="flat" cmpd="sng">
              <a:solidFill>
                <a:srgbClr val="0030A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212;p16">
            <a:extLst>
              <a:ext uri="{FF2B5EF4-FFF2-40B4-BE49-F238E27FC236}">
                <a16:creationId xmlns:a16="http://schemas.microsoft.com/office/drawing/2014/main" id="{07B23CD8-DC3B-FD84-4FF7-049CDC783158}"/>
              </a:ext>
            </a:extLst>
          </p:cNvPr>
          <p:cNvSpPr/>
          <p:nvPr/>
        </p:nvSpPr>
        <p:spPr>
          <a:xfrm>
            <a:off x="1510245" y="455185"/>
            <a:ext cx="0" cy="586105"/>
          </a:xfrm>
          <a:custGeom>
            <a:avLst/>
            <a:gdLst/>
            <a:ahLst/>
            <a:cxnLst/>
            <a:rect l="l" t="t" r="r" b="b"/>
            <a:pathLst>
              <a:path w="120000" h="586105" extrusionOk="0">
                <a:moveTo>
                  <a:pt x="0" y="0"/>
                </a:moveTo>
                <a:lnTo>
                  <a:pt x="0" y="585597"/>
                </a:lnTo>
              </a:path>
            </a:pathLst>
          </a:custGeom>
          <a:noFill/>
          <a:ln w="25400" cap="flat" cmpd="sng">
            <a:solidFill>
              <a:srgbClr val="0030A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66;p15">
            <a:extLst>
              <a:ext uri="{FF2B5EF4-FFF2-40B4-BE49-F238E27FC236}">
                <a16:creationId xmlns:a16="http://schemas.microsoft.com/office/drawing/2014/main" id="{1C9C73BC-DBAC-BF6E-7770-3DEDE363CEFD}"/>
              </a:ext>
            </a:extLst>
          </p:cNvPr>
          <p:cNvSpPr txBox="1"/>
          <p:nvPr/>
        </p:nvSpPr>
        <p:spPr>
          <a:xfrm>
            <a:off x="4100221" y="5893412"/>
            <a:ext cx="9495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1 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</a:t>
            </a:r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: R$ 5,00 / 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</a:t>
            </a:r>
            <a:endParaRPr lang="pt-BR" sz="900" b="1" dirty="0" err="1">
              <a:latin typeface="Urbanist"/>
              <a:ea typeface="Urbanist"/>
              <a:cs typeface="Urbanist"/>
            </a:endParaRPr>
          </a:p>
        </p:txBody>
      </p:sp>
      <p:sp>
        <p:nvSpPr>
          <p:cNvPr id="16" name="Google Shape;166;p15">
            <a:extLst>
              <a:ext uri="{FF2B5EF4-FFF2-40B4-BE49-F238E27FC236}">
                <a16:creationId xmlns:a16="http://schemas.microsoft.com/office/drawing/2014/main" id="{D1AA5091-FBC0-2D54-77AF-6604F32E1B68}"/>
              </a:ext>
            </a:extLst>
          </p:cNvPr>
          <p:cNvSpPr txBox="1"/>
          <p:nvPr/>
        </p:nvSpPr>
        <p:spPr>
          <a:xfrm>
            <a:off x="5427849" y="5893412"/>
            <a:ext cx="9495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Acima de 1 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</a:t>
            </a:r>
            <a:r>
              <a:rPr lang="pt-BR" sz="900" b="1" dirty="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: R$ 2,00 / </a:t>
            </a:r>
            <a:r>
              <a:rPr lang="pt-BR" sz="900" b="1" dirty="0" err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pdv</a:t>
            </a:r>
            <a:endParaRPr lang="pt-BR" sz="900" b="1" dirty="0" err="1">
              <a:latin typeface="Urbanist"/>
              <a:ea typeface="Urbanist"/>
              <a:cs typeface="Urbanis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/>
          <p:nvPr/>
        </p:nvSpPr>
        <p:spPr>
          <a:xfrm>
            <a:off x="0" y="4784100"/>
            <a:ext cx="6833234" cy="4926547"/>
          </a:xfrm>
          <a:custGeom>
            <a:avLst/>
            <a:gdLst/>
            <a:ahLst/>
            <a:cxnLst/>
            <a:rect l="l" t="t" r="r" b="b"/>
            <a:pathLst>
              <a:path w="6833234" h="4929505" extrusionOk="0">
                <a:moveTo>
                  <a:pt x="6832803" y="0"/>
                </a:moveTo>
                <a:lnTo>
                  <a:pt x="0" y="0"/>
                </a:lnTo>
                <a:lnTo>
                  <a:pt x="0" y="4929428"/>
                </a:lnTo>
                <a:lnTo>
                  <a:pt x="6832803" y="4929428"/>
                </a:lnTo>
                <a:lnTo>
                  <a:pt x="6832803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"/>
          <p:cNvSpPr/>
          <p:nvPr/>
        </p:nvSpPr>
        <p:spPr>
          <a:xfrm>
            <a:off x="2429807" y="6346618"/>
            <a:ext cx="1882139" cy="2471420"/>
          </a:xfrm>
          <a:custGeom>
            <a:avLst/>
            <a:gdLst/>
            <a:ahLst/>
            <a:cxnLst/>
            <a:rect l="l" t="t" r="r" b="b"/>
            <a:pathLst>
              <a:path w="1882139" h="2471420" extrusionOk="0">
                <a:moveTo>
                  <a:pt x="1754543" y="0"/>
                </a:moveTo>
                <a:lnTo>
                  <a:pt x="127317" y="0"/>
                </a:lnTo>
                <a:lnTo>
                  <a:pt x="77757" y="10006"/>
                </a:lnTo>
                <a:lnTo>
                  <a:pt x="37288" y="37293"/>
                </a:lnTo>
                <a:lnTo>
                  <a:pt x="10004" y="77763"/>
                </a:lnTo>
                <a:lnTo>
                  <a:pt x="0" y="127317"/>
                </a:lnTo>
                <a:lnTo>
                  <a:pt x="0" y="2343988"/>
                </a:lnTo>
                <a:lnTo>
                  <a:pt x="10004" y="2393547"/>
                </a:lnTo>
                <a:lnTo>
                  <a:pt x="37288" y="2434016"/>
                </a:lnTo>
                <a:lnTo>
                  <a:pt x="77757" y="2461301"/>
                </a:lnTo>
                <a:lnTo>
                  <a:pt x="127317" y="2471305"/>
                </a:lnTo>
                <a:lnTo>
                  <a:pt x="1754543" y="2471305"/>
                </a:lnTo>
                <a:lnTo>
                  <a:pt x="1804102" y="2461301"/>
                </a:lnTo>
                <a:lnTo>
                  <a:pt x="1844571" y="2434016"/>
                </a:lnTo>
                <a:lnTo>
                  <a:pt x="1871855" y="2393547"/>
                </a:lnTo>
                <a:lnTo>
                  <a:pt x="1881860" y="2343988"/>
                </a:lnTo>
                <a:lnTo>
                  <a:pt x="1881860" y="127317"/>
                </a:lnTo>
                <a:lnTo>
                  <a:pt x="1871855" y="77763"/>
                </a:lnTo>
                <a:lnTo>
                  <a:pt x="1844571" y="37293"/>
                </a:lnTo>
                <a:lnTo>
                  <a:pt x="1804102" y="10006"/>
                </a:lnTo>
                <a:lnTo>
                  <a:pt x="17545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6"/>
          <p:cNvSpPr/>
          <p:nvPr/>
        </p:nvSpPr>
        <p:spPr>
          <a:xfrm>
            <a:off x="0" y="1817348"/>
            <a:ext cx="6833234" cy="3881330"/>
          </a:xfrm>
          <a:custGeom>
            <a:avLst/>
            <a:gdLst/>
            <a:ahLst/>
            <a:cxnLst/>
            <a:rect l="l" t="t" r="r" b="b"/>
            <a:pathLst>
              <a:path w="6833234" h="3883660" extrusionOk="0">
                <a:moveTo>
                  <a:pt x="6832803" y="0"/>
                </a:moveTo>
                <a:lnTo>
                  <a:pt x="0" y="0"/>
                </a:lnTo>
                <a:lnTo>
                  <a:pt x="0" y="3053804"/>
                </a:lnTo>
                <a:lnTo>
                  <a:pt x="1198965" y="3054972"/>
                </a:lnTo>
                <a:lnTo>
                  <a:pt x="1245740" y="3056222"/>
                </a:lnTo>
                <a:lnTo>
                  <a:pt x="1292206" y="3059950"/>
                </a:lnTo>
                <a:lnTo>
                  <a:pt x="1338298" y="3066121"/>
                </a:lnTo>
                <a:lnTo>
                  <a:pt x="1383952" y="3074701"/>
                </a:lnTo>
                <a:lnTo>
                  <a:pt x="1429103" y="3085655"/>
                </a:lnTo>
                <a:lnTo>
                  <a:pt x="1473686" y="3098949"/>
                </a:lnTo>
                <a:lnTo>
                  <a:pt x="1517638" y="3114548"/>
                </a:lnTo>
                <a:lnTo>
                  <a:pt x="1560894" y="3132418"/>
                </a:lnTo>
                <a:lnTo>
                  <a:pt x="1603390" y="3152525"/>
                </a:lnTo>
                <a:lnTo>
                  <a:pt x="1645060" y="3174833"/>
                </a:lnTo>
                <a:lnTo>
                  <a:pt x="1685842" y="3199310"/>
                </a:lnTo>
                <a:lnTo>
                  <a:pt x="1725670" y="3225919"/>
                </a:lnTo>
                <a:lnTo>
                  <a:pt x="1764480" y="3254627"/>
                </a:lnTo>
                <a:lnTo>
                  <a:pt x="1802207" y="3285399"/>
                </a:lnTo>
                <a:lnTo>
                  <a:pt x="1838788" y="3318201"/>
                </a:lnTo>
                <a:lnTo>
                  <a:pt x="1874158" y="3352998"/>
                </a:lnTo>
                <a:lnTo>
                  <a:pt x="1908252" y="3389756"/>
                </a:lnTo>
                <a:lnTo>
                  <a:pt x="1941006" y="3428441"/>
                </a:lnTo>
                <a:lnTo>
                  <a:pt x="2003709" y="3509590"/>
                </a:lnTo>
                <a:lnTo>
                  <a:pt x="2036465" y="3548271"/>
                </a:lnTo>
                <a:lnTo>
                  <a:pt x="2070562" y="3585027"/>
                </a:lnTo>
                <a:lnTo>
                  <a:pt x="2105934" y="3619822"/>
                </a:lnTo>
                <a:lnTo>
                  <a:pt x="2142517" y="3652622"/>
                </a:lnTo>
                <a:lnTo>
                  <a:pt x="2180246" y="3683393"/>
                </a:lnTo>
                <a:lnTo>
                  <a:pt x="2219058" y="3712100"/>
                </a:lnTo>
                <a:lnTo>
                  <a:pt x="2258887" y="3738709"/>
                </a:lnTo>
                <a:lnTo>
                  <a:pt x="2299670" y="3763185"/>
                </a:lnTo>
                <a:lnTo>
                  <a:pt x="2341341" y="3785494"/>
                </a:lnTo>
                <a:lnTo>
                  <a:pt x="2383836" y="3805601"/>
                </a:lnTo>
                <a:lnTo>
                  <a:pt x="2427092" y="3823471"/>
                </a:lnTo>
                <a:lnTo>
                  <a:pt x="2471042" y="3839071"/>
                </a:lnTo>
                <a:lnTo>
                  <a:pt x="2515623" y="3852365"/>
                </a:lnTo>
                <a:lnTo>
                  <a:pt x="2560771" y="3863320"/>
                </a:lnTo>
                <a:lnTo>
                  <a:pt x="2606421" y="3871900"/>
                </a:lnTo>
                <a:lnTo>
                  <a:pt x="2652507" y="3878071"/>
                </a:lnTo>
                <a:lnTo>
                  <a:pt x="2698967" y="3881800"/>
                </a:lnTo>
                <a:lnTo>
                  <a:pt x="2745736" y="3883050"/>
                </a:lnTo>
                <a:lnTo>
                  <a:pt x="4063399" y="3883050"/>
                </a:lnTo>
                <a:lnTo>
                  <a:pt x="4110169" y="3881800"/>
                </a:lnTo>
                <a:lnTo>
                  <a:pt x="4156631" y="3878071"/>
                </a:lnTo>
                <a:lnTo>
                  <a:pt x="4202719" y="3871900"/>
                </a:lnTo>
                <a:lnTo>
                  <a:pt x="4248370" y="3863320"/>
                </a:lnTo>
                <a:lnTo>
                  <a:pt x="4293519" y="3852365"/>
                </a:lnTo>
                <a:lnTo>
                  <a:pt x="4338101" y="3839071"/>
                </a:lnTo>
                <a:lnTo>
                  <a:pt x="4382052" y="3823471"/>
                </a:lnTo>
                <a:lnTo>
                  <a:pt x="4425308" y="3805601"/>
                </a:lnTo>
                <a:lnTo>
                  <a:pt x="4467804" y="3785494"/>
                </a:lnTo>
                <a:lnTo>
                  <a:pt x="4509476" y="3763185"/>
                </a:lnTo>
                <a:lnTo>
                  <a:pt x="4550259" y="3738709"/>
                </a:lnTo>
                <a:lnTo>
                  <a:pt x="4590089" y="3712100"/>
                </a:lnTo>
                <a:lnTo>
                  <a:pt x="4628900" y="3683393"/>
                </a:lnTo>
                <a:lnTo>
                  <a:pt x="4666630" y="3652622"/>
                </a:lnTo>
                <a:lnTo>
                  <a:pt x="4703213" y="3619822"/>
                </a:lnTo>
                <a:lnTo>
                  <a:pt x="4738585" y="3585027"/>
                </a:lnTo>
                <a:lnTo>
                  <a:pt x="4772682" y="3548271"/>
                </a:lnTo>
                <a:lnTo>
                  <a:pt x="4805439" y="3509590"/>
                </a:lnTo>
                <a:lnTo>
                  <a:pt x="4868141" y="3428441"/>
                </a:lnTo>
                <a:lnTo>
                  <a:pt x="4900895" y="3389756"/>
                </a:lnTo>
                <a:lnTo>
                  <a:pt x="4934989" y="3352998"/>
                </a:lnTo>
                <a:lnTo>
                  <a:pt x="4970359" y="3318201"/>
                </a:lnTo>
                <a:lnTo>
                  <a:pt x="5006940" y="3285399"/>
                </a:lnTo>
                <a:lnTo>
                  <a:pt x="5044667" y="3254627"/>
                </a:lnTo>
                <a:lnTo>
                  <a:pt x="5083477" y="3225919"/>
                </a:lnTo>
                <a:lnTo>
                  <a:pt x="5123305" y="3199310"/>
                </a:lnTo>
                <a:lnTo>
                  <a:pt x="5164087" y="3174833"/>
                </a:lnTo>
                <a:lnTo>
                  <a:pt x="5205758" y="3152525"/>
                </a:lnTo>
                <a:lnTo>
                  <a:pt x="5248253" y="3132418"/>
                </a:lnTo>
                <a:lnTo>
                  <a:pt x="5291509" y="3114548"/>
                </a:lnTo>
                <a:lnTo>
                  <a:pt x="5335461" y="3098949"/>
                </a:lnTo>
                <a:lnTo>
                  <a:pt x="5380044" y="3085655"/>
                </a:lnTo>
                <a:lnTo>
                  <a:pt x="5425195" y="3074701"/>
                </a:lnTo>
                <a:lnTo>
                  <a:pt x="5470849" y="3066121"/>
                </a:lnTo>
                <a:lnTo>
                  <a:pt x="5516941" y="3059950"/>
                </a:lnTo>
                <a:lnTo>
                  <a:pt x="5563407" y="3056222"/>
                </a:lnTo>
                <a:lnTo>
                  <a:pt x="5610183" y="3054972"/>
                </a:lnTo>
                <a:lnTo>
                  <a:pt x="6832803" y="3053354"/>
                </a:lnTo>
                <a:lnTo>
                  <a:pt x="683280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sp>
        <p:nvSpPr>
          <p:cNvPr id="205" name="Google Shape;205;p16"/>
          <p:cNvSpPr/>
          <p:nvPr/>
        </p:nvSpPr>
        <p:spPr>
          <a:xfrm>
            <a:off x="0" y="325673"/>
            <a:ext cx="6833234" cy="1764030"/>
          </a:xfrm>
          <a:custGeom>
            <a:avLst/>
            <a:gdLst/>
            <a:ahLst/>
            <a:cxnLst/>
            <a:rect l="l" t="t" r="r" b="b"/>
            <a:pathLst>
              <a:path w="6833234" h="1764030" extrusionOk="0">
                <a:moveTo>
                  <a:pt x="0" y="1763737"/>
                </a:moveTo>
                <a:lnTo>
                  <a:pt x="0" y="0"/>
                </a:lnTo>
                <a:lnTo>
                  <a:pt x="6832803" y="0"/>
                </a:lnTo>
                <a:lnTo>
                  <a:pt x="6832803" y="1763737"/>
                </a:lnTo>
                <a:lnTo>
                  <a:pt x="0" y="1763737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" name="Google Shape;2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6832801" cy="146841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6"/>
          <p:cNvSpPr/>
          <p:nvPr/>
        </p:nvSpPr>
        <p:spPr>
          <a:xfrm>
            <a:off x="0" y="209781"/>
            <a:ext cx="3074670" cy="1076325"/>
          </a:xfrm>
          <a:custGeom>
            <a:avLst/>
            <a:gdLst/>
            <a:ahLst/>
            <a:cxnLst/>
            <a:rect l="l" t="t" r="r" b="b"/>
            <a:pathLst>
              <a:path w="3074670" h="1076325" extrusionOk="0">
                <a:moveTo>
                  <a:pt x="2618709" y="0"/>
                </a:moveTo>
                <a:lnTo>
                  <a:pt x="0" y="24"/>
                </a:lnTo>
                <a:lnTo>
                  <a:pt x="0" y="1075788"/>
                </a:lnTo>
                <a:lnTo>
                  <a:pt x="2638673" y="1076032"/>
                </a:lnTo>
                <a:lnTo>
                  <a:pt x="2680148" y="1073610"/>
                </a:lnTo>
                <a:lnTo>
                  <a:pt x="2720615" y="1066460"/>
                </a:lnTo>
                <a:lnTo>
                  <a:pt x="2759879" y="1054761"/>
                </a:lnTo>
                <a:lnTo>
                  <a:pt x="2797745" y="1038689"/>
                </a:lnTo>
                <a:lnTo>
                  <a:pt x="2834021" y="1018420"/>
                </a:lnTo>
                <a:lnTo>
                  <a:pt x="2868511" y="994133"/>
                </a:lnTo>
                <a:lnTo>
                  <a:pt x="2901021" y="966003"/>
                </a:lnTo>
                <a:lnTo>
                  <a:pt x="2931356" y="934208"/>
                </a:lnTo>
                <a:lnTo>
                  <a:pt x="2959324" y="898926"/>
                </a:lnTo>
                <a:lnTo>
                  <a:pt x="2984728" y="860332"/>
                </a:lnTo>
                <a:lnTo>
                  <a:pt x="3007376" y="818604"/>
                </a:lnTo>
                <a:lnTo>
                  <a:pt x="3027073" y="773919"/>
                </a:lnTo>
                <a:lnTo>
                  <a:pt x="3043624" y="726453"/>
                </a:lnTo>
                <a:lnTo>
                  <a:pt x="3056835" y="676385"/>
                </a:lnTo>
                <a:lnTo>
                  <a:pt x="3066512" y="623890"/>
                </a:lnTo>
                <a:lnTo>
                  <a:pt x="3072461" y="569146"/>
                </a:lnTo>
                <a:lnTo>
                  <a:pt x="3074487" y="512330"/>
                </a:lnTo>
                <a:lnTo>
                  <a:pt x="3072166" y="456026"/>
                </a:lnTo>
                <a:lnTo>
                  <a:pt x="3065390" y="402736"/>
                </a:lnTo>
                <a:lnTo>
                  <a:pt x="3054438" y="352510"/>
                </a:lnTo>
                <a:lnTo>
                  <a:pt x="3039587" y="305401"/>
                </a:lnTo>
                <a:lnTo>
                  <a:pt x="3021118" y="261459"/>
                </a:lnTo>
                <a:lnTo>
                  <a:pt x="2999309" y="220737"/>
                </a:lnTo>
                <a:lnTo>
                  <a:pt x="2974439" y="183286"/>
                </a:lnTo>
                <a:lnTo>
                  <a:pt x="2946786" y="149157"/>
                </a:lnTo>
                <a:lnTo>
                  <a:pt x="2916630" y="118402"/>
                </a:lnTo>
                <a:lnTo>
                  <a:pt x="2884249" y="91072"/>
                </a:lnTo>
                <a:lnTo>
                  <a:pt x="2849922" y="67219"/>
                </a:lnTo>
                <a:lnTo>
                  <a:pt x="2813928" y="46894"/>
                </a:lnTo>
                <a:lnTo>
                  <a:pt x="2776545" y="30149"/>
                </a:lnTo>
                <a:lnTo>
                  <a:pt x="2738053" y="17036"/>
                </a:lnTo>
                <a:lnTo>
                  <a:pt x="2698731" y="7606"/>
                </a:lnTo>
                <a:lnTo>
                  <a:pt x="2658856" y="1910"/>
                </a:lnTo>
                <a:lnTo>
                  <a:pt x="26187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8" name="Google Shape;2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478" y="379570"/>
            <a:ext cx="1117085" cy="72930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6"/>
          <p:cNvSpPr/>
          <p:nvPr/>
        </p:nvSpPr>
        <p:spPr>
          <a:xfrm>
            <a:off x="1510245" y="455185"/>
            <a:ext cx="0" cy="586105"/>
          </a:xfrm>
          <a:custGeom>
            <a:avLst/>
            <a:gdLst/>
            <a:ahLst/>
            <a:cxnLst/>
            <a:rect l="l" t="t" r="r" b="b"/>
            <a:pathLst>
              <a:path w="120000" h="586105" extrusionOk="0">
                <a:moveTo>
                  <a:pt x="0" y="0"/>
                </a:moveTo>
                <a:lnTo>
                  <a:pt x="0" y="585597"/>
                </a:lnTo>
              </a:path>
            </a:pathLst>
          </a:custGeom>
          <a:noFill/>
          <a:ln w="25400" cap="flat" cmpd="sng">
            <a:solidFill>
              <a:srgbClr val="0030A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6"/>
          <p:cNvSpPr txBox="1"/>
          <p:nvPr/>
        </p:nvSpPr>
        <p:spPr>
          <a:xfrm>
            <a:off x="1548980" y="2755190"/>
            <a:ext cx="334207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9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10 pontos</a:t>
            </a:r>
            <a:endParaRPr sz="59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17" name="Google Shape;217;p16"/>
          <p:cNvSpPr txBox="1"/>
          <p:nvPr/>
        </p:nvSpPr>
        <p:spPr>
          <a:xfrm>
            <a:off x="5045618" y="3545723"/>
            <a:ext cx="1307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340"/>
              </a:spcBef>
              <a:spcAft>
                <a:spcPts val="0"/>
              </a:spcAft>
              <a:buNone/>
            </a:pPr>
            <a:r>
              <a:rPr lang="pt-BR" sz="175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em produtos Neo Química</a:t>
            </a:r>
            <a:endParaRPr sz="175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18" name="Google Shape;218;p16"/>
          <p:cNvSpPr/>
          <p:nvPr/>
        </p:nvSpPr>
        <p:spPr>
          <a:xfrm>
            <a:off x="4899102" y="3077050"/>
            <a:ext cx="1480185" cy="358139"/>
          </a:xfrm>
          <a:custGeom>
            <a:avLst/>
            <a:gdLst/>
            <a:ahLst/>
            <a:cxnLst/>
            <a:rect l="l" t="t" r="r" b="b"/>
            <a:pathLst>
              <a:path w="1480185" h="358139" extrusionOk="0">
                <a:moveTo>
                  <a:pt x="1301165" y="0"/>
                </a:moveTo>
                <a:lnTo>
                  <a:pt x="179019" y="0"/>
                </a:lnTo>
                <a:lnTo>
                  <a:pt x="131428" y="6394"/>
                </a:lnTo>
                <a:lnTo>
                  <a:pt x="88664" y="24441"/>
                </a:lnTo>
                <a:lnTo>
                  <a:pt x="52433" y="52435"/>
                </a:lnTo>
                <a:lnTo>
                  <a:pt x="24441" y="88668"/>
                </a:lnTo>
                <a:lnTo>
                  <a:pt x="6394" y="131436"/>
                </a:lnTo>
                <a:lnTo>
                  <a:pt x="0" y="179031"/>
                </a:lnTo>
                <a:lnTo>
                  <a:pt x="6394" y="226622"/>
                </a:lnTo>
                <a:lnTo>
                  <a:pt x="24441" y="269386"/>
                </a:lnTo>
                <a:lnTo>
                  <a:pt x="52433" y="305617"/>
                </a:lnTo>
                <a:lnTo>
                  <a:pt x="88664" y="333609"/>
                </a:lnTo>
                <a:lnTo>
                  <a:pt x="131428" y="351656"/>
                </a:lnTo>
                <a:lnTo>
                  <a:pt x="179019" y="358051"/>
                </a:lnTo>
                <a:lnTo>
                  <a:pt x="1301165" y="358051"/>
                </a:lnTo>
                <a:lnTo>
                  <a:pt x="1348756" y="351656"/>
                </a:lnTo>
                <a:lnTo>
                  <a:pt x="1391520" y="333609"/>
                </a:lnTo>
                <a:lnTo>
                  <a:pt x="1427751" y="305617"/>
                </a:lnTo>
                <a:lnTo>
                  <a:pt x="1455743" y="269386"/>
                </a:lnTo>
                <a:lnTo>
                  <a:pt x="1473790" y="226622"/>
                </a:lnTo>
                <a:lnTo>
                  <a:pt x="1480185" y="179031"/>
                </a:lnTo>
                <a:lnTo>
                  <a:pt x="1473790" y="131436"/>
                </a:lnTo>
                <a:lnTo>
                  <a:pt x="1455743" y="88668"/>
                </a:lnTo>
                <a:lnTo>
                  <a:pt x="1427751" y="52435"/>
                </a:lnTo>
                <a:lnTo>
                  <a:pt x="1391520" y="24441"/>
                </a:lnTo>
                <a:lnTo>
                  <a:pt x="1348756" y="6394"/>
                </a:lnTo>
                <a:lnTo>
                  <a:pt x="1301165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"/>
          <p:cNvSpPr/>
          <p:nvPr/>
        </p:nvSpPr>
        <p:spPr>
          <a:xfrm>
            <a:off x="1943315" y="4464331"/>
            <a:ext cx="2976967" cy="0"/>
          </a:xfrm>
          <a:custGeom>
            <a:avLst/>
            <a:gdLst/>
            <a:ahLst/>
            <a:cxnLst/>
            <a:rect l="l" t="t" r="r" b="b"/>
            <a:pathLst>
              <a:path w="2976879" h="120000" extrusionOk="0">
                <a:moveTo>
                  <a:pt x="2976676" y="0"/>
                </a:moveTo>
                <a:lnTo>
                  <a:pt x="0" y="0"/>
                </a:lnTo>
              </a:path>
            </a:pathLst>
          </a:custGeom>
          <a:noFill/>
          <a:ln w="25400" cap="flat" cmpd="sng">
            <a:solidFill>
              <a:srgbClr val="0030A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6"/>
          <p:cNvSpPr/>
          <p:nvPr/>
        </p:nvSpPr>
        <p:spPr>
          <a:xfrm>
            <a:off x="1690316" y="9051325"/>
            <a:ext cx="3452596" cy="480426"/>
          </a:xfrm>
          <a:custGeom>
            <a:avLst/>
            <a:gdLst/>
            <a:ahLst/>
            <a:cxnLst/>
            <a:rect l="l" t="t" r="r" b="b"/>
            <a:pathLst>
              <a:path w="3452495" h="480695" extrusionOk="0">
                <a:moveTo>
                  <a:pt x="3212020" y="0"/>
                </a:moveTo>
                <a:lnTo>
                  <a:pt x="240245" y="0"/>
                </a:lnTo>
                <a:lnTo>
                  <a:pt x="191826" y="4881"/>
                </a:lnTo>
                <a:lnTo>
                  <a:pt x="146729" y="18880"/>
                </a:lnTo>
                <a:lnTo>
                  <a:pt x="105919" y="41032"/>
                </a:lnTo>
                <a:lnTo>
                  <a:pt x="70364" y="70370"/>
                </a:lnTo>
                <a:lnTo>
                  <a:pt x="41028" y="105928"/>
                </a:lnTo>
                <a:lnTo>
                  <a:pt x="18878" y="146739"/>
                </a:lnTo>
                <a:lnTo>
                  <a:pt x="4880" y="191838"/>
                </a:lnTo>
                <a:lnTo>
                  <a:pt x="0" y="240258"/>
                </a:lnTo>
                <a:lnTo>
                  <a:pt x="4880" y="288674"/>
                </a:lnTo>
                <a:lnTo>
                  <a:pt x="18878" y="333770"/>
                </a:lnTo>
                <a:lnTo>
                  <a:pt x="41028" y="374579"/>
                </a:lnTo>
                <a:lnTo>
                  <a:pt x="70364" y="410135"/>
                </a:lnTo>
                <a:lnTo>
                  <a:pt x="105919" y="439472"/>
                </a:lnTo>
                <a:lnTo>
                  <a:pt x="146729" y="461623"/>
                </a:lnTo>
                <a:lnTo>
                  <a:pt x="191826" y="475623"/>
                </a:lnTo>
                <a:lnTo>
                  <a:pt x="240245" y="480504"/>
                </a:lnTo>
                <a:lnTo>
                  <a:pt x="3212020" y="480504"/>
                </a:lnTo>
                <a:lnTo>
                  <a:pt x="3260439" y="475623"/>
                </a:lnTo>
                <a:lnTo>
                  <a:pt x="3305537" y="461623"/>
                </a:lnTo>
                <a:lnTo>
                  <a:pt x="3346346" y="439472"/>
                </a:lnTo>
                <a:lnTo>
                  <a:pt x="3381902" y="410135"/>
                </a:lnTo>
                <a:lnTo>
                  <a:pt x="3411237" y="374579"/>
                </a:lnTo>
                <a:lnTo>
                  <a:pt x="3433387" y="333770"/>
                </a:lnTo>
                <a:lnTo>
                  <a:pt x="3447385" y="288674"/>
                </a:lnTo>
                <a:lnTo>
                  <a:pt x="3452266" y="240258"/>
                </a:lnTo>
                <a:lnTo>
                  <a:pt x="3447385" y="191838"/>
                </a:lnTo>
                <a:lnTo>
                  <a:pt x="3433387" y="146739"/>
                </a:lnTo>
                <a:lnTo>
                  <a:pt x="3411237" y="105928"/>
                </a:lnTo>
                <a:lnTo>
                  <a:pt x="3381902" y="70370"/>
                </a:lnTo>
                <a:lnTo>
                  <a:pt x="3346346" y="41032"/>
                </a:lnTo>
                <a:lnTo>
                  <a:pt x="3305537" y="18880"/>
                </a:lnTo>
                <a:lnTo>
                  <a:pt x="3260439" y="4881"/>
                </a:lnTo>
                <a:lnTo>
                  <a:pt x="3212020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2" name="Google Shape;222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00983" y="298346"/>
            <a:ext cx="1080040" cy="91386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6"/>
          <p:cNvSpPr/>
          <p:nvPr/>
        </p:nvSpPr>
        <p:spPr>
          <a:xfrm>
            <a:off x="4843426" y="5488333"/>
            <a:ext cx="1245271" cy="507081"/>
          </a:xfrm>
          <a:custGeom>
            <a:avLst/>
            <a:gdLst/>
            <a:ahLst/>
            <a:cxnLst/>
            <a:rect l="l" t="t" r="r" b="b"/>
            <a:pathLst>
              <a:path w="1245235" h="507364" extrusionOk="0">
                <a:moveTo>
                  <a:pt x="1104760" y="0"/>
                </a:moveTo>
                <a:lnTo>
                  <a:pt x="140055" y="0"/>
                </a:lnTo>
                <a:lnTo>
                  <a:pt x="95790" y="7139"/>
                </a:lnTo>
                <a:lnTo>
                  <a:pt x="57343" y="27020"/>
                </a:lnTo>
                <a:lnTo>
                  <a:pt x="27024" y="57335"/>
                </a:lnTo>
                <a:lnTo>
                  <a:pt x="7140" y="95778"/>
                </a:lnTo>
                <a:lnTo>
                  <a:pt x="0" y="140042"/>
                </a:lnTo>
                <a:lnTo>
                  <a:pt x="0" y="507047"/>
                </a:lnTo>
                <a:lnTo>
                  <a:pt x="1244803" y="507047"/>
                </a:lnTo>
                <a:lnTo>
                  <a:pt x="1244803" y="140042"/>
                </a:lnTo>
                <a:lnTo>
                  <a:pt x="1237663" y="95778"/>
                </a:lnTo>
                <a:lnTo>
                  <a:pt x="1217782" y="57335"/>
                </a:lnTo>
                <a:lnTo>
                  <a:pt x="1187467" y="27020"/>
                </a:lnTo>
                <a:lnTo>
                  <a:pt x="1149024" y="7139"/>
                </a:lnTo>
                <a:lnTo>
                  <a:pt x="11047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6"/>
          <p:cNvSpPr txBox="1"/>
          <p:nvPr/>
        </p:nvSpPr>
        <p:spPr>
          <a:xfrm>
            <a:off x="5054718" y="5567068"/>
            <a:ext cx="8394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rgbClr val="0030AE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Imperdível</a:t>
            </a:r>
            <a:endParaRPr sz="1300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225" name="Google Shape;225;p16"/>
          <p:cNvSpPr/>
          <p:nvPr/>
        </p:nvSpPr>
        <p:spPr>
          <a:xfrm>
            <a:off x="378493" y="6346618"/>
            <a:ext cx="1882139" cy="2471420"/>
          </a:xfrm>
          <a:custGeom>
            <a:avLst/>
            <a:gdLst/>
            <a:ahLst/>
            <a:cxnLst/>
            <a:rect l="l" t="t" r="r" b="b"/>
            <a:pathLst>
              <a:path w="1882139" h="2471420" extrusionOk="0">
                <a:moveTo>
                  <a:pt x="1754543" y="0"/>
                </a:moveTo>
                <a:lnTo>
                  <a:pt x="127317" y="0"/>
                </a:lnTo>
                <a:lnTo>
                  <a:pt x="77757" y="10006"/>
                </a:lnTo>
                <a:lnTo>
                  <a:pt x="37288" y="37293"/>
                </a:lnTo>
                <a:lnTo>
                  <a:pt x="10004" y="77763"/>
                </a:lnTo>
                <a:lnTo>
                  <a:pt x="0" y="127317"/>
                </a:lnTo>
                <a:lnTo>
                  <a:pt x="0" y="2343988"/>
                </a:lnTo>
                <a:lnTo>
                  <a:pt x="10004" y="2393547"/>
                </a:lnTo>
                <a:lnTo>
                  <a:pt x="37288" y="2434016"/>
                </a:lnTo>
                <a:lnTo>
                  <a:pt x="77757" y="2461301"/>
                </a:lnTo>
                <a:lnTo>
                  <a:pt x="127317" y="2471305"/>
                </a:lnTo>
                <a:lnTo>
                  <a:pt x="1754543" y="2471305"/>
                </a:lnTo>
                <a:lnTo>
                  <a:pt x="1804102" y="2461301"/>
                </a:lnTo>
                <a:lnTo>
                  <a:pt x="1844571" y="2434016"/>
                </a:lnTo>
                <a:lnTo>
                  <a:pt x="1871855" y="2393547"/>
                </a:lnTo>
                <a:lnTo>
                  <a:pt x="1881860" y="2343988"/>
                </a:lnTo>
                <a:lnTo>
                  <a:pt x="1881860" y="127317"/>
                </a:lnTo>
                <a:lnTo>
                  <a:pt x="1871855" y="77763"/>
                </a:lnTo>
                <a:lnTo>
                  <a:pt x="1844571" y="37293"/>
                </a:lnTo>
                <a:lnTo>
                  <a:pt x="1804102" y="10006"/>
                </a:lnTo>
                <a:lnTo>
                  <a:pt x="17545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6"/>
          <p:cNvSpPr/>
          <p:nvPr/>
        </p:nvSpPr>
        <p:spPr>
          <a:xfrm>
            <a:off x="4481120" y="6346618"/>
            <a:ext cx="1882194" cy="2470035"/>
          </a:xfrm>
          <a:custGeom>
            <a:avLst/>
            <a:gdLst/>
            <a:ahLst/>
            <a:cxnLst/>
            <a:rect l="l" t="t" r="r" b="b"/>
            <a:pathLst>
              <a:path w="1882139" h="2471420" extrusionOk="0">
                <a:moveTo>
                  <a:pt x="1754543" y="0"/>
                </a:moveTo>
                <a:lnTo>
                  <a:pt x="127317" y="0"/>
                </a:lnTo>
                <a:lnTo>
                  <a:pt x="77757" y="10006"/>
                </a:lnTo>
                <a:lnTo>
                  <a:pt x="37288" y="37293"/>
                </a:lnTo>
                <a:lnTo>
                  <a:pt x="10004" y="77763"/>
                </a:lnTo>
                <a:lnTo>
                  <a:pt x="0" y="127317"/>
                </a:lnTo>
                <a:lnTo>
                  <a:pt x="0" y="2343988"/>
                </a:lnTo>
                <a:lnTo>
                  <a:pt x="10004" y="2393547"/>
                </a:lnTo>
                <a:lnTo>
                  <a:pt x="37288" y="2434016"/>
                </a:lnTo>
                <a:lnTo>
                  <a:pt x="77757" y="2461301"/>
                </a:lnTo>
                <a:lnTo>
                  <a:pt x="127317" y="2471305"/>
                </a:lnTo>
                <a:lnTo>
                  <a:pt x="1754543" y="2471305"/>
                </a:lnTo>
                <a:lnTo>
                  <a:pt x="1804102" y="2461301"/>
                </a:lnTo>
                <a:lnTo>
                  <a:pt x="1844571" y="2434016"/>
                </a:lnTo>
                <a:lnTo>
                  <a:pt x="1871855" y="2393547"/>
                </a:lnTo>
                <a:lnTo>
                  <a:pt x="1881860" y="2343988"/>
                </a:lnTo>
                <a:lnTo>
                  <a:pt x="1881860" y="127317"/>
                </a:lnTo>
                <a:lnTo>
                  <a:pt x="1871855" y="77763"/>
                </a:lnTo>
                <a:lnTo>
                  <a:pt x="1844571" y="37293"/>
                </a:lnTo>
                <a:lnTo>
                  <a:pt x="1804102" y="10006"/>
                </a:lnTo>
                <a:lnTo>
                  <a:pt x="175454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7" name="Google Shape;22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257" y="6816981"/>
            <a:ext cx="1710667" cy="3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6"/>
          <p:cNvSpPr/>
          <p:nvPr/>
        </p:nvSpPr>
        <p:spPr>
          <a:xfrm>
            <a:off x="474066" y="8030328"/>
            <a:ext cx="5793910" cy="463924"/>
          </a:xfrm>
          <a:custGeom>
            <a:avLst/>
            <a:gdLst/>
            <a:ahLst/>
            <a:cxnLst/>
            <a:rect l="l" t="t" r="r" b="b"/>
            <a:pathLst>
              <a:path w="5793740" h="464184" extrusionOk="0">
                <a:moveTo>
                  <a:pt x="1690700" y="231927"/>
                </a:moveTo>
                <a:lnTo>
                  <a:pt x="1685988" y="185178"/>
                </a:lnTo>
                <a:lnTo>
                  <a:pt x="1672475" y="141643"/>
                </a:lnTo>
                <a:lnTo>
                  <a:pt x="1651088" y="102247"/>
                </a:lnTo>
                <a:lnTo>
                  <a:pt x="1622780" y="67919"/>
                </a:lnTo>
                <a:lnTo>
                  <a:pt x="1588452" y="39611"/>
                </a:lnTo>
                <a:lnTo>
                  <a:pt x="1549057" y="18224"/>
                </a:lnTo>
                <a:lnTo>
                  <a:pt x="1505521" y="4711"/>
                </a:lnTo>
                <a:lnTo>
                  <a:pt x="1458772" y="0"/>
                </a:lnTo>
                <a:lnTo>
                  <a:pt x="231927" y="0"/>
                </a:lnTo>
                <a:lnTo>
                  <a:pt x="185191" y="4711"/>
                </a:lnTo>
                <a:lnTo>
                  <a:pt x="141655" y="18224"/>
                </a:lnTo>
                <a:lnTo>
                  <a:pt x="102260" y="39611"/>
                </a:lnTo>
                <a:lnTo>
                  <a:pt x="67932" y="67919"/>
                </a:lnTo>
                <a:lnTo>
                  <a:pt x="39611" y="102247"/>
                </a:lnTo>
                <a:lnTo>
                  <a:pt x="18224" y="141643"/>
                </a:lnTo>
                <a:lnTo>
                  <a:pt x="4711" y="185178"/>
                </a:lnTo>
                <a:lnTo>
                  <a:pt x="0" y="231927"/>
                </a:lnTo>
                <a:lnTo>
                  <a:pt x="4711" y="278663"/>
                </a:lnTo>
                <a:lnTo>
                  <a:pt x="18224" y="322199"/>
                </a:lnTo>
                <a:lnTo>
                  <a:pt x="39611" y="361594"/>
                </a:lnTo>
                <a:lnTo>
                  <a:pt x="67932" y="395922"/>
                </a:lnTo>
                <a:lnTo>
                  <a:pt x="102260" y="424243"/>
                </a:lnTo>
                <a:lnTo>
                  <a:pt x="141655" y="445630"/>
                </a:lnTo>
                <a:lnTo>
                  <a:pt x="185191" y="459143"/>
                </a:lnTo>
                <a:lnTo>
                  <a:pt x="231927" y="463854"/>
                </a:lnTo>
                <a:lnTo>
                  <a:pt x="1458772" y="463854"/>
                </a:lnTo>
                <a:lnTo>
                  <a:pt x="1505521" y="459143"/>
                </a:lnTo>
                <a:lnTo>
                  <a:pt x="1549057" y="445630"/>
                </a:lnTo>
                <a:lnTo>
                  <a:pt x="1588452" y="424243"/>
                </a:lnTo>
                <a:lnTo>
                  <a:pt x="1622780" y="395922"/>
                </a:lnTo>
                <a:lnTo>
                  <a:pt x="1651088" y="361594"/>
                </a:lnTo>
                <a:lnTo>
                  <a:pt x="1672475" y="322199"/>
                </a:lnTo>
                <a:lnTo>
                  <a:pt x="1685988" y="278663"/>
                </a:lnTo>
                <a:lnTo>
                  <a:pt x="1690700" y="231927"/>
                </a:lnTo>
                <a:close/>
              </a:path>
              <a:path w="5793740" h="464184" extrusionOk="0">
                <a:moveTo>
                  <a:pt x="3741953" y="231927"/>
                </a:moveTo>
                <a:lnTo>
                  <a:pt x="3737241" y="185178"/>
                </a:lnTo>
                <a:lnTo>
                  <a:pt x="3723729" y="141643"/>
                </a:lnTo>
                <a:lnTo>
                  <a:pt x="3702342" y="102247"/>
                </a:lnTo>
                <a:lnTo>
                  <a:pt x="3674033" y="67919"/>
                </a:lnTo>
                <a:lnTo>
                  <a:pt x="3639705" y="39611"/>
                </a:lnTo>
                <a:lnTo>
                  <a:pt x="3600310" y="18224"/>
                </a:lnTo>
                <a:lnTo>
                  <a:pt x="3556774" y="4711"/>
                </a:lnTo>
                <a:lnTo>
                  <a:pt x="3510026" y="0"/>
                </a:lnTo>
                <a:lnTo>
                  <a:pt x="2283180" y="0"/>
                </a:lnTo>
                <a:lnTo>
                  <a:pt x="2236444" y="4711"/>
                </a:lnTo>
                <a:lnTo>
                  <a:pt x="2192909" y="18224"/>
                </a:lnTo>
                <a:lnTo>
                  <a:pt x="2153513" y="39611"/>
                </a:lnTo>
                <a:lnTo>
                  <a:pt x="2119185" y="67919"/>
                </a:lnTo>
                <a:lnTo>
                  <a:pt x="2090864" y="102247"/>
                </a:lnTo>
                <a:lnTo>
                  <a:pt x="2069477" y="141643"/>
                </a:lnTo>
                <a:lnTo>
                  <a:pt x="2055964" y="185178"/>
                </a:lnTo>
                <a:lnTo>
                  <a:pt x="2051253" y="231927"/>
                </a:lnTo>
                <a:lnTo>
                  <a:pt x="2055964" y="278663"/>
                </a:lnTo>
                <a:lnTo>
                  <a:pt x="2069477" y="322199"/>
                </a:lnTo>
                <a:lnTo>
                  <a:pt x="2090864" y="361594"/>
                </a:lnTo>
                <a:lnTo>
                  <a:pt x="2119185" y="395922"/>
                </a:lnTo>
                <a:lnTo>
                  <a:pt x="2153513" y="424243"/>
                </a:lnTo>
                <a:lnTo>
                  <a:pt x="2192909" y="445630"/>
                </a:lnTo>
                <a:lnTo>
                  <a:pt x="2236444" y="459143"/>
                </a:lnTo>
                <a:lnTo>
                  <a:pt x="2283180" y="463854"/>
                </a:lnTo>
                <a:lnTo>
                  <a:pt x="3510026" y="463854"/>
                </a:lnTo>
                <a:lnTo>
                  <a:pt x="3556774" y="459143"/>
                </a:lnTo>
                <a:lnTo>
                  <a:pt x="3600310" y="445630"/>
                </a:lnTo>
                <a:lnTo>
                  <a:pt x="3639705" y="424243"/>
                </a:lnTo>
                <a:lnTo>
                  <a:pt x="3674033" y="395922"/>
                </a:lnTo>
                <a:lnTo>
                  <a:pt x="3702342" y="361594"/>
                </a:lnTo>
                <a:lnTo>
                  <a:pt x="3723729" y="322199"/>
                </a:lnTo>
                <a:lnTo>
                  <a:pt x="3737241" y="278663"/>
                </a:lnTo>
                <a:lnTo>
                  <a:pt x="3741953" y="231927"/>
                </a:lnTo>
                <a:close/>
              </a:path>
              <a:path w="5793740" h="464184" extrusionOk="0">
                <a:moveTo>
                  <a:pt x="5793206" y="231927"/>
                </a:moveTo>
                <a:lnTo>
                  <a:pt x="5788495" y="185178"/>
                </a:lnTo>
                <a:lnTo>
                  <a:pt x="5774982" y="141643"/>
                </a:lnTo>
                <a:lnTo>
                  <a:pt x="5753595" y="102247"/>
                </a:lnTo>
                <a:lnTo>
                  <a:pt x="5725287" y="67919"/>
                </a:lnTo>
                <a:lnTo>
                  <a:pt x="5690959" y="39611"/>
                </a:lnTo>
                <a:lnTo>
                  <a:pt x="5651563" y="18224"/>
                </a:lnTo>
                <a:lnTo>
                  <a:pt x="5608028" y="4711"/>
                </a:lnTo>
                <a:lnTo>
                  <a:pt x="5561279" y="0"/>
                </a:lnTo>
                <a:lnTo>
                  <a:pt x="4334434" y="0"/>
                </a:lnTo>
                <a:lnTo>
                  <a:pt x="4287698" y="4711"/>
                </a:lnTo>
                <a:lnTo>
                  <a:pt x="4244162" y="18224"/>
                </a:lnTo>
                <a:lnTo>
                  <a:pt x="4204766" y="39611"/>
                </a:lnTo>
                <a:lnTo>
                  <a:pt x="4170438" y="67919"/>
                </a:lnTo>
                <a:lnTo>
                  <a:pt x="4142117" y="102247"/>
                </a:lnTo>
                <a:lnTo>
                  <a:pt x="4120731" y="141643"/>
                </a:lnTo>
                <a:lnTo>
                  <a:pt x="4107218" y="185178"/>
                </a:lnTo>
                <a:lnTo>
                  <a:pt x="4102506" y="231927"/>
                </a:lnTo>
                <a:lnTo>
                  <a:pt x="4107218" y="278663"/>
                </a:lnTo>
                <a:lnTo>
                  <a:pt x="4120731" y="322199"/>
                </a:lnTo>
                <a:lnTo>
                  <a:pt x="4142117" y="361594"/>
                </a:lnTo>
                <a:lnTo>
                  <a:pt x="4170438" y="395922"/>
                </a:lnTo>
                <a:lnTo>
                  <a:pt x="4204766" y="424243"/>
                </a:lnTo>
                <a:lnTo>
                  <a:pt x="4244162" y="445630"/>
                </a:lnTo>
                <a:lnTo>
                  <a:pt x="4287698" y="459143"/>
                </a:lnTo>
                <a:lnTo>
                  <a:pt x="4334434" y="463854"/>
                </a:lnTo>
                <a:lnTo>
                  <a:pt x="5561279" y="463854"/>
                </a:lnTo>
                <a:lnTo>
                  <a:pt x="5608028" y="459143"/>
                </a:lnTo>
                <a:lnTo>
                  <a:pt x="5651563" y="445630"/>
                </a:lnTo>
                <a:lnTo>
                  <a:pt x="5690959" y="424243"/>
                </a:lnTo>
                <a:lnTo>
                  <a:pt x="5725287" y="395922"/>
                </a:lnTo>
                <a:lnTo>
                  <a:pt x="5753595" y="361594"/>
                </a:lnTo>
                <a:lnTo>
                  <a:pt x="5774982" y="322199"/>
                </a:lnTo>
                <a:lnTo>
                  <a:pt x="5788495" y="278663"/>
                </a:lnTo>
                <a:lnTo>
                  <a:pt x="5793206" y="231927"/>
                </a:lnTo>
                <a:close/>
              </a:path>
            </a:pathLst>
          </a:custGeom>
          <a:solidFill>
            <a:srgbClr val="002FB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629600" y="8568978"/>
            <a:ext cx="137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100" i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Limitado a 180 pontos</a:t>
            </a:r>
            <a:endParaRPr lang="pt-BR" sz="1100" i="1">
              <a:latin typeface="Urbanist"/>
              <a:ea typeface="Urbanist"/>
              <a:cs typeface="Urbanist"/>
            </a:endParaRPr>
          </a:p>
        </p:txBody>
      </p:sp>
      <p:sp>
        <p:nvSpPr>
          <p:cNvPr id="230" name="Google Shape;230;p16"/>
          <p:cNvSpPr txBox="1">
            <a:spLocks noGrp="1"/>
          </p:cNvSpPr>
          <p:nvPr>
            <p:ph type="ftr" idx="11"/>
          </p:nvPr>
        </p:nvSpPr>
        <p:spPr>
          <a:xfrm>
            <a:off x="2055250" y="9184272"/>
            <a:ext cx="2795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Urbanist Black"/>
                <a:ea typeface="Urbanist Black"/>
                <a:cs typeface="Urbanist Black"/>
                <a:sym typeface="Urbanist Black"/>
              </a:rPr>
              <a:t>ARTES MECÂNICAS DE JUNHO</a:t>
            </a:r>
            <a:endParaRPr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513823" y="3110675"/>
            <a:ext cx="996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Ganhe</a:t>
            </a:r>
            <a:endParaRPr sz="25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4984854" y="3083961"/>
            <a:ext cx="1307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Ilimitados</a:t>
            </a:r>
            <a:endParaRPr sz="175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33" name="Google Shape;233;p16"/>
          <p:cNvSpPr txBox="1"/>
          <p:nvPr/>
        </p:nvSpPr>
        <p:spPr>
          <a:xfrm>
            <a:off x="513823" y="3667237"/>
            <a:ext cx="2902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na compra de cada</a:t>
            </a:r>
            <a:endParaRPr sz="25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508560" y="4074130"/>
            <a:ext cx="4370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*Válido para compras acumuladas dentro do mês vigente.</a:t>
            </a:r>
            <a:endParaRPr sz="105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596600" y="6902617"/>
            <a:ext cx="1441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VITAMINAS NQ</a:t>
            </a:r>
            <a:endParaRPr sz="10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36" name="Google Shape;236;p16"/>
          <p:cNvSpPr txBox="1"/>
          <p:nvPr/>
        </p:nvSpPr>
        <p:spPr>
          <a:xfrm>
            <a:off x="629600" y="7293260"/>
            <a:ext cx="1375500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3703"/>
              </a:lnSpc>
              <a:spcAft>
                <a:spcPts val="0"/>
              </a:spcAft>
              <a:buNone/>
            </a:pPr>
            <a:r>
              <a:rPr lang="pt-BR" sz="1350">
                <a:solidFill>
                  <a:srgbClr val="002FB4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compre</a:t>
            </a:r>
            <a:endParaRPr lang="pt-BR" sz="1350">
              <a:latin typeface="Urbanist SemiBold"/>
              <a:ea typeface="Urbanist SemiBold"/>
              <a:cs typeface="Urbanist SemiBold"/>
            </a:endParaRPr>
          </a:p>
        </p:txBody>
      </p:sp>
      <p:sp>
        <p:nvSpPr>
          <p:cNvPr id="237" name="Google Shape;237;p16"/>
          <p:cNvSpPr txBox="1"/>
          <p:nvPr/>
        </p:nvSpPr>
        <p:spPr>
          <a:xfrm>
            <a:off x="663650" y="7444525"/>
            <a:ext cx="1307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15</a:t>
            </a:r>
            <a:r>
              <a:rPr lang="pt-BR" sz="175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 unidades</a:t>
            </a:r>
            <a:endParaRPr sz="1750" i="1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629600" y="7748432"/>
            <a:ext cx="137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 ganhe</a:t>
            </a:r>
            <a:endParaRPr sz="15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629600" y="8085378"/>
            <a:ext cx="1375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15</a:t>
            </a:r>
            <a:r>
              <a:rPr lang="pt-BR" sz="19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 PONTOS</a:t>
            </a:r>
            <a:endParaRPr lang="pt-BR" sz="1900" i="1">
              <a:latin typeface="Urbanist Black"/>
              <a:ea typeface="Urbanist Black"/>
              <a:cs typeface="Urbanist Black"/>
            </a:endParaRPr>
          </a:p>
        </p:txBody>
      </p:sp>
      <p:sp>
        <p:nvSpPr>
          <p:cNvPr id="240" name="Google Shape;240;p16"/>
          <p:cNvSpPr txBox="1"/>
          <p:nvPr/>
        </p:nvSpPr>
        <p:spPr>
          <a:xfrm>
            <a:off x="2683038" y="8568978"/>
            <a:ext cx="137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100" i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Limitado a 160 pontos</a:t>
            </a:r>
            <a:endParaRPr lang="pt-BR" sz="1100" i="1">
              <a:latin typeface="Urbanist"/>
              <a:ea typeface="Urbanist"/>
              <a:cs typeface="Urbanist"/>
            </a:endParaRPr>
          </a:p>
        </p:txBody>
      </p:sp>
      <p:pic>
        <p:nvPicPr>
          <p:cNvPr id="241" name="Google Shape;24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15543" y="6816981"/>
            <a:ext cx="1710667" cy="384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6"/>
          <p:cNvSpPr txBox="1"/>
          <p:nvPr/>
        </p:nvSpPr>
        <p:spPr>
          <a:xfrm>
            <a:off x="2590523" y="6902617"/>
            <a:ext cx="1573459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CESTA INVERNO</a:t>
            </a:r>
            <a:endParaRPr sz="10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43" name="Google Shape;243;p16"/>
          <p:cNvSpPr txBox="1"/>
          <p:nvPr/>
        </p:nvSpPr>
        <p:spPr>
          <a:xfrm>
            <a:off x="2683038" y="7293260"/>
            <a:ext cx="1375500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3703"/>
              </a:lnSpc>
              <a:spcAft>
                <a:spcPts val="0"/>
              </a:spcAft>
              <a:buNone/>
            </a:pPr>
            <a:r>
              <a:rPr lang="pt-BR" sz="1350">
                <a:solidFill>
                  <a:srgbClr val="002FB4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compre</a:t>
            </a:r>
            <a:endParaRPr lang="pt-BR" sz="1350">
              <a:latin typeface="Urbanist SemiBold"/>
              <a:ea typeface="Urbanist SemiBold"/>
              <a:cs typeface="Urbanist SemiBold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2683837" y="7425815"/>
            <a:ext cx="1369740" cy="3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40</a:t>
            </a:r>
            <a:r>
              <a:rPr lang="pt-BR" sz="175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 unidades</a:t>
            </a:r>
            <a:endParaRPr sz="1750" i="1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245" name="Google Shape;245;p16"/>
          <p:cNvSpPr txBox="1"/>
          <p:nvPr/>
        </p:nvSpPr>
        <p:spPr>
          <a:xfrm>
            <a:off x="2683038" y="7748432"/>
            <a:ext cx="137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 ganhe</a:t>
            </a:r>
            <a:endParaRPr sz="15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2650037" y="8085381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20</a:t>
            </a:r>
            <a:r>
              <a:rPr lang="pt-BR" sz="19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 PONTOS</a:t>
            </a:r>
            <a:endParaRPr lang="pt-BR" sz="1900" i="1">
              <a:latin typeface="Urbanist Black"/>
              <a:ea typeface="Urbanist Black"/>
              <a:cs typeface="Urbanist Black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4730824" y="8568978"/>
            <a:ext cx="1375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1100" i="1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Limitado a 160 pontos</a:t>
            </a:r>
            <a:endParaRPr lang="pt-BR" sz="1100" i="1">
              <a:latin typeface="Urbanist"/>
              <a:ea typeface="Urbanist"/>
              <a:cs typeface="Urbanist"/>
            </a:endParaRPr>
          </a:p>
        </p:txBody>
      </p:sp>
      <p:pic>
        <p:nvPicPr>
          <p:cNvPr id="248" name="Google Shape;24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8728" y="6784950"/>
            <a:ext cx="1688198" cy="458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 txBox="1"/>
          <p:nvPr/>
        </p:nvSpPr>
        <p:spPr>
          <a:xfrm>
            <a:off x="4669108" y="6804409"/>
            <a:ext cx="1509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CESTA</a:t>
            </a:r>
            <a:endParaRPr lang="pt-BR" sz="1500">
              <a:solidFill>
                <a:srgbClr val="002FB4"/>
              </a:solidFill>
              <a:latin typeface="Urbanist Black"/>
              <a:ea typeface="Urbanist Black"/>
              <a:cs typeface="Urbanist Black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>
            <a:off x="4730824" y="7293260"/>
            <a:ext cx="1375500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3703"/>
              </a:lnSpc>
              <a:spcAft>
                <a:spcPts val="0"/>
              </a:spcAft>
              <a:buNone/>
            </a:pPr>
            <a:r>
              <a:rPr lang="pt-BR" sz="1350">
                <a:solidFill>
                  <a:srgbClr val="002FB4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compre</a:t>
            </a:r>
            <a:endParaRPr lang="pt-BR" sz="1350">
              <a:latin typeface="Urbanist SemiBold"/>
              <a:ea typeface="Urbanist SemiBold"/>
              <a:cs typeface="Urbanist SemiBold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>
            <a:off x="4734556" y="7438289"/>
            <a:ext cx="1375975" cy="3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02</a:t>
            </a:r>
            <a:r>
              <a:rPr lang="pt-BR" sz="1750" i="1">
                <a:solidFill>
                  <a:srgbClr val="002FB4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 unidades</a:t>
            </a:r>
            <a:endParaRPr sz="1750" i="1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4730824" y="7748432"/>
            <a:ext cx="137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002FB4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e ganhe</a:t>
            </a:r>
            <a:endParaRPr sz="15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253" name="Google Shape;253;p16"/>
          <p:cNvSpPr txBox="1"/>
          <p:nvPr/>
        </p:nvSpPr>
        <p:spPr>
          <a:xfrm>
            <a:off x="4697824" y="8085381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pt-BR" sz="24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20</a:t>
            </a:r>
            <a:r>
              <a:rPr lang="pt-BR" sz="1900" i="1">
                <a:solidFill>
                  <a:srgbClr val="FFD000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 PONTOS</a:t>
            </a:r>
            <a:endParaRPr lang="pt-BR" sz="1900" i="1">
              <a:latin typeface="Urbanist Black"/>
              <a:ea typeface="Urbanist Black"/>
              <a:cs typeface="Urbanist Black"/>
            </a:endParaRPr>
          </a:p>
        </p:txBody>
      </p:sp>
      <p:pic>
        <p:nvPicPr>
          <p:cNvPr id="254" name="Google Shape;25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7633" y="4582671"/>
            <a:ext cx="2483999" cy="82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6" title="neoconecta_NPExcelencia_VitNQ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6929" y="5800158"/>
            <a:ext cx="1804225" cy="989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6" title="neoconecta_NPExcelencia_CestaInverno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82367" y="5773769"/>
            <a:ext cx="1765417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 title="neoconecta_NPExcelencia_CestaLancamentos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37340" y="5713937"/>
            <a:ext cx="1587650" cy="102301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6"/>
          <p:cNvSpPr/>
          <p:nvPr/>
        </p:nvSpPr>
        <p:spPr>
          <a:xfrm>
            <a:off x="1690153" y="2187738"/>
            <a:ext cx="3452495" cy="480695"/>
          </a:xfrm>
          <a:custGeom>
            <a:avLst/>
            <a:gdLst/>
            <a:ahLst/>
            <a:cxnLst/>
            <a:rect l="l" t="t" r="r" b="b"/>
            <a:pathLst>
              <a:path w="3452495" h="480695" extrusionOk="0">
                <a:moveTo>
                  <a:pt x="3212020" y="0"/>
                </a:moveTo>
                <a:lnTo>
                  <a:pt x="240245" y="0"/>
                </a:lnTo>
                <a:lnTo>
                  <a:pt x="191826" y="4881"/>
                </a:lnTo>
                <a:lnTo>
                  <a:pt x="146729" y="18880"/>
                </a:lnTo>
                <a:lnTo>
                  <a:pt x="105919" y="41032"/>
                </a:lnTo>
                <a:lnTo>
                  <a:pt x="70364" y="70370"/>
                </a:lnTo>
                <a:lnTo>
                  <a:pt x="41028" y="105928"/>
                </a:lnTo>
                <a:lnTo>
                  <a:pt x="18878" y="146739"/>
                </a:lnTo>
                <a:lnTo>
                  <a:pt x="4880" y="191838"/>
                </a:lnTo>
                <a:lnTo>
                  <a:pt x="0" y="240258"/>
                </a:lnTo>
                <a:lnTo>
                  <a:pt x="4880" y="288674"/>
                </a:lnTo>
                <a:lnTo>
                  <a:pt x="18878" y="333770"/>
                </a:lnTo>
                <a:lnTo>
                  <a:pt x="41028" y="374579"/>
                </a:lnTo>
                <a:lnTo>
                  <a:pt x="70364" y="410135"/>
                </a:lnTo>
                <a:lnTo>
                  <a:pt x="105919" y="439472"/>
                </a:lnTo>
                <a:lnTo>
                  <a:pt x="146729" y="461623"/>
                </a:lnTo>
                <a:lnTo>
                  <a:pt x="191826" y="475623"/>
                </a:lnTo>
                <a:lnTo>
                  <a:pt x="240245" y="480504"/>
                </a:lnTo>
                <a:lnTo>
                  <a:pt x="3212020" y="480504"/>
                </a:lnTo>
                <a:lnTo>
                  <a:pt x="3260439" y="475623"/>
                </a:lnTo>
                <a:lnTo>
                  <a:pt x="3305537" y="461623"/>
                </a:lnTo>
                <a:lnTo>
                  <a:pt x="3346346" y="439472"/>
                </a:lnTo>
                <a:lnTo>
                  <a:pt x="3381902" y="410135"/>
                </a:lnTo>
                <a:lnTo>
                  <a:pt x="3411237" y="374579"/>
                </a:lnTo>
                <a:lnTo>
                  <a:pt x="3433387" y="333770"/>
                </a:lnTo>
                <a:lnTo>
                  <a:pt x="3447385" y="288674"/>
                </a:lnTo>
                <a:lnTo>
                  <a:pt x="3452266" y="240258"/>
                </a:lnTo>
                <a:lnTo>
                  <a:pt x="3447385" y="191838"/>
                </a:lnTo>
                <a:lnTo>
                  <a:pt x="3433387" y="146739"/>
                </a:lnTo>
                <a:lnTo>
                  <a:pt x="3411237" y="105928"/>
                </a:lnTo>
                <a:lnTo>
                  <a:pt x="3381902" y="70370"/>
                </a:lnTo>
                <a:lnTo>
                  <a:pt x="3346346" y="41032"/>
                </a:lnTo>
                <a:lnTo>
                  <a:pt x="3305537" y="18880"/>
                </a:lnTo>
                <a:lnTo>
                  <a:pt x="3260439" y="4881"/>
                </a:lnTo>
                <a:lnTo>
                  <a:pt x="3212020" y="0"/>
                </a:lnTo>
                <a:close/>
              </a:path>
            </a:pathLst>
          </a:custGeom>
          <a:solidFill>
            <a:srgbClr val="0030A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6"/>
          <p:cNvSpPr txBox="1"/>
          <p:nvPr/>
        </p:nvSpPr>
        <p:spPr>
          <a:xfrm>
            <a:off x="300750" y="2286361"/>
            <a:ext cx="623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COMPROU, GANHOU!</a:t>
            </a:r>
            <a:endParaRPr sz="20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3" name="Google Shape;123;p15">
            <a:extLst>
              <a:ext uri="{FF2B5EF4-FFF2-40B4-BE49-F238E27FC236}">
                <a16:creationId xmlns:a16="http://schemas.microsoft.com/office/drawing/2014/main" id="{55864DB5-1959-39BC-E2B2-1D2440537782}"/>
              </a:ext>
            </a:extLst>
          </p:cNvPr>
          <p:cNvSpPr txBox="1"/>
          <p:nvPr/>
        </p:nvSpPr>
        <p:spPr>
          <a:xfrm>
            <a:off x="1822571" y="331423"/>
            <a:ext cx="7101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81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00">
                <a:solidFill>
                  <a:srgbClr val="0030AE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93</a:t>
            </a:r>
            <a:r>
              <a:rPr lang="pt-BR" sz="3075" baseline="30000">
                <a:solidFill>
                  <a:srgbClr val="0030AE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ª</a:t>
            </a:r>
            <a:endParaRPr sz="3075" baseline="30000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5" name="Google Shape;124;p15">
            <a:extLst>
              <a:ext uri="{FF2B5EF4-FFF2-40B4-BE49-F238E27FC236}">
                <a16:creationId xmlns:a16="http://schemas.microsoft.com/office/drawing/2014/main" id="{68671FEC-ABB0-ED4F-D74F-98CA4CEF0EF1}"/>
              </a:ext>
            </a:extLst>
          </p:cNvPr>
          <p:cNvSpPr txBox="1"/>
          <p:nvPr/>
        </p:nvSpPr>
        <p:spPr>
          <a:xfrm>
            <a:off x="1726463" y="756167"/>
            <a:ext cx="923860" cy="30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rgbClr val="0030AE"/>
                </a:solidFill>
                <a:latin typeface="Urbanist ExtraBold"/>
                <a:ea typeface="Urbanist ExtraBold"/>
                <a:cs typeface="Urbanist ExtraBold"/>
                <a:sym typeface="Urbanist ExtraBold"/>
              </a:rPr>
              <a:t>EDIÇÃO</a:t>
            </a:r>
            <a:endParaRPr sz="1900">
              <a:latin typeface="Urbanist ExtraBold"/>
              <a:ea typeface="Urbanist ExtraBold"/>
              <a:cs typeface="Urbanist ExtraBold"/>
              <a:sym typeface="Urbanist ExtraBold"/>
            </a:endParaRPr>
          </a:p>
        </p:txBody>
      </p:sp>
      <p:sp>
        <p:nvSpPr>
          <p:cNvPr id="7" name="Google Shape;126;p15">
            <a:extLst>
              <a:ext uri="{FF2B5EF4-FFF2-40B4-BE49-F238E27FC236}">
                <a16:creationId xmlns:a16="http://schemas.microsoft.com/office/drawing/2014/main" id="{BBB2B37A-3B02-BC34-99D0-4FF6BAA091E7}"/>
              </a:ext>
            </a:extLst>
          </p:cNvPr>
          <p:cNvSpPr txBox="1"/>
          <p:nvPr/>
        </p:nvSpPr>
        <p:spPr>
          <a:xfrm>
            <a:off x="195343" y="1623024"/>
            <a:ext cx="6435663" cy="28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CONFIRA ABAIXO AS MECÂNICAS VÁLIDAS PARA JUN/26:</a:t>
            </a:r>
            <a:endParaRPr sz="1800"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  <p:sp>
        <p:nvSpPr>
          <p:cNvPr id="8" name="Google Shape;215;p16">
            <a:extLst>
              <a:ext uri="{FF2B5EF4-FFF2-40B4-BE49-F238E27FC236}">
                <a16:creationId xmlns:a16="http://schemas.microsoft.com/office/drawing/2014/main" id="{027D6EF4-EFF7-5ED9-27D3-180BF37342D4}"/>
              </a:ext>
            </a:extLst>
          </p:cNvPr>
          <p:cNvSpPr txBox="1"/>
          <p:nvPr/>
        </p:nvSpPr>
        <p:spPr>
          <a:xfrm>
            <a:off x="3421425" y="3462562"/>
            <a:ext cx="1630500" cy="6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R$ </a:t>
            </a:r>
            <a:r>
              <a:rPr lang="pt-BR" sz="4000">
                <a:solidFill>
                  <a:srgbClr val="0030AE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650</a:t>
            </a:r>
            <a:r>
              <a:rPr lang="pt-BR" sz="4000" baseline="30000">
                <a:solidFill>
                  <a:srgbClr val="0030AE"/>
                </a:solidFill>
                <a:latin typeface="Urbanist"/>
                <a:ea typeface="Urbanist"/>
                <a:cs typeface="Urbanist"/>
                <a:sym typeface="Urbanist"/>
              </a:rPr>
              <a:t>*</a:t>
            </a:r>
            <a:endParaRPr sz="4000" baseline="30000"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5487A60-0E1D-99F6-5584-684A4075E32E}"/>
              </a:ext>
            </a:extLst>
          </p:cNvPr>
          <p:cNvSpPr txBox="1"/>
          <p:nvPr/>
        </p:nvSpPr>
        <p:spPr>
          <a:xfrm>
            <a:off x="4588078" y="6981953"/>
            <a:ext cx="166730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500" b="0" i="0" u="none" strike="noStrike" baseline="0">
                <a:solidFill>
                  <a:srgbClr val="002FB4"/>
                </a:solidFill>
                <a:latin typeface="Urbanist Black"/>
              </a:rPr>
              <a:t>LANÇAMENTOS​</a:t>
            </a:r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3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Simple Light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271</cp:revision>
  <dcterms:modified xsi:type="dcterms:W3CDTF">2026-06-03T17:59:32Z</dcterms:modified>
</cp:coreProperties>
</file>