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D9DA"/>
    <a:srgbClr val="E4C9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E3CD7-312E-4CDB-A3FE-1A9CC0688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DED60A-263E-4C9D-8C65-6436C5960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CCF61A-D531-4BB8-B8FA-76459BC2B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F9EE31-E408-4391-97F4-46959143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0781A-8BC5-4EF9-8857-1173555E9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8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524C4-7A15-4455-A3D5-FD7006CFB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F0191-E5E2-4AC6-BC70-DBC67992F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71A499-682D-4A9B-BCA4-F141DE2C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DFBC10-7404-4991-AE47-F9BF5F7D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B9288C-59FA-436B-A964-3EA4F9D5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4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D20963-2672-4A7A-9301-93EA77F4C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CC5349-76C6-4903-B020-9635AC9EB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4191AA-9F8C-44EF-923D-57DEEC0E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FA1384-D15D-4758-B462-6D5FA2822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7B2B22-4FCE-489B-B47D-F9AF76626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9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6E502D-FDEA-42CF-8A6A-9EC4CFA5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93953F-FF2E-43FB-BBC8-74CFD42E4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114876-267F-4CBC-B28C-134126B78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6ECE26-D013-4FFF-8C88-2E84E5EA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8DA3A8-3EAE-4C7C-ACD7-92905CDA3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6DC531-3DAA-4449-921D-23F6DD1E6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27AFA-CCC3-4F48-BFE4-B078BBE64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CEBA2A-E723-4362-8D29-774799E98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DA39FD-6BE5-4B4F-A7BC-FB8AC9916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9C33E6B-FBF2-4DFC-859C-A929FCCD78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03927C3-86C7-4E68-B2FB-C6C23AE6A7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DEB8C7B-BFCE-48AC-90F1-49F1D1A2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885E33-E75E-4805-83DC-01391E5D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B94AFF5-128D-437F-A870-522D08C9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441376-9431-4183-81AB-427F1E593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F596462-E1A1-4325-B5E3-F374CF1AE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6195A4C-1C21-49BD-BDC0-ED5BB34F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5827D5D-E507-490D-825E-2647EF77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5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32FC925-4351-4954-98EC-D21CFA2E2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B68E87-9FE9-43D1-8063-0D92C70F9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D26AFE-BE98-4EBD-9FAA-1990BE6D0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7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74D29-3016-463C-8DB7-23245406C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8F2BBB-2D3D-458E-9EB9-3221F033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FE9D3DE-79A6-46A8-9DB0-F1B0AEB4A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2BD7E2-E23A-4834-9728-BE3FBE76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C7ECDA-F89C-47D0-9F15-799BCF58C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3B54B2-0BFA-464B-8148-1ED563945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9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9E67BB-6738-4A0C-A1A5-D6CD2E3A5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5A76058-C0D8-4C4B-80EB-FB7876F316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B83B43B-951D-43F5-802C-3CE24AEC1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9514A2-0B69-464D-B636-FA1C1F902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DFCCC0-3554-4BDA-9426-C6DE29F6E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614036-1CDB-4CB3-9C38-9EB3467A9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327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8E5E1-09DF-4D15-82DC-0A7D3DB2F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75E51D-973B-46FC-97E5-63BD3F172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3AD040-1B79-42A3-9402-E83E3DB0D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60198-E435-4F09-A784-4CA631CE1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B00ED9-CA81-42DF-A607-9044BBE3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6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E4A37B6-D253-485D-B9C4-9E6C5F3D72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6BC890-C19D-49F9-A3CC-02EAD0BB9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0076DA-77FB-4C3A-8FC4-3B7BD5C3E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E2F30D-7540-4428-8FA6-276BC39B4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7F4911-ECAD-45EC-A3E9-DC6426BE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1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DCD7EC0-A10C-4B07-BBD3-A7CFA5058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4225A8-866F-4941-8C95-836C3DEEE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6ADE0F-8B0C-4E26-BAFE-78140B0CC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88938-587C-4B23-B1D4-0B2BA594F00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7143BD-F016-49EA-8588-77D99B513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F1C0AE-D4EC-424B-923F-641D6F28DC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BC42E-9E69-448E-AA9A-1CBF157924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5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247082-95F4-4275-85D9-5B1A15E74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9" y="1306382"/>
            <a:ext cx="12012701" cy="356284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953FE8C-4D93-4BE3-885C-75D99F3270B6}"/>
              </a:ext>
            </a:extLst>
          </p:cNvPr>
          <p:cNvSpPr/>
          <p:nvPr/>
        </p:nvSpPr>
        <p:spPr>
          <a:xfrm>
            <a:off x="286604" y="1569493"/>
            <a:ext cx="11586948" cy="3111689"/>
          </a:xfrm>
          <a:prstGeom prst="rect">
            <a:avLst/>
          </a:prstGeom>
          <a:solidFill>
            <a:srgbClr val="E4C9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9C00EB6-CBAE-4C9E-A66B-8D257DD8E78B}"/>
              </a:ext>
            </a:extLst>
          </p:cNvPr>
          <p:cNvSpPr txBox="1"/>
          <p:nvPr/>
        </p:nvSpPr>
        <p:spPr>
          <a:xfrm>
            <a:off x="4135272" y="2092194"/>
            <a:ext cx="74363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0" u="none" strike="noStrike" baseline="0" dirty="0">
                <a:latin typeface="ZonaPro-Black" panose="02010A03040002020004" pitchFamily="50" charset="0"/>
              </a:rPr>
              <a:t>Você sabia 70%</a:t>
            </a:r>
          </a:p>
          <a:p>
            <a:pPr algn="l"/>
            <a:endParaRPr lang="pt-BR" sz="2400" dirty="0">
              <a:latin typeface="ZonaPro-Black" panose="02010A03040002020004" pitchFamily="50" charset="0"/>
            </a:endParaRPr>
          </a:p>
          <a:p>
            <a:pPr algn="l"/>
            <a:r>
              <a:rPr lang="pt-BR" sz="2400" dirty="0">
                <a:latin typeface="ZonaPro-Black" panose="02010A03040002020004" pitchFamily="50" charset="0"/>
              </a:rPr>
              <a:t>Trazer em ícones  os sintomas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840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20EDDDB-425A-4CE1-9BD8-B1D76E7A2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28075"/>
          <a:stretch/>
        </p:blipFill>
        <p:spPr>
          <a:xfrm>
            <a:off x="1191969" y="877133"/>
            <a:ext cx="7467937" cy="2996379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CEE0E7B-E18E-4D91-97A0-299EA41BE6B7}"/>
              </a:ext>
            </a:extLst>
          </p:cNvPr>
          <p:cNvSpPr txBox="1"/>
          <p:nvPr/>
        </p:nvSpPr>
        <p:spPr>
          <a:xfrm>
            <a:off x="1191969" y="15348"/>
            <a:ext cx="80694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Chegou Renew Sensitive+ </a:t>
            </a:r>
          </a:p>
          <a:p>
            <a:r>
              <a:rPr lang="pt-BR" dirty="0"/>
              <a:t>ACALMA E SUAVIZA A PELE SENSÍVEL COM</a:t>
            </a:r>
          </a:p>
          <a:p>
            <a:r>
              <a:rPr lang="pt-BR" dirty="0"/>
              <a:t>PODEROSA FÓRMULA ANTISSINAIS.</a:t>
            </a:r>
            <a:endParaRPr lang="en-US" dirty="0"/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46059C51-16B7-4C5C-B27C-046A392D673E}"/>
              </a:ext>
            </a:extLst>
          </p:cNvPr>
          <p:cNvCxnSpPr/>
          <p:nvPr/>
        </p:nvCxnSpPr>
        <p:spPr>
          <a:xfrm>
            <a:off x="1473958" y="1105468"/>
            <a:ext cx="152855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3F5FF52-52F7-4E7A-9386-5A1D9C926F28}"/>
              </a:ext>
            </a:extLst>
          </p:cNvPr>
          <p:cNvSpPr txBox="1"/>
          <p:nvPr/>
        </p:nvSpPr>
        <p:spPr>
          <a:xfrm>
            <a:off x="5561509" y="3909768"/>
            <a:ext cx="33439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4849F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Imediatamente</a:t>
            </a:r>
          </a:p>
          <a:p>
            <a:pPr marL="0" marR="0" lvl="0" indent="0" algn="ctr" defTabSz="150784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Pele mais calma* e hidratada</a:t>
            </a:r>
          </a:p>
          <a:p>
            <a:pPr marL="0" marR="0" lvl="0" indent="0" algn="ctr" defTabSz="1507846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400" dirty="0">
              <a:solidFill>
                <a:prstClr val="black"/>
              </a:solidFill>
              <a:latin typeface="Zona Pro Light" panose="02010A03040002020004" pitchFamily="50" charset="0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4849F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1 Semana</a:t>
            </a:r>
          </a:p>
          <a:p>
            <a:pPr algn="ctr" fontAlgn="ctr"/>
            <a:r>
              <a:rPr lang="pt-BR" sz="1400" dirty="0">
                <a:solidFill>
                  <a:prstClr val="black"/>
                </a:solidFill>
                <a:latin typeface="Zona Pro Light" panose="02010A03040002020004" pitchFamily="50" charset="0"/>
              </a:rPr>
              <a:t>Pele mais nutrida e com mais elasticidade</a:t>
            </a:r>
          </a:p>
          <a:p>
            <a:pPr algn="ctr" fontAlgn="ctr"/>
            <a:r>
              <a:rPr lang="pt-BR" sz="1400" b="1" dirty="0">
                <a:solidFill>
                  <a:srgbClr val="D4849F"/>
                </a:solidFill>
                <a:latin typeface="Zona Pro" panose="02010A03040002020004" pitchFamily="50" charset="0"/>
              </a:rPr>
              <a:t>2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4849F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Semanas</a:t>
            </a:r>
          </a:p>
          <a:p>
            <a:pPr algn="ctr" fontAlgn="ctr"/>
            <a:r>
              <a:rPr lang="pt-BR" sz="1400" dirty="0">
                <a:solidFill>
                  <a:prstClr val="black"/>
                </a:solidFill>
                <a:latin typeface="Zona Pro Light" panose="02010A03040002020004" pitchFamily="50" charset="0"/>
              </a:rPr>
              <a:t>Pele mais preenchida e uniforme,  </a:t>
            </a:r>
          </a:p>
          <a:p>
            <a:pPr algn="ctr" fontAlgn="ctr"/>
            <a:r>
              <a:rPr lang="pt-BR" sz="1400" dirty="0">
                <a:solidFill>
                  <a:prstClr val="black"/>
                </a:solidFill>
                <a:latin typeface="Zona Pro Light" panose="02010A03040002020004" pitchFamily="50" charset="0"/>
              </a:rPr>
              <a:t>com redução das aparência dos </a:t>
            </a:r>
          </a:p>
          <a:p>
            <a:pPr algn="ctr" fontAlgn="ctr"/>
            <a:r>
              <a:rPr lang="pt-BR" sz="1400" dirty="0">
                <a:solidFill>
                  <a:prstClr val="black"/>
                </a:solidFill>
                <a:latin typeface="Zona Pro Light" panose="02010A03040002020004" pitchFamily="50" charset="0"/>
              </a:rPr>
              <a:t>poros e sinais do envelhecimento.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246CCC0-077C-47BE-BE78-91CE4958F9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8201"/>
          <a:stretch/>
        </p:blipFill>
        <p:spPr>
          <a:xfrm>
            <a:off x="1473958" y="4396221"/>
            <a:ext cx="2355920" cy="1674394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6615DEF5-AB9C-49A5-B7FB-7D1CD1565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318"/>
          <a:stretch/>
        </p:blipFill>
        <p:spPr>
          <a:xfrm>
            <a:off x="3822396" y="4396222"/>
            <a:ext cx="1726442" cy="1722622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B956B61-3DE0-456C-941A-198493A686E7}"/>
              </a:ext>
            </a:extLst>
          </p:cNvPr>
          <p:cNvSpPr txBox="1"/>
          <p:nvPr/>
        </p:nvSpPr>
        <p:spPr>
          <a:xfrm>
            <a:off x="1191969" y="3909768"/>
            <a:ext cx="12589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PROTINOL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0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7C96957-0008-4243-B988-B12A61788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91" y="1614234"/>
            <a:ext cx="11946017" cy="362953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67F7D0B-C93B-4CE1-AF38-5A6CC0C63EC8}"/>
              </a:ext>
            </a:extLst>
          </p:cNvPr>
          <p:cNvSpPr txBox="1"/>
          <p:nvPr/>
        </p:nvSpPr>
        <p:spPr>
          <a:xfrm>
            <a:off x="503582" y="565356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Deixar todos os cremes do mesmo tamanho. Sei que o objetivo é dar destaque, mas parece erro ou que o produto tem uma gramatura maior 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B85470F-AC98-4703-A70E-7DF80057934E}"/>
              </a:ext>
            </a:extLst>
          </p:cNvPr>
          <p:cNvSpPr/>
          <p:nvPr/>
        </p:nvSpPr>
        <p:spPr>
          <a:xfrm>
            <a:off x="9435548" y="1614234"/>
            <a:ext cx="2633460" cy="3629532"/>
          </a:xfrm>
          <a:prstGeom prst="rect">
            <a:avLst/>
          </a:prstGeom>
          <a:solidFill>
            <a:srgbClr val="EC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CA1304E-D9CD-44F9-B731-76B4BB30CF7E}"/>
              </a:ext>
            </a:extLst>
          </p:cNvPr>
          <p:cNvSpPr txBox="1"/>
          <p:nvPr/>
        </p:nvSpPr>
        <p:spPr>
          <a:xfrm>
            <a:off x="9568069" y="3258871"/>
            <a:ext cx="250093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Depois que você tiver a chance de experimentar e comprovar os resultados, Incentive as suas representantes a aproveitarem a oferta exclusiva de CP18, 2022.</a:t>
            </a:r>
          </a:p>
          <a:p>
            <a:r>
              <a:rPr lang="pt-BR" sz="1400" dirty="0"/>
              <a:t>(ADD o LN – Preço e Limitado a 1 unidade)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5EE5186-A50B-4F83-8F63-5F424D428407}"/>
              </a:ext>
            </a:extLst>
          </p:cNvPr>
          <p:cNvSpPr/>
          <p:nvPr/>
        </p:nvSpPr>
        <p:spPr>
          <a:xfrm>
            <a:off x="122991" y="4445034"/>
            <a:ext cx="9312557" cy="798732"/>
          </a:xfrm>
          <a:prstGeom prst="rect">
            <a:avLst/>
          </a:prstGeom>
          <a:solidFill>
            <a:srgbClr val="ECD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0788ADC-4ABD-4966-A365-D035111E5697}"/>
              </a:ext>
            </a:extLst>
          </p:cNvPr>
          <p:cNvSpPr txBox="1"/>
          <p:nvPr/>
        </p:nvSpPr>
        <p:spPr>
          <a:xfrm>
            <a:off x="9466817" y="1829677"/>
            <a:ext cx="25709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Não tem desculpa! Por menos de R$1,00 por dia você tem um antissinais poderosíssimo!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462060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Segoe UI</vt:lpstr>
      <vt:lpstr>Zona Pro</vt:lpstr>
      <vt:lpstr>Zona Pro Light</vt:lpstr>
      <vt:lpstr>ZonaPro-Black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Karen Lugao/SPO/BR</dc:creator>
  <cp:lastModifiedBy>Karen Lugao/SPO/BR</cp:lastModifiedBy>
  <cp:revision>1</cp:revision>
  <dcterms:created xsi:type="dcterms:W3CDTF">2022-05-31T17:50:17Z</dcterms:created>
  <dcterms:modified xsi:type="dcterms:W3CDTF">2022-05-31T17:50:42Z</dcterms:modified>
</cp:coreProperties>
</file>