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8698"/>
    <a:srgbClr val="DDE0E5"/>
    <a:srgbClr val="EFA4A1"/>
    <a:srgbClr val="F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78E35C-A204-4D9B-B436-24C46804C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DC8D3D9-DD31-4BAD-A4D4-F162EBA310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261E34-3A2A-453C-913A-8E3AAD4A7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A782-C47F-4930-87B6-ECF86D3A9D3A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A20C35D-33A8-4554-A71D-8CC74D451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0AB84B-EA3E-47B0-856A-1FED23D6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CEC8-B99D-4659-A225-733ABC9E5B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3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64131F-BEC2-4FA4-ADD3-E7CC0774C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73D95C-BB1E-411F-8C46-356D0CB5A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34E583-0B96-4E6C-9C43-25CBAFC8F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A782-C47F-4930-87B6-ECF86D3A9D3A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101353-10C5-404F-86C2-F97D2FBB4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2AFEE3-C700-47F5-988E-4C315AF03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CEC8-B99D-4659-A225-733ABC9E5B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20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CEA7C2-814D-4369-B213-B170007ED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386B5B-A901-4A47-8E84-084CAC092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8EFFB2-5EDA-4193-9DA5-F76A803CC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A782-C47F-4930-87B6-ECF86D3A9D3A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5DE253-1FCB-4E75-9ED6-889A4A49B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96A5E2-06F5-4CA2-87CC-905D1F5DC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CEC8-B99D-4659-A225-733ABC9E5B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09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BA8A75-75A0-419E-8E06-EAA37E36B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E72DA6-A703-4FA8-B7A2-6A77D6EE0B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1EE925-360D-4D22-8824-D20B4D85E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54D059-6C0F-4465-BA56-EAF0CE4F5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A782-C47F-4930-87B6-ECF86D3A9D3A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855B66-6D59-454F-8627-A51566E70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77937B-92F7-403F-A217-DF760111B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CEC8-B99D-4659-A225-733ABC9E5B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78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30D804-B24F-4B5F-9064-D4E2AA6B2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8590ABD-DB6C-4F79-8EFA-D18D677BA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188FBF-A84E-4164-9E28-DE6FB51AD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89FCDEC-D1A0-49CD-9F3F-DDD46348EB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4B3FF9B-F68D-45DA-B334-D898BD3DEE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D59AECB-8DF7-490F-B619-C17C170ED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A782-C47F-4930-87B6-ECF86D3A9D3A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2004B4C-17BD-42C1-82FB-D3F0DBFC6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022193A-909D-446D-B0AB-7461A6DAD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CEC8-B99D-4659-A225-733ABC9E5B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8D78DF-8275-4A3B-B117-11F9E2E20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DA2A50B-00D3-43E6-A498-98FA58291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A782-C47F-4930-87B6-ECF86D3A9D3A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1CF66B2-21A7-4AFE-B203-3F5C99248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391291C-61E6-4BDD-BFD4-CC44C9FC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CEC8-B99D-4659-A225-733ABC9E5B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669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D4BB7EC-D2CB-4C5E-8D4C-B92DE4863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A782-C47F-4930-87B6-ECF86D3A9D3A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6CA8E14-3E62-4092-9D7C-C06E5F589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35E78C4-D5A9-4DF1-BDD2-75B6E1360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CEC8-B99D-4659-A225-733ABC9E5B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5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3197D8-3FD1-4150-B788-9E5D241ED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2C2AD4-CE59-4E2D-9814-8A9BFFB10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3276F8-8E96-47BA-BFCA-C330959316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48B092-41E8-48C5-8B74-E5F5C4B7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A782-C47F-4930-87B6-ECF86D3A9D3A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2A9B386-2BF1-41C2-8086-2CA1EED78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171AC4C-5107-4F61-9384-5C484B213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CEC8-B99D-4659-A225-733ABC9E5B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0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10E755-2310-4E25-BBF0-96CE57BE5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C59CFFE-943F-4F5E-ACED-0B278AC3C1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E4274E5-653A-4E3C-9E59-C70FDA4C8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5BB1CF-8343-4838-BF24-62C3C4AE2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A782-C47F-4930-87B6-ECF86D3A9D3A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4F656FE-8C97-42D6-BD9E-43CF96F37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1029E12-5093-4942-B8C2-766CDACA9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CEC8-B99D-4659-A225-733ABC9E5B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762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D94340-76A2-4FC6-8866-AD408E9F7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53E3A65-5DA3-4884-BB0C-0885B3061F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65172C-8F54-4942-9EC0-CF5DC86E3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A782-C47F-4930-87B6-ECF86D3A9D3A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8CA403-41B4-4F9E-8390-69DC731D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5EA6D5-D536-44FC-BD43-7F835368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CEC8-B99D-4659-A225-733ABC9E5B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63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3C97A7-A05B-4C03-92FF-21023C1CE6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41F8047-F3F4-4299-9CAE-EAD5AE600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AC5439-31FE-420F-81A2-ABD96EC35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A782-C47F-4930-87B6-ECF86D3A9D3A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72BFB8-DFB9-4B6E-A9ED-7E50C8A47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4F8BD4-B7C6-4E4C-8B9A-99C9C88A8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4CEC8-B99D-4659-A225-733ABC9E5B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3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1A97B3D-ECA8-47B7-AA3E-454A247A2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A98E436-56EB-4316-8300-6E782442B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1867D5-8035-4D73-BBF8-7DAE7D889D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5A782-C47F-4930-87B6-ECF86D3A9D3A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AB3F78-0E86-4310-80A6-4E64880C6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794945-26D0-48E4-A67B-50A185E2E3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4CEC8-B99D-4659-A225-733ABC9E5B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70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624C184-C55B-4791-A694-50362668E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2991"/>
            <a:ext cx="9545382" cy="283884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C6139BA-070E-4497-BE7A-7934F2630AD9}"/>
              </a:ext>
            </a:extLst>
          </p:cNvPr>
          <p:cNvSpPr txBox="1"/>
          <p:nvPr/>
        </p:nvSpPr>
        <p:spPr>
          <a:xfrm>
            <a:off x="9967543" y="4449417"/>
            <a:ext cx="16641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Só precisamos alinhar as palavras</a:t>
            </a:r>
            <a:endParaRPr lang="en-US" dirty="0"/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738287B8-A547-4B1F-9DCD-531736443255}"/>
              </a:ext>
            </a:extLst>
          </p:cNvPr>
          <p:cNvCxnSpPr/>
          <p:nvPr/>
        </p:nvCxnSpPr>
        <p:spPr>
          <a:xfrm flipH="1">
            <a:off x="92765" y="4625009"/>
            <a:ext cx="97820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2CE5A8FC-E394-4F48-8BB7-8F460E2CA307}"/>
              </a:ext>
            </a:extLst>
          </p:cNvPr>
          <p:cNvSpPr txBox="1"/>
          <p:nvPr/>
        </p:nvSpPr>
        <p:spPr>
          <a:xfrm>
            <a:off x="551874" y="1416832"/>
            <a:ext cx="2403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Gostamos dessa opção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395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C847EEA5-DC8A-4915-9372-C6E2E65E6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44" y="990259"/>
            <a:ext cx="8154538" cy="487748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C7900C1C-0608-4FC0-BE97-D6742680B603}"/>
              </a:ext>
            </a:extLst>
          </p:cNvPr>
          <p:cNvSpPr/>
          <p:nvPr/>
        </p:nvSpPr>
        <p:spPr>
          <a:xfrm>
            <a:off x="3074502" y="1969771"/>
            <a:ext cx="1354696" cy="1391479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800" dirty="0">
                <a:solidFill>
                  <a:srgbClr val="242424"/>
                </a:solidFill>
                <a:latin typeface="Zona Pro Light" panose="02010A03040002020004" pitchFamily="50" charset="0"/>
              </a:rPr>
              <a:t>Sua textura em creme possibilita uma limpeza eficiente sem causar qualquer tipo de irritação ou ressecamento na pele. Por ser cremoso faz menos espuma que os sabonetes tradicionais.   </a:t>
            </a:r>
            <a:endParaRPr lang="en-US" sz="800" dirty="0">
              <a:solidFill>
                <a:srgbClr val="242424"/>
              </a:solidFill>
              <a:latin typeface="Zona Pro Light" panose="02010A03040002020004" pitchFamily="50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1C06B2E8-22BB-4ECC-A89E-4141C96E6F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525" r="33911"/>
          <a:stretch/>
        </p:blipFill>
        <p:spPr>
          <a:xfrm>
            <a:off x="3322153" y="3453544"/>
            <a:ext cx="5389234" cy="2461930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89790D17-87B9-4C3F-AC5F-2A3E0D025127}"/>
              </a:ext>
            </a:extLst>
          </p:cNvPr>
          <p:cNvSpPr/>
          <p:nvPr/>
        </p:nvSpPr>
        <p:spPr>
          <a:xfrm>
            <a:off x="574244" y="3428999"/>
            <a:ext cx="2765304" cy="2438741"/>
          </a:xfrm>
          <a:prstGeom prst="rect">
            <a:avLst/>
          </a:prstGeom>
          <a:solidFill>
            <a:srgbClr val="F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EE4D520C-7D5F-43BE-902B-8218014C2D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65" t="20798" r="73942" b="65094"/>
          <a:stretch/>
        </p:blipFill>
        <p:spPr>
          <a:xfrm>
            <a:off x="1554774" y="3850034"/>
            <a:ext cx="857121" cy="872196"/>
          </a:xfrm>
          <a:prstGeom prst="diamond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3BF6FC37-9FB8-4CE5-9102-82336B3E8702}"/>
              </a:ext>
            </a:extLst>
          </p:cNvPr>
          <p:cNvSpPr txBox="1"/>
          <p:nvPr/>
        </p:nvSpPr>
        <p:spPr>
          <a:xfrm>
            <a:off x="822756" y="4802736"/>
            <a:ext cx="226827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" dirty="0">
                <a:latin typeface="Zona Pro Light" panose="02010A03040002020004" pitchFamily="50" charset="0"/>
              </a:rPr>
              <a:t>Protinol  tecnologia exclusiva  e premiada, que foi desenvolvida nos laboratórios da Avon, nos Estados Unidos, em parceria com a Universidade de Manchester, após 10 anos de pesquisas.</a:t>
            </a:r>
            <a:endParaRPr lang="en-US" sz="900" dirty="0">
              <a:latin typeface="Zona Pro Light" panose="02010A03040002020004" pitchFamily="50" charset="0"/>
            </a:endParaRPr>
          </a:p>
          <a:p>
            <a:endParaRPr lang="en-US" sz="900" dirty="0">
              <a:latin typeface="Zona Pro Light" panose="02010A03040002020004" pitchFamily="50" charset="0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61C96B2-9E5D-43E9-B098-48E3E77C1070}"/>
              </a:ext>
            </a:extLst>
          </p:cNvPr>
          <p:cNvSpPr/>
          <p:nvPr/>
        </p:nvSpPr>
        <p:spPr>
          <a:xfrm>
            <a:off x="3074503" y="1582313"/>
            <a:ext cx="1430822" cy="502168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00" dirty="0">
                <a:solidFill>
                  <a:schemeClr val="tx1"/>
                </a:solidFill>
                <a:latin typeface="Zona Pro "/>
              </a:rPr>
              <a:t>LIMPA </a:t>
            </a:r>
          </a:p>
          <a:p>
            <a:r>
              <a:rPr lang="pt-BR" sz="1000" dirty="0">
                <a:solidFill>
                  <a:schemeClr val="tx1"/>
                </a:solidFill>
                <a:latin typeface="Zona Pro "/>
              </a:rPr>
              <a:t>E ACALMA*</a:t>
            </a:r>
            <a:endParaRPr lang="en-US" sz="1000" dirty="0">
              <a:solidFill>
                <a:schemeClr val="tx1"/>
              </a:solidFill>
              <a:latin typeface="Zona Pro 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9A26858-ECAC-4DEB-B6BB-B481995D7F04}"/>
              </a:ext>
            </a:extLst>
          </p:cNvPr>
          <p:cNvSpPr/>
          <p:nvPr/>
        </p:nvSpPr>
        <p:spPr>
          <a:xfrm>
            <a:off x="6460437" y="1741906"/>
            <a:ext cx="2045388" cy="380661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800" dirty="0">
                <a:solidFill>
                  <a:srgbClr val="242424"/>
                </a:solidFill>
                <a:latin typeface="Zona Pro Light" panose="02010A03040002020004" pitchFamily="50" charset="0"/>
              </a:rPr>
              <a:t>Textura leve e de rápida absorção, que reduz linhas finas e rugas ao mesmo tempo que acalma* a pele</a:t>
            </a:r>
            <a:endParaRPr lang="en-US" sz="800" dirty="0">
              <a:solidFill>
                <a:srgbClr val="242424"/>
              </a:solidFill>
              <a:latin typeface="Zona Pro Light" panose="02010A03040002020004" pitchFamily="50" charset="0"/>
            </a:endParaRPr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01DA0AB3-4EC8-40D4-898B-080C63823FC7}"/>
              </a:ext>
            </a:extLst>
          </p:cNvPr>
          <p:cNvGrpSpPr/>
          <p:nvPr/>
        </p:nvGrpSpPr>
        <p:grpSpPr>
          <a:xfrm>
            <a:off x="724512" y="1962872"/>
            <a:ext cx="2349991" cy="1385621"/>
            <a:chOff x="683655" y="1940253"/>
            <a:chExt cx="2349991" cy="1385621"/>
          </a:xfrm>
        </p:grpSpPr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A980993E-123C-4037-B907-335B84637F53}"/>
                </a:ext>
              </a:extLst>
            </p:cNvPr>
            <p:cNvSpPr txBox="1"/>
            <p:nvPr/>
          </p:nvSpPr>
          <p:spPr>
            <a:xfrm>
              <a:off x="683655" y="2194795"/>
              <a:ext cx="2349991" cy="1131079"/>
            </a:xfrm>
            <a:prstGeom prst="rect">
              <a:avLst/>
            </a:prstGeom>
            <a:solidFill>
              <a:srgbClr val="DDE0E5"/>
            </a:solidFill>
          </p:spPr>
          <p:txBody>
            <a:bodyPr wrap="square" rtlCol="0">
              <a:spAutoFit/>
            </a:bodyPr>
            <a:lstStyle/>
            <a:p>
              <a:r>
                <a:rPr lang="pt-BR" sz="1050" dirty="0">
                  <a:latin typeface="Zona Pro Light" panose="02010A03040002020004" pitchFamily="50" charset="0"/>
                </a:rPr>
                <a:t>Com poderosa fórmula  antissinais que combina Protinol com agente calmantes</a:t>
              </a:r>
            </a:p>
            <a:p>
              <a:endParaRPr lang="pt-BR" sz="1200" dirty="0"/>
            </a:p>
            <a:p>
              <a:endParaRPr lang="en-US" sz="1200" dirty="0"/>
            </a:p>
            <a:p>
              <a:endParaRPr lang="en-US" sz="1200" dirty="0"/>
            </a:p>
          </p:txBody>
        </p:sp>
        <p:sp>
          <p:nvSpPr>
            <p:cNvPr id="28" name="Triângulo isósceles 27">
              <a:extLst>
                <a:ext uri="{FF2B5EF4-FFF2-40B4-BE49-F238E27FC236}">
                  <a16:creationId xmlns:a16="http://schemas.microsoft.com/office/drawing/2014/main" id="{0714CEEC-DDE6-461D-A5D6-9176FDBFAB9B}"/>
                </a:ext>
              </a:extLst>
            </p:cNvPr>
            <p:cNvSpPr/>
            <p:nvPr/>
          </p:nvSpPr>
          <p:spPr>
            <a:xfrm>
              <a:off x="2038350" y="1940253"/>
              <a:ext cx="585558" cy="262559"/>
            </a:xfrm>
            <a:prstGeom prst="triangle">
              <a:avLst/>
            </a:prstGeom>
            <a:solidFill>
              <a:srgbClr val="DDE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Imagem 24">
            <a:extLst>
              <a:ext uri="{FF2B5EF4-FFF2-40B4-BE49-F238E27FC236}">
                <a16:creationId xmlns:a16="http://schemas.microsoft.com/office/drawing/2014/main" id="{09DAA335-4F3E-4E27-966A-B9006EEAE5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88" y="2765118"/>
            <a:ext cx="899575" cy="616147"/>
          </a:xfrm>
          <a:prstGeom prst="rect">
            <a:avLst/>
          </a:prstGeom>
        </p:spPr>
      </p:pic>
      <p:sp>
        <p:nvSpPr>
          <p:cNvPr id="30" name="Retângulo 29">
            <a:extLst>
              <a:ext uri="{FF2B5EF4-FFF2-40B4-BE49-F238E27FC236}">
                <a16:creationId xmlns:a16="http://schemas.microsoft.com/office/drawing/2014/main" id="{25E3E897-59FD-4305-B54E-8426C2A2E4A1}"/>
              </a:ext>
            </a:extLst>
          </p:cNvPr>
          <p:cNvSpPr/>
          <p:nvPr/>
        </p:nvSpPr>
        <p:spPr>
          <a:xfrm>
            <a:off x="6486190" y="2122567"/>
            <a:ext cx="2131113" cy="1225926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800" b="0" i="0" dirty="0">
                <a:solidFill>
                  <a:schemeClr val="tx1"/>
                </a:solidFill>
                <a:effectLst/>
                <a:latin typeface="Zona Pro "/>
              </a:rPr>
              <a:t>RESULTADOS</a:t>
            </a:r>
            <a:endParaRPr lang="pt-BR" sz="800" b="0" i="0" dirty="0">
              <a:solidFill>
                <a:srgbClr val="CB8698"/>
              </a:solidFill>
              <a:effectLst/>
              <a:latin typeface="Zona Pro "/>
            </a:endParaRPr>
          </a:p>
          <a:p>
            <a:r>
              <a:rPr lang="pt-BR" sz="800" b="0" i="0" dirty="0">
                <a:solidFill>
                  <a:srgbClr val="CB8698"/>
                </a:solidFill>
                <a:effectLst/>
                <a:latin typeface="Zona Pro "/>
              </a:rPr>
              <a:t> </a:t>
            </a:r>
            <a:r>
              <a:rPr lang="pt-BR" sz="800" dirty="0">
                <a:solidFill>
                  <a:srgbClr val="CB8698"/>
                </a:solidFill>
                <a:effectLst/>
                <a:latin typeface="Zona Pro "/>
              </a:rPr>
              <a:t>IMEDIATAMENTE </a:t>
            </a:r>
          </a:p>
          <a:p>
            <a:r>
              <a:rPr lang="pt-BR" sz="800" dirty="0">
                <a:solidFill>
                  <a:srgbClr val="242424"/>
                </a:solidFill>
                <a:effectLst/>
                <a:latin typeface="Zona Pro Light" panose="02010A03040002020004" pitchFamily="50" charset="0"/>
              </a:rPr>
              <a:t>Pele hidratada e mais calma </a:t>
            </a:r>
          </a:p>
          <a:p>
            <a:r>
              <a:rPr lang="pt-BR" sz="800" dirty="0">
                <a:solidFill>
                  <a:srgbClr val="CB8698"/>
                </a:solidFill>
                <a:latin typeface="Zona Pro "/>
              </a:rPr>
              <a:t>EM 1  SEMANA</a:t>
            </a:r>
          </a:p>
          <a:p>
            <a:r>
              <a:rPr lang="pt-BR" sz="800" dirty="0">
                <a:solidFill>
                  <a:srgbClr val="242424"/>
                </a:solidFill>
                <a:effectLst/>
                <a:latin typeface="Zona Pro Light" panose="02010A03040002020004" pitchFamily="50" charset="0"/>
              </a:rPr>
              <a:t> Pele mais nutrida e com elasticidade</a:t>
            </a:r>
          </a:p>
          <a:p>
            <a:r>
              <a:rPr lang="pt-BR" sz="800" dirty="0">
                <a:solidFill>
                  <a:srgbClr val="CB8698"/>
                </a:solidFill>
                <a:latin typeface="Zona Pro "/>
              </a:rPr>
              <a:t>EM 2  SEMANAS</a:t>
            </a:r>
            <a:endParaRPr lang="pt-BR" sz="800" dirty="0">
              <a:solidFill>
                <a:srgbClr val="242424"/>
              </a:solidFill>
              <a:effectLst/>
              <a:latin typeface="Zona Pro Light" panose="02010A03040002020004" pitchFamily="50" charset="0"/>
            </a:endParaRPr>
          </a:p>
          <a:p>
            <a:r>
              <a:rPr lang="pt-BR" sz="800" dirty="0">
                <a:solidFill>
                  <a:srgbClr val="242424"/>
                </a:solidFill>
                <a:effectLst/>
                <a:latin typeface="Zona Pro Light" panose="02010A03040002020004" pitchFamily="50" charset="0"/>
              </a:rPr>
              <a:t>Pele mais preenchida e uniforme, com redução das aparência dos poros e sinais do envelhecimento.</a:t>
            </a:r>
            <a:endParaRPr lang="en-US" sz="800" dirty="0">
              <a:latin typeface="Zona Pro Light" panose="02010A03040002020004" pitchFamily="50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ED3D28AF-7D08-409A-BD35-F6EC3B43A159}"/>
              </a:ext>
            </a:extLst>
          </p:cNvPr>
          <p:cNvSpPr txBox="1"/>
          <p:nvPr/>
        </p:nvSpPr>
        <p:spPr>
          <a:xfrm>
            <a:off x="9987977" y="2412364"/>
            <a:ext cx="14065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Add o ícone de lua e sol no sabonete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061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3FDAC2E-55F9-4272-958A-132E95045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783" y="1296648"/>
            <a:ext cx="9526329" cy="288647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F20F385-B503-44C6-9DE7-7ED68DE5AA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673" b="5280"/>
          <a:stretch/>
        </p:blipFill>
        <p:spPr>
          <a:xfrm>
            <a:off x="1014783" y="1296648"/>
            <a:ext cx="7042539" cy="213235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2C95617-A070-4E88-9AD1-F0E31E53C3F1}"/>
              </a:ext>
            </a:extLst>
          </p:cNvPr>
          <p:cNvSpPr/>
          <p:nvPr/>
        </p:nvSpPr>
        <p:spPr>
          <a:xfrm>
            <a:off x="1034661" y="3429000"/>
            <a:ext cx="7002782" cy="754126"/>
          </a:xfrm>
          <a:prstGeom prst="rect">
            <a:avLst/>
          </a:prstGeom>
          <a:solidFill>
            <a:srgbClr val="CB86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Não tem desculpa....... (Mesmo texto)</a:t>
            </a:r>
            <a:endParaRPr lang="en-US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79F7C6C-9173-4D69-9DB4-5B3515FA4F24}"/>
              </a:ext>
            </a:extLst>
          </p:cNvPr>
          <p:cNvSpPr/>
          <p:nvPr/>
        </p:nvSpPr>
        <p:spPr>
          <a:xfrm>
            <a:off x="7997687" y="1296649"/>
            <a:ext cx="2543425" cy="2886478"/>
          </a:xfrm>
          <a:prstGeom prst="rect">
            <a:avLst/>
          </a:prstGeom>
          <a:solidFill>
            <a:srgbClr val="EFA4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r>
              <a:rPr lang="pt-BR" sz="1600" dirty="0">
                <a:latin typeface="Zona Pro "/>
              </a:rPr>
              <a:t>OFERTA IMPERDÍVEL!</a:t>
            </a:r>
          </a:p>
          <a:p>
            <a:pPr algn="ctr"/>
            <a:endParaRPr lang="pt-BR" sz="1100" dirty="0">
              <a:latin typeface="Zona Pro Light" panose="02010A03040002020004" pitchFamily="50" charset="0"/>
            </a:endParaRPr>
          </a:p>
          <a:p>
            <a:pPr algn="ctr"/>
            <a:r>
              <a:rPr lang="pt-BR" sz="1100" dirty="0">
                <a:latin typeface="Zona Pro Light" panose="02010A03040002020004" pitchFamily="50" charset="0"/>
              </a:rPr>
              <a:t>Depois que você tiver a chance de experimentar o creme e comprovar os resultados, incentive as suas representantes a aproveitarem a oferta exclusiva da CP18/22</a:t>
            </a:r>
          </a:p>
          <a:p>
            <a:pPr algn="ctr"/>
            <a:r>
              <a:rPr lang="pt-BR" sz="1100" dirty="0">
                <a:latin typeface="Zona Pro Light" panose="02010A03040002020004" pitchFamily="50" charset="0"/>
              </a:rPr>
              <a:t>Renew         R$39,</a:t>
            </a:r>
            <a:r>
              <a:rPr lang="pt-BR" sz="800" dirty="0">
                <a:latin typeface="Zona Pro Light" panose="02010A03040002020004" pitchFamily="50" charset="0"/>
              </a:rPr>
              <a:t>90</a:t>
            </a:r>
          </a:p>
          <a:p>
            <a:pPr algn="ctr"/>
            <a:r>
              <a:rPr lang="pt-BR" sz="1100" dirty="0">
                <a:latin typeface="Zona Pro Light" panose="02010A03040002020004" pitchFamily="50" charset="0"/>
              </a:rPr>
              <a:t>Sensitive+         </a:t>
            </a:r>
            <a:r>
              <a:rPr lang="pt-BR" sz="1100" dirty="0" err="1">
                <a:latin typeface="Zona Pro Light" panose="02010A03040002020004" pitchFamily="50" charset="0"/>
              </a:rPr>
              <a:t>cod</a:t>
            </a:r>
            <a:r>
              <a:rPr lang="pt-BR" sz="1100" dirty="0">
                <a:latin typeface="Zona Pro Light" panose="02010A03040002020004" pitchFamily="50" charset="0"/>
              </a:rPr>
              <a:t>: </a:t>
            </a:r>
          </a:p>
          <a:p>
            <a:pPr algn="ctr"/>
            <a:r>
              <a:rPr lang="pt-BR" sz="1100" dirty="0">
                <a:latin typeface="Zona Pro Light" panose="02010A03040002020004" pitchFamily="50" charset="0"/>
              </a:rPr>
              <a:t>Limitado a 1 unidade por rep.</a:t>
            </a:r>
          </a:p>
          <a:p>
            <a:pPr algn="ctr"/>
            <a:r>
              <a:rPr lang="pt-BR" sz="1400" dirty="0">
                <a:latin typeface="Zona Pro Light" panose="02010A03040002020004" pitchFamily="50" charset="0"/>
              </a:rPr>
              <a:t> </a:t>
            </a:r>
            <a:endParaRPr lang="en-US" dirty="0">
              <a:latin typeface="Zona Pro Light" panose="02010A03040002020004" pitchFamily="50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62739D9-AA51-49AE-8882-4F47F1D6EF89}"/>
              </a:ext>
            </a:extLst>
          </p:cNvPr>
          <p:cNvSpPr txBox="1"/>
          <p:nvPr/>
        </p:nvSpPr>
        <p:spPr>
          <a:xfrm>
            <a:off x="8173436" y="4542972"/>
            <a:ext cx="29590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Testar alguma cor que dê bastante destaque para esse bloco, mas que mantenha o KV</a:t>
            </a:r>
            <a:endParaRPr lang="en-US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9E4D2F6-F01E-44F3-ABEC-28CB21B4AE78}"/>
              </a:ext>
            </a:extLst>
          </p:cNvPr>
          <p:cNvSpPr txBox="1"/>
          <p:nvPr/>
        </p:nvSpPr>
        <p:spPr>
          <a:xfrm>
            <a:off x="2142750" y="4709886"/>
            <a:ext cx="2959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Add o ícone de lua na versão noite e de sol na versão dia</a:t>
            </a:r>
            <a:endParaRPr lang="en-US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4545883-BBE3-45EF-AEB8-1715F837E156}"/>
              </a:ext>
            </a:extLst>
          </p:cNvPr>
          <p:cNvSpPr txBox="1"/>
          <p:nvPr/>
        </p:nvSpPr>
        <p:spPr>
          <a:xfrm>
            <a:off x="10938678" y="2139722"/>
            <a:ext cx="13195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Palavra creme adicionada ao texto e info de limitado a 1 unidade p/rep</a:t>
            </a:r>
            <a:endParaRPr lang="en-US" dirty="0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E202C8D7-E034-4000-A67A-06691EEE2F76}"/>
              </a:ext>
            </a:extLst>
          </p:cNvPr>
          <p:cNvCxnSpPr/>
          <p:nvPr/>
        </p:nvCxnSpPr>
        <p:spPr>
          <a:xfrm flipH="1">
            <a:off x="10442713" y="2362824"/>
            <a:ext cx="516835" cy="208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0008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</Words>
  <Application>Microsoft Office PowerPoint</Application>
  <PresentationFormat>Widescreen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9" baseType="lpstr">
      <vt:lpstr>Zona Pro </vt:lpstr>
      <vt:lpstr>Arial</vt:lpstr>
      <vt:lpstr>Calibri</vt:lpstr>
      <vt:lpstr>Calibri Light</vt:lpstr>
      <vt:lpstr>Zona Pro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Karen Lugao/SPO/BR</dc:creator>
  <cp:lastModifiedBy>Karen Lugao/SPO/BR</cp:lastModifiedBy>
  <cp:revision>3</cp:revision>
  <dcterms:created xsi:type="dcterms:W3CDTF">2022-06-01T21:20:30Z</dcterms:created>
  <dcterms:modified xsi:type="dcterms:W3CDTF">2022-06-01T21:54:45Z</dcterms:modified>
</cp:coreProperties>
</file>