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6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7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8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705" r:id="rId5"/>
    <p:sldMasterId id="2147483689" r:id="rId6"/>
    <p:sldMasterId id="2147483668" r:id="rId7"/>
    <p:sldMasterId id="2147483677" r:id="rId8"/>
    <p:sldMasterId id="2147483667" r:id="rId9"/>
    <p:sldMasterId id="2147483691" r:id="rId10"/>
    <p:sldMasterId id="2147483725" r:id="rId11"/>
    <p:sldMasterId id="2147483685" r:id="rId12"/>
  </p:sldMasterIdLst>
  <p:notesMasterIdLst>
    <p:notesMasterId r:id="rId18"/>
  </p:notesMasterIdLst>
  <p:handoutMasterIdLst>
    <p:handoutMasterId r:id="rId19"/>
  </p:handoutMasterIdLst>
  <p:sldIdLst>
    <p:sldId id="348" r:id="rId13"/>
    <p:sldId id="351" r:id="rId14"/>
    <p:sldId id="354" r:id="rId15"/>
    <p:sldId id="352" r:id="rId16"/>
    <p:sldId id="316" r:id="rId17"/>
  </p:sldIdLst>
  <p:sldSz cx="12192000" cy="6858000"/>
  <p:notesSz cx="20104100" cy="11309350"/>
  <p:defaultTextStyle>
    <a:defPPr>
      <a:defRPr lang="en-US"/>
    </a:defPPr>
    <a:lvl1pPr marL="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1pPr>
    <a:lvl2pPr marL="27722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2pPr>
    <a:lvl3pPr marL="55444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3pPr>
    <a:lvl4pPr marL="831661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4pPr>
    <a:lvl5pPr marL="110888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5pPr>
    <a:lvl6pPr marL="138610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6pPr>
    <a:lvl7pPr marL="166332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7pPr>
    <a:lvl8pPr marL="1940543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8pPr>
    <a:lvl9pPr marL="2217763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46" userDrawn="1">
          <p15:clr>
            <a:srgbClr val="A4A3A4"/>
          </p15:clr>
        </p15:guide>
        <p15:guide id="2" pos="13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C1C2"/>
    <a:srgbClr val="E42625"/>
    <a:srgbClr val="771615"/>
    <a:srgbClr val="F6AB1A"/>
    <a:srgbClr val="284393"/>
    <a:srgbClr val="00703A"/>
    <a:srgbClr val="EA2F8A"/>
    <a:srgbClr val="74489D"/>
    <a:srgbClr val="6F2A83"/>
    <a:srgbClr val="F1F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E18C83-DAC8-854D-AEA7-13025507DCA4}" v="44" dt="2021-03-24T14:56:14.80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662"/>
    <p:restoredTop sz="93732"/>
  </p:normalViewPr>
  <p:slideViewPr>
    <p:cSldViewPr>
      <p:cViewPr varScale="1">
        <p:scale>
          <a:sx n="70" d="100"/>
          <a:sy n="70" d="100"/>
        </p:scale>
        <p:origin x="102" y="66"/>
      </p:cViewPr>
      <p:guideLst>
        <p:guide orient="horz" pos="1746"/>
        <p:guide pos="131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1368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handoutMaster" Target="handoutMasters/handoutMaster1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5B416A9-0B43-0643-A8D3-C4857CE948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F48489-224E-834D-9A3E-402EF93C6F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9467CB-5735-0544-9B47-0567CD312ABE}" type="datetimeFigureOut">
              <a:rPr lang="en-BR" smtClean="0"/>
              <a:t>06/07/2022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51FB25-B47F-8B43-BF3A-8E055B5B89C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955D92-CA20-D841-B70B-6F6E6013E3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9E1C8D-560C-A042-AF4C-5CACD3C42B79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7180226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FF2B7-82C7-9847-A805-DA308332662D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61F9C-3C6B-2F43-B7DE-9AD6E568D03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1464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1pPr>
    <a:lvl2pPr marL="27722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2pPr>
    <a:lvl3pPr marL="55444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3pPr>
    <a:lvl4pPr marL="831661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4pPr>
    <a:lvl5pPr marL="110888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5pPr>
    <a:lvl6pPr marL="138610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6pPr>
    <a:lvl7pPr marL="166332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7pPr>
    <a:lvl8pPr marL="1940543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8pPr>
    <a:lvl9pPr marL="2217763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- Falar o</a:t>
            </a:r>
            <a:r>
              <a:rPr lang="pt-BR" baseline="0" dirty="0" smtClean="0"/>
              <a:t> padrão nas criações. Imagem a esquerda, texto a direita, logo Avon e Botão.</a:t>
            </a:r>
          </a:p>
          <a:p>
            <a:r>
              <a:rPr lang="pt-BR" baseline="0" dirty="0" smtClean="0"/>
              <a:t>- Falar sobre a importância do Botão.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024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- Falar o</a:t>
            </a:r>
            <a:r>
              <a:rPr lang="pt-BR" baseline="0" dirty="0" smtClean="0"/>
              <a:t> padrão nas criações. Imagem a esquerda, texto a direita, logo Avon e Botão.</a:t>
            </a:r>
          </a:p>
          <a:p>
            <a:r>
              <a:rPr lang="pt-BR" baseline="0" dirty="0" smtClean="0"/>
              <a:t>- Falar sobre a importância do Botão.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0923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65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2B0E540-F867-0F4B-8FA5-33D425643AD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337A90-AEBF-8C4B-BB9F-294A89718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48F862-EB79-9141-9139-D5D5C71FC1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3F77E16-AFF3-1D45-8ABD-36ABE8E8F6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#2 HEADER</a:t>
            </a:r>
          </a:p>
        </p:txBody>
      </p:sp>
    </p:spTree>
    <p:extLst>
      <p:ext uri="{BB962C8B-B14F-4D97-AF65-F5344CB8AC3E}">
        <p14:creationId xmlns:p14="http://schemas.microsoft.com/office/powerpoint/2010/main" val="1656742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Preset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0E449C-CF96-1F43-8208-903923B7A4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06BCDA-8152-184F-9D44-C4DA6D2CF1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C92ED6C-1664-8842-AB83-5818CEC5FB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370D90-ADC0-D64D-A834-4D407747D6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BAC3AE6-4521-4749-95B4-25CDE4C1C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94542-D2A6-B343-BE52-99C86712469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607223-2FAE-374D-8DA7-8500A4A39CB5}"/>
              </a:ext>
            </a:extLst>
          </p:cNvPr>
          <p:cNvSpPr txBox="1"/>
          <p:nvPr userDrawn="1"/>
        </p:nvSpPr>
        <p:spPr>
          <a:xfrm>
            <a:off x="6248400" y="685800"/>
            <a:ext cx="1524000" cy="13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BR" sz="1700" dirty="0">
              <a:latin typeface="Zona Pro Light" panose="02010A03040002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322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Agenda /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602619-2113-FA47-95ED-474C1E347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691BF1F-7B0E-DF4F-9663-87536D32A3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AGENDA / CONTENTS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39DF27-E07D-554D-9FEC-B5FF6C04F1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7287F-4F91-E040-8D54-C2D5DCB0298C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697631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a purple shirt&#10;&#10;Description automatically generated">
            <a:extLst>
              <a:ext uri="{FF2B5EF4-FFF2-40B4-BE49-F238E27FC236}">
                <a16:creationId xmlns:a16="http://schemas.microsoft.com/office/drawing/2014/main" id="{3E6FA0D9-3BD5-6A45-9C19-19A040396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0C931FC-8DF3-B243-9106-D6D0DFC099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2C9DBA9-53A8-224E-A462-0A0A0DF92B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FA0FC05-C9E7-AE41-9045-4D94A2A70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#1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8902E7-E1E6-A149-B227-FA003E8B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074505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78A2B1D-32BB-4E4C-A9DC-5FDAB92AD8D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186" y="22766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98CC389C-4D4A-2049-8D84-9413EE2067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93D9703-EB92-4245-9575-0C855D1999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#2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8B8B6F-9BBA-2E4C-B717-02F1B855EE0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972576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EC729F3-ED28-CB40-A0AF-3879A306B2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ACA3452-4AD9-5E4F-A265-AF51B8264A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#3 HEADER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F8BA59-2BA6-C841-A405-0DFD82B9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394780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0E449C-CF96-1F43-8208-903923B7A4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06BCDA-8152-184F-9D44-C4DA6D2CF1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C92ED6C-1664-8842-AB83-5818CEC5FB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370D90-ADC0-D64D-A834-4D407747D6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BAC3AE6-4521-4749-95B4-25CDE4C1C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94542-D2A6-B343-BE52-99C86712469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607223-2FAE-374D-8DA7-8500A4A39CB5}"/>
              </a:ext>
            </a:extLst>
          </p:cNvPr>
          <p:cNvSpPr txBox="1"/>
          <p:nvPr userDrawn="1"/>
        </p:nvSpPr>
        <p:spPr>
          <a:xfrm>
            <a:off x="6248400" y="685800"/>
            <a:ext cx="1524000" cy="13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BR" sz="1700" dirty="0">
              <a:latin typeface="Zona Pro Light" panose="02010A03040002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1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B98F976-9E77-7E4F-92CC-A22E16A6757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5DB626-09AA-0A43-B64B-8F5871DCAF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6F6A1F3-E116-FD46-AE24-0BB8C661F1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17B7BB-02BD-DE46-B702-3D63A987ED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74210E9-B378-8D46-AA2C-8C39F9E8EB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64EF9E-0330-9B4C-9A24-B6C79FB567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454755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120F75-0A4C-924E-9372-12CAF46730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351869C-65F3-E64F-9B2D-7F94A68E30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D4125E-86FD-3143-9EB8-EE24BCED56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5997E0B-5E8A-AB47-B718-6F5F3E588B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12EF5E-405A-5B44-B005-F6D16021BE9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24366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F4E589-5F89-F54D-82B7-0DFE618252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0CBC8B8-02C4-9444-8848-4E74638AE5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41D5E36-B1DC-F846-968F-067D2B0591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9C391C-508C-1146-87DA-1745D61474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E2E5F3-ED96-7C49-B664-4B6FDD70A7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051147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020D44D-D6F0-0649-9773-6AEE6CD999D8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2C15B7D-C35B-C64B-B3D7-0BEE22CAC9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060F270-33DD-5A44-AF05-3866E63E45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A6EAA8E-1E08-C443-A7FD-1913904F62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EAEB8C-55E0-6349-8F15-36ACDD3DFF6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773422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52C4CE-8503-3A45-BE18-0AC9BCAD8F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7E2BDED-5A6F-A64D-98CB-A761FFC512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0CF6CB0-E918-2D43-BADE-6704BB13DC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5166CD-4FCA-5843-9840-932AE299838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276182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BD1626D-2E44-E045-A7A0-260D17E23D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809" y="-7849"/>
            <a:ext cx="12206811" cy="6865849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BEE62048-EC07-3843-B311-36390CEB92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93AD26-C898-854E-8290-DD24E06CC8E8}"/>
              </a:ext>
            </a:extLst>
          </p:cNvPr>
          <p:cNvGrpSpPr/>
          <p:nvPr userDrawn="1"/>
        </p:nvGrpSpPr>
        <p:grpSpPr>
          <a:xfrm>
            <a:off x="1059003" y="1411939"/>
            <a:ext cx="4597463" cy="5014559"/>
            <a:chOff x="1059003" y="1411939"/>
            <a:chExt cx="4597463" cy="5014559"/>
          </a:xfrm>
        </p:grpSpPr>
        <p:pic>
          <p:nvPicPr>
            <p:cNvPr id="9" name="Picture 8" descr="A close up of a logo&#10;&#10;Description automatically generated">
              <a:extLst>
                <a:ext uri="{FF2B5EF4-FFF2-40B4-BE49-F238E27FC236}">
                  <a16:creationId xmlns:a16="http://schemas.microsoft.com/office/drawing/2014/main" id="{0859864F-B343-0D4F-BB0D-AE620669756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7425"/>
            <a:stretch/>
          </p:blipFill>
          <p:spPr>
            <a:xfrm>
              <a:off x="1059003" y="1416423"/>
              <a:ext cx="1531797" cy="5010075"/>
            </a:xfrm>
            <a:prstGeom prst="rect">
              <a:avLst/>
            </a:prstGeom>
          </p:spPr>
        </p:pic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F5442CE3-A583-1B40-B12D-E04404112EA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426"/>
            <a:stretch/>
          </p:blipFill>
          <p:spPr>
            <a:xfrm>
              <a:off x="4124669" y="1411939"/>
              <a:ext cx="1531797" cy="5010075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D6FFBDC-9FCA-5C45-821D-D0B53698755E}"/>
                </a:ext>
              </a:extLst>
            </p:cNvPr>
            <p:cNvSpPr/>
            <p:nvPr userDrawn="1"/>
          </p:nvSpPr>
          <p:spPr>
            <a:xfrm>
              <a:off x="2590800" y="1411939"/>
              <a:ext cx="1533869" cy="501007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02D440D-221E-334A-B751-9E932ADD243E}"/>
              </a:ext>
            </a:extLst>
          </p:cNvPr>
          <p:cNvGrpSpPr/>
          <p:nvPr userDrawn="1"/>
        </p:nvGrpSpPr>
        <p:grpSpPr>
          <a:xfrm>
            <a:off x="6625502" y="1411939"/>
            <a:ext cx="4597463" cy="5014559"/>
            <a:chOff x="1059003" y="1411939"/>
            <a:chExt cx="4597463" cy="5014559"/>
          </a:xfrm>
        </p:grpSpPr>
        <p:pic>
          <p:nvPicPr>
            <p:cNvPr id="14" name="Picture 13" descr="A close up of a logo&#10;&#10;Description automatically generated">
              <a:extLst>
                <a:ext uri="{FF2B5EF4-FFF2-40B4-BE49-F238E27FC236}">
                  <a16:creationId xmlns:a16="http://schemas.microsoft.com/office/drawing/2014/main" id="{39DCE7C4-FEF9-5A4B-8AF5-289B876DD4A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7425"/>
            <a:stretch/>
          </p:blipFill>
          <p:spPr>
            <a:xfrm>
              <a:off x="1059003" y="1416423"/>
              <a:ext cx="1531797" cy="5010075"/>
            </a:xfrm>
            <a:prstGeom prst="rect">
              <a:avLst/>
            </a:prstGeom>
          </p:spPr>
        </p:pic>
        <p:pic>
          <p:nvPicPr>
            <p:cNvPr id="15" name="Picture 14" descr="A close up of a logo&#10;&#10;Description automatically generated">
              <a:extLst>
                <a:ext uri="{FF2B5EF4-FFF2-40B4-BE49-F238E27FC236}">
                  <a16:creationId xmlns:a16="http://schemas.microsoft.com/office/drawing/2014/main" id="{2B0CB79F-9BC6-B547-849A-CABEE2B076E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426"/>
            <a:stretch/>
          </p:blipFill>
          <p:spPr>
            <a:xfrm>
              <a:off x="4124669" y="1411939"/>
              <a:ext cx="1531797" cy="5010075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29863E0-53FA-B342-90E6-E3FBD7B3E2B7}"/>
                </a:ext>
              </a:extLst>
            </p:cNvPr>
            <p:cNvSpPr/>
            <p:nvPr userDrawn="1"/>
          </p:nvSpPr>
          <p:spPr>
            <a:xfrm>
              <a:off x="2590800" y="1411939"/>
              <a:ext cx="1533869" cy="501007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F00FDA5-A446-014D-88A6-9D71DFE206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2 COLUMN SLIDE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3AC3B05B-79A8-D349-B68B-0A2291ABE5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371C2660-F099-2146-A80E-EC2F4094E5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29400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4D967CE6-8143-D240-8B63-7B2E41DAD2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144334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3C93990D-1B96-2B41-869B-D25F6257E823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0486124-AD5D-4D4C-8BD6-06939236C3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704A184-E9CA-6D4C-BF0E-0BE7981F1506}"/>
              </a:ext>
            </a:extLst>
          </p:cNvPr>
          <p:cNvGrpSpPr/>
          <p:nvPr userDrawn="1"/>
        </p:nvGrpSpPr>
        <p:grpSpPr>
          <a:xfrm>
            <a:off x="1059003" y="1411939"/>
            <a:ext cx="4597463" cy="5014559"/>
            <a:chOff x="1059003" y="1411939"/>
            <a:chExt cx="4597463" cy="5014559"/>
          </a:xfrm>
        </p:grpSpPr>
        <p:pic>
          <p:nvPicPr>
            <p:cNvPr id="6" name="Picture 5" descr="A close up of a logo&#10;&#10;Description automatically generated">
              <a:extLst>
                <a:ext uri="{FF2B5EF4-FFF2-40B4-BE49-F238E27FC236}">
                  <a16:creationId xmlns:a16="http://schemas.microsoft.com/office/drawing/2014/main" id="{D29324AE-7FF9-B54E-87E3-05EFCD9600D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7425"/>
            <a:stretch/>
          </p:blipFill>
          <p:spPr>
            <a:xfrm>
              <a:off x="1059003" y="1416423"/>
              <a:ext cx="1531797" cy="5010075"/>
            </a:xfrm>
            <a:prstGeom prst="rect">
              <a:avLst/>
            </a:prstGeom>
          </p:spPr>
        </p:pic>
        <p:pic>
          <p:nvPicPr>
            <p:cNvPr id="7" name="Picture 6" descr="A close up of a logo&#10;&#10;Description automatically generated">
              <a:extLst>
                <a:ext uri="{FF2B5EF4-FFF2-40B4-BE49-F238E27FC236}">
                  <a16:creationId xmlns:a16="http://schemas.microsoft.com/office/drawing/2014/main" id="{8A5188E9-C2D7-4B4C-8428-7541CF425BE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426"/>
            <a:stretch/>
          </p:blipFill>
          <p:spPr>
            <a:xfrm>
              <a:off x="4124669" y="1411939"/>
              <a:ext cx="1531797" cy="5010075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C6BEE7F-2D96-2942-8A5B-BDE9C610AA11}"/>
                </a:ext>
              </a:extLst>
            </p:cNvPr>
            <p:cNvSpPr/>
            <p:nvPr userDrawn="1"/>
          </p:nvSpPr>
          <p:spPr>
            <a:xfrm>
              <a:off x="2590800" y="1411939"/>
              <a:ext cx="1533869" cy="501007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A4DD65A-4932-2D43-AA77-866D10F08D8E}"/>
              </a:ext>
            </a:extLst>
          </p:cNvPr>
          <p:cNvGrpSpPr/>
          <p:nvPr userDrawn="1"/>
        </p:nvGrpSpPr>
        <p:grpSpPr>
          <a:xfrm>
            <a:off x="6625502" y="1411939"/>
            <a:ext cx="4597463" cy="5014559"/>
            <a:chOff x="1059003" y="1411939"/>
            <a:chExt cx="4597463" cy="5014559"/>
          </a:xfrm>
        </p:grpSpPr>
        <p:pic>
          <p:nvPicPr>
            <p:cNvPr id="10" name="Picture 9" descr="A close up of a logo&#10;&#10;Description automatically generated">
              <a:extLst>
                <a:ext uri="{FF2B5EF4-FFF2-40B4-BE49-F238E27FC236}">
                  <a16:creationId xmlns:a16="http://schemas.microsoft.com/office/drawing/2014/main" id="{33E7DED1-177E-834D-9B16-60E7E67FF1D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7425"/>
            <a:stretch/>
          </p:blipFill>
          <p:spPr>
            <a:xfrm>
              <a:off x="1059003" y="1416423"/>
              <a:ext cx="1531797" cy="5010075"/>
            </a:xfrm>
            <a:prstGeom prst="rect">
              <a:avLst/>
            </a:prstGeom>
          </p:spPr>
        </p:pic>
        <p:pic>
          <p:nvPicPr>
            <p:cNvPr id="11" name="Picture 10" descr="A close up of a logo&#10;&#10;Description automatically generated">
              <a:extLst>
                <a:ext uri="{FF2B5EF4-FFF2-40B4-BE49-F238E27FC236}">
                  <a16:creationId xmlns:a16="http://schemas.microsoft.com/office/drawing/2014/main" id="{A8229E24-0A4E-8E4A-B159-07FFF6E8615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426"/>
            <a:stretch/>
          </p:blipFill>
          <p:spPr>
            <a:xfrm>
              <a:off x="4124669" y="1411939"/>
              <a:ext cx="1531797" cy="5010075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51302BD-DCF2-A84D-8B3E-1846CEEA32AB}"/>
                </a:ext>
              </a:extLst>
            </p:cNvPr>
            <p:cNvSpPr/>
            <p:nvPr userDrawn="1"/>
          </p:nvSpPr>
          <p:spPr>
            <a:xfrm>
              <a:off x="2590800" y="1411939"/>
              <a:ext cx="1533869" cy="501007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6798BD1-8F2E-0F47-A71A-2B5F667868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2 COLUMN SLIDE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812D9F33-35F2-5F4B-9FDF-DCC2AFDD9A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0C685595-D29C-694B-A8DB-DA46C709E6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29400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01310FD2-CDEF-D044-BD40-7405D44FB7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9493378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760988BF-5005-794D-8E55-A3EA10B10F38}"/>
              </a:ext>
            </a:extLst>
          </p:cNvPr>
          <p:cNvGrpSpPr/>
          <p:nvPr userDrawn="1"/>
        </p:nvGrpSpPr>
        <p:grpSpPr>
          <a:xfrm>
            <a:off x="6625502" y="1411939"/>
            <a:ext cx="4597463" cy="5014559"/>
            <a:chOff x="1059003" y="1411939"/>
            <a:chExt cx="4597463" cy="5014559"/>
          </a:xfrm>
        </p:grpSpPr>
        <p:pic>
          <p:nvPicPr>
            <p:cNvPr id="18" name="Picture 17" descr="A close up of a logo&#10;&#10;Description automatically generated">
              <a:extLst>
                <a:ext uri="{FF2B5EF4-FFF2-40B4-BE49-F238E27FC236}">
                  <a16:creationId xmlns:a16="http://schemas.microsoft.com/office/drawing/2014/main" id="{75E39EF0-F37F-4E4A-9063-E76E85B9B5F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7425"/>
            <a:stretch/>
          </p:blipFill>
          <p:spPr>
            <a:xfrm>
              <a:off x="1059003" y="1416423"/>
              <a:ext cx="1531797" cy="5010075"/>
            </a:xfrm>
            <a:prstGeom prst="rect">
              <a:avLst/>
            </a:prstGeom>
          </p:spPr>
        </p:pic>
        <p:pic>
          <p:nvPicPr>
            <p:cNvPr id="19" name="Picture 18" descr="A close up of a logo&#10;&#10;Description automatically generated">
              <a:extLst>
                <a:ext uri="{FF2B5EF4-FFF2-40B4-BE49-F238E27FC236}">
                  <a16:creationId xmlns:a16="http://schemas.microsoft.com/office/drawing/2014/main" id="{AD8B9474-A3F3-6949-AB0E-2C7E142484E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426"/>
            <a:stretch/>
          </p:blipFill>
          <p:spPr>
            <a:xfrm>
              <a:off x="4124669" y="1411939"/>
              <a:ext cx="1531797" cy="5010075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E3A4F88-D7B6-0A43-807A-27EC348A9634}"/>
                </a:ext>
              </a:extLst>
            </p:cNvPr>
            <p:cNvSpPr/>
            <p:nvPr userDrawn="1"/>
          </p:nvSpPr>
          <p:spPr>
            <a:xfrm>
              <a:off x="2590800" y="1411939"/>
              <a:ext cx="1533869" cy="501007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68AE882-0836-CB48-8217-60487F50DC3D}"/>
              </a:ext>
            </a:extLst>
          </p:cNvPr>
          <p:cNvGrpSpPr/>
          <p:nvPr userDrawn="1"/>
        </p:nvGrpSpPr>
        <p:grpSpPr>
          <a:xfrm>
            <a:off x="1059003" y="1411939"/>
            <a:ext cx="4597463" cy="5014559"/>
            <a:chOff x="1059003" y="1411939"/>
            <a:chExt cx="4597463" cy="5014559"/>
          </a:xfrm>
        </p:grpSpPr>
        <p:pic>
          <p:nvPicPr>
            <p:cNvPr id="22" name="Picture 21" descr="A close up of a logo&#10;&#10;Description automatically generated">
              <a:extLst>
                <a:ext uri="{FF2B5EF4-FFF2-40B4-BE49-F238E27FC236}">
                  <a16:creationId xmlns:a16="http://schemas.microsoft.com/office/drawing/2014/main" id="{28BFD6A1-75C2-7943-A805-E8444429D6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7425"/>
            <a:stretch/>
          </p:blipFill>
          <p:spPr>
            <a:xfrm>
              <a:off x="1059003" y="1416423"/>
              <a:ext cx="1531797" cy="5010075"/>
            </a:xfrm>
            <a:prstGeom prst="rect">
              <a:avLst/>
            </a:prstGeom>
          </p:spPr>
        </p:pic>
        <p:pic>
          <p:nvPicPr>
            <p:cNvPr id="23" name="Picture 22" descr="A close up of a logo&#10;&#10;Description automatically generated">
              <a:extLst>
                <a:ext uri="{FF2B5EF4-FFF2-40B4-BE49-F238E27FC236}">
                  <a16:creationId xmlns:a16="http://schemas.microsoft.com/office/drawing/2014/main" id="{CA4ED349-CBEB-D44C-A035-CA1FEB2E1F1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7426"/>
            <a:stretch/>
          </p:blipFill>
          <p:spPr>
            <a:xfrm>
              <a:off x="4124669" y="1411939"/>
              <a:ext cx="1531797" cy="5010075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F182D0-5DCB-6145-B065-30D328CF474F}"/>
                </a:ext>
              </a:extLst>
            </p:cNvPr>
            <p:cNvSpPr/>
            <p:nvPr userDrawn="1"/>
          </p:nvSpPr>
          <p:spPr>
            <a:xfrm>
              <a:off x="2590800" y="1411939"/>
              <a:ext cx="1533869" cy="501007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CD60BDFF-0623-6748-B9F6-4856B51A6A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BBE84E4-283B-E243-8188-E4BF44D099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2 COLUMN SLIDE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0416092-0B14-4948-8D07-9580B5D435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3FE4643A-1BE9-C643-85B2-FA2496333B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29400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25" name="Slide Number Placeholder 3">
            <a:extLst>
              <a:ext uri="{FF2B5EF4-FFF2-40B4-BE49-F238E27FC236}">
                <a16:creationId xmlns:a16="http://schemas.microsoft.com/office/drawing/2014/main" id="{E689A8DC-21CF-4A43-A69D-0976E7084C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7211202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5A74D3-B7E2-BE48-9FCF-7484A27628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809" y="-7849"/>
            <a:ext cx="12206811" cy="6865849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4702E8-CE52-C240-A42D-51E8069B2B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B757662-E16F-4242-B6F2-AA29E6FC0D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2 COLUMN SLIDE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EBBA0F89-F002-0049-8CCA-2381B33BF7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2987FFF-C056-0D48-B263-E3C54CA04C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29400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C9FE5715-411C-1F49-8EC4-80C8CFFD26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9481058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Choose your ow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E968D8E6-EBDF-284E-BA49-63C76D32959D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B5575A7D-9A73-4242-AACB-B716D50CB6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4DB86DA-E291-9346-A38F-80F3AC1D8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2 COLUMN SLIDE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EF27DF8-C0AA-2B40-A024-28972F85D6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E58FCB7B-6FF8-1D4F-8A45-3B88D2F329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29400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D4954186-745D-DB41-AF07-4AF84ACF3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1774287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E7ED1DBC-049C-4043-BEC9-B3B8B0F565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D3991DA-B67B-BC4A-BC85-3189630442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2 COLUMN SLIDE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E2761E96-060C-1D4D-949C-659D548BD3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9C943A8-9A76-B942-B45C-C64067041E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29400" y="1447800"/>
            <a:ext cx="4579796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EE5E2EB-622F-B24A-B284-AF5D92A713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2608909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ouple of people posing for the camera&#10;&#10;Description automatically generated">
            <a:extLst>
              <a:ext uri="{FF2B5EF4-FFF2-40B4-BE49-F238E27FC236}">
                <a16:creationId xmlns:a16="http://schemas.microsoft.com/office/drawing/2014/main" id="{E449F74A-4282-5A43-88A2-4F1FD0008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7766"/>
          <a:stretch/>
        </p:blipFill>
        <p:spPr>
          <a:xfrm>
            <a:off x="-80310" y="-45659"/>
            <a:ext cx="12272310" cy="690365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55926E1C-AA56-A64F-8742-EB5CF513EB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6FA4889B-87F8-1B42-896B-9EB4164EC4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003" y="1416423"/>
            <a:ext cx="2913559" cy="5010075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8FB0F943-2BA0-D548-BCF1-5F71726985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7962" y="1411940"/>
            <a:ext cx="2913559" cy="5010075"/>
          </a:xfrm>
          <a:prstGeom prst="rect">
            <a:avLst/>
          </a:prstGeom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19E6E807-4817-7145-A305-4C18FF6323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5326" y="1411940"/>
            <a:ext cx="2913559" cy="5010075"/>
          </a:xfrm>
          <a:prstGeom prst="rect">
            <a:avLst/>
          </a:prstGeom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579233F-8458-7845-BD45-9FBA094E3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3 COLUMN SLIDE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0690A5-BB93-974F-86B3-F8D798C70D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FE90E090-7411-F94F-A2F5-301E942072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2139" y="1416804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A28C7D7D-1364-C94E-901E-DC20A0F0A6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29739" y="143230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8745EE1C-8F61-F94C-85EE-B3BF661C8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7498831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41A70367-FE8A-8948-B1C3-C6DCD5C92F0A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FC23786-84D0-DE48-8719-1FD35D3422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9C1F507C-E613-6546-A7B1-3B18520E33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003" y="1416423"/>
            <a:ext cx="2913559" cy="5010075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A15E9F38-B0C2-DE4F-9294-DE990B7AC5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7962" y="1411940"/>
            <a:ext cx="2913559" cy="5010075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303F2C1A-7A9E-4545-959E-26301C5D16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5326" y="1411940"/>
            <a:ext cx="2913559" cy="5010075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8EE4440-B33A-0B4B-9AFF-11424AC858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3 COLUMN SLIDE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F1F7C2C-6501-A740-80E7-4A160FD2260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1BD2FD1-14F6-5C4F-88FC-03E155CECA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2139" y="1416804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C4374796-C651-F146-9AD7-817CB87064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29739" y="143230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7FD67ABA-1F14-E647-AA0A-D97060C3CB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356162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3C8978-A93D-FD41-8D4A-A0F6C5253D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BF4289E0-63AE-C647-8413-DF2EA71501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003" y="1416423"/>
            <a:ext cx="2913559" cy="5010075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2555AF20-83C1-AA4D-B5CE-7948BF1380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7962" y="1411940"/>
            <a:ext cx="2913559" cy="5010075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81C941CE-39E3-504B-B9D3-DA865069DA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5326" y="1411940"/>
            <a:ext cx="2913559" cy="5010075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836D29D-F23C-5D48-BEAD-58528C56DF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3 COLUMN SLIDE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70F1450-66E7-D64F-877B-0713E2AE33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F35E533-F1E0-1243-8FF9-EA5450FA17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2139" y="1416804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DB3CA1B1-E414-2149-B08A-B307B4084E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29739" y="143230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4D2FFAD5-A409-5644-B1C4-B92ED46A78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6233445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people posing for the camera&#10;&#10;Description automatically generated">
            <a:extLst>
              <a:ext uri="{FF2B5EF4-FFF2-40B4-BE49-F238E27FC236}">
                <a16:creationId xmlns:a16="http://schemas.microsoft.com/office/drawing/2014/main" id="{E6FBF459-920B-6F46-A47F-63B117D7C2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7766"/>
          <a:stretch/>
        </p:blipFill>
        <p:spPr>
          <a:xfrm>
            <a:off x="-80310" y="-22830"/>
            <a:ext cx="12272310" cy="6903659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17F0B3A-153E-0840-BE76-A8F01D063D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7E3C6D6-C900-8D43-92D0-53F0813972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3 COLUMN SLIDE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6B8EC01D-A2EA-664C-8068-7C6AE6562D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6266918-42EE-1B4F-AC6C-F27B337F63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2139" y="1416804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7C048670-29B9-CC4F-89C1-41FE1A324D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29739" y="143230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A5C2ED29-2746-9249-A90C-5F7123FEC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2335787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Choose your ow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FC46A6AC-05E0-3948-A887-7990F5A353E1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1FA917-1B93-BE46-A96C-390F1699F8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CEBD7D3-75A7-BA4B-A94D-9FFCF671A6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3 COLUMN SLIDE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728793D-5505-5D46-86C2-F273415DBC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0B339C17-C509-0643-91CB-999B35C4D4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2139" y="1416804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7AE8476-266B-A545-8A37-7A56786DAA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29739" y="143230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E9EA4BB-A346-A24F-9176-0F93B24AA8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7336439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91515C2-C90F-AE41-B537-7A4BF8FB8D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6B99152-74E4-304F-A9A3-A6AA4FF67C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3 COLUMN SLIDE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E8AD0571-3FE3-B240-ADAE-E96D923AD6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004FE1B-C92A-2B4A-BD50-42D3CFC7FA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2139" y="1416804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4FEA7B7-EA13-A443-AEEB-FD01550DDB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29739" y="143230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9BD2064-B9BB-734B-8FD2-FDC872AA5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2615039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Top tab and mai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k object 16">
            <a:extLst>
              <a:ext uri="{FF2B5EF4-FFF2-40B4-BE49-F238E27FC236}">
                <a16:creationId xmlns:a16="http://schemas.microsoft.com/office/drawing/2014/main" id="{245E105E-69C3-D740-8845-C23DABAF87A0}"/>
              </a:ext>
            </a:extLst>
          </p:cNvPr>
          <p:cNvSpPr/>
          <p:nvPr userDrawn="1"/>
        </p:nvSpPr>
        <p:spPr>
          <a:xfrm>
            <a:off x="-420" y="0"/>
            <a:ext cx="3187788" cy="6857615"/>
          </a:xfrm>
          <a:custGeom>
            <a:avLst/>
            <a:gdLst/>
            <a:ahLst/>
            <a:cxnLst/>
            <a:rect l="l" t="t" r="r" b="b"/>
            <a:pathLst>
              <a:path w="5256530" h="11308715">
                <a:moveTo>
                  <a:pt x="0" y="11308556"/>
                </a:moveTo>
                <a:lnTo>
                  <a:pt x="5256384" y="11308556"/>
                </a:lnTo>
                <a:lnTo>
                  <a:pt x="5256384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8E725940-EEF0-7541-BB58-2B5DB2A7DC17}"/>
              </a:ext>
            </a:extLst>
          </p:cNvPr>
          <p:cNvSpPr/>
          <p:nvPr userDrawn="1"/>
        </p:nvSpPr>
        <p:spPr>
          <a:xfrm rot="10800000">
            <a:off x="221200" y="14287"/>
            <a:ext cx="2744548" cy="6635433"/>
          </a:xfrm>
          <a:custGeom>
            <a:avLst/>
            <a:gdLst/>
            <a:ahLst/>
            <a:cxnLst/>
            <a:rect l="l" t="t" r="r" b="b"/>
            <a:pathLst>
              <a:path w="4525645" h="10942320">
                <a:moveTo>
                  <a:pt x="4525548" y="0"/>
                </a:moveTo>
                <a:lnTo>
                  <a:pt x="1468855" y="0"/>
                </a:lnTo>
                <a:lnTo>
                  <a:pt x="1420370" y="783"/>
                </a:lnTo>
                <a:lnTo>
                  <a:pt x="1372278" y="3118"/>
                </a:lnTo>
                <a:lnTo>
                  <a:pt x="1324603" y="6980"/>
                </a:lnTo>
                <a:lnTo>
                  <a:pt x="1277369" y="12345"/>
                </a:lnTo>
                <a:lnTo>
                  <a:pt x="1230601" y="19189"/>
                </a:lnTo>
                <a:lnTo>
                  <a:pt x="1184322" y="27487"/>
                </a:lnTo>
                <a:lnTo>
                  <a:pt x="1138556" y="37216"/>
                </a:lnTo>
                <a:lnTo>
                  <a:pt x="1093329" y="48352"/>
                </a:lnTo>
                <a:lnTo>
                  <a:pt x="1048664" y="60869"/>
                </a:lnTo>
                <a:lnTo>
                  <a:pt x="1004585" y="74745"/>
                </a:lnTo>
                <a:lnTo>
                  <a:pt x="961117" y="89954"/>
                </a:lnTo>
                <a:lnTo>
                  <a:pt x="918284" y="106474"/>
                </a:lnTo>
                <a:lnTo>
                  <a:pt x="876109" y="124279"/>
                </a:lnTo>
                <a:lnTo>
                  <a:pt x="834618" y="143345"/>
                </a:lnTo>
                <a:lnTo>
                  <a:pt x="793834" y="163649"/>
                </a:lnTo>
                <a:lnTo>
                  <a:pt x="753781" y="185166"/>
                </a:lnTo>
                <a:lnTo>
                  <a:pt x="714485" y="207871"/>
                </a:lnTo>
                <a:lnTo>
                  <a:pt x="675968" y="231742"/>
                </a:lnTo>
                <a:lnTo>
                  <a:pt x="638255" y="256754"/>
                </a:lnTo>
                <a:lnTo>
                  <a:pt x="601370" y="282882"/>
                </a:lnTo>
                <a:lnTo>
                  <a:pt x="565338" y="310102"/>
                </a:lnTo>
                <a:lnTo>
                  <a:pt x="530183" y="338391"/>
                </a:lnTo>
                <a:lnTo>
                  <a:pt x="495929" y="367724"/>
                </a:lnTo>
                <a:lnTo>
                  <a:pt x="462599" y="398076"/>
                </a:lnTo>
                <a:lnTo>
                  <a:pt x="430219" y="429425"/>
                </a:lnTo>
                <a:lnTo>
                  <a:pt x="398813" y="461745"/>
                </a:lnTo>
                <a:lnTo>
                  <a:pt x="368404" y="495013"/>
                </a:lnTo>
                <a:lnTo>
                  <a:pt x="339017" y="529204"/>
                </a:lnTo>
                <a:lnTo>
                  <a:pt x="310676" y="564294"/>
                </a:lnTo>
                <a:lnTo>
                  <a:pt x="283405" y="600260"/>
                </a:lnTo>
                <a:lnTo>
                  <a:pt x="257229" y="637076"/>
                </a:lnTo>
                <a:lnTo>
                  <a:pt x="232171" y="674719"/>
                </a:lnTo>
                <a:lnTo>
                  <a:pt x="208256" y="713165"/>
                </a:lnTo>
                <a:lnTo>
                  <a:pt x="185508" y="752389"/>
                </a:lnTo>
                <a:lnTo>
                  <a:pt x="163952" y="792368"/>
                </a:lnTo>
                <a:lnTo>
                  <a:pt x="143610" y="833077"/>
                </a:lnTo>
                <a:lnTo>
                  <a:pt x="124509" y="874491"/>
                </a:lnTo>
                <a:lnTo>
                  <a:pt x="106671" y="916588"/>
                </a:lnTo>
                <a:lnTo>
                  <a:pt x="90121" y="959342"/>
                </a:lnTo>
                <a:lnTo>
                  <a:pt x="74883" y="1002730"/>
                </a:lnTo>
                <a:lnTo>
                  <a:pt x="60982" y="1046728"/>
                </a:lnTo>
                <a:lnTo>
                  <a:pt x="48441" y="1091310"/>
                </a:lnTo>
                <a:lnTo>
                  <a:pt x="37285" y="1136454"/>
                </a:lnTo>
                <a:lnTo>
                  <a:pt x="27538" y="1182135"/>
                </a:lnTo>
                <a:lnTo>
                  <a:pt x="19224" y="1228328"/>
                </a:lnTo>
                <a:lnTo>
                  <a:pt x="12368" y="1275011"/>
                </a:lnTo>
                <a:lnTo>
                  <a:pt x="6993" y="1322157"/>
                </a:lnTo>
                <a:lnTo>
                  <a:pt x="3124" y="1369745"/>
                </a:lnTo>
                <a:lnTo>
                  <a:pt x="785" y="1417748"/>
                </a:lnTo>
                <a:lnTo>
                  <a:pt x="0" y="1466143"/>
                </a:lnTo>
                <a:lnTo>
                  <a:pt x="0" y="10942075"/>
                </a:lnTo>
                <a:lnTo>
                  <a:pt x="4525548" y="10942075"/>
                </a:lnTo>
                <a:lnTo>
                  <a:pt x="45255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C12AB90D-77B5-3541-BC85-238D57094F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5CB6FFEB-D29D-C246-B4AA-A7AF573BE7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48952"/>
            <a:ext cx="2743200" cy="558862"/>
          </a:xfrm>
          <a:prstGeom prst="rect">
            <a:avLst/>
          </a:prstGeom>
        </p:spPr>
        <p:txBody>
          <a:bodyPr lIns="180000" tIns="0" rIns="180000" bIns="0" anchor="ctr"/>
          <a:lstStyle>
            <a:lvl1pPr marL="0" marR="0" indent="0" algn="l" defTabSz="554500" rtl="0" eaLnBrk="1" fontAlgn="auto" latinLnBrk="0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Zona Pro Black" panose="02010A03040002020004" pitchFamily="2" charset="0"/>
              </a:defRPr>
            </a:lvl1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698" b="1" spc="18" dirty="0">
                <a:latin typeface="ZonaPro-Black"/>
                <a:cs typeface="ZonaPro-Black"/>
              </a:rPr>
              <a:t>COMMENTARY HEADLINE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E03BF0C6-C40C-C249-B6C9-EE4CA7E40D1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8600" y="1395861"/>
            <a:ext cx="2743200" cy="5233539"/>
          </a:xfrm>
          <a:prstGeom prst="rect">
            <a:avLst/>
          </a:prstGeom>
        </p:spPr>
        <p:txBody>
          <a:bodyPr lIns="180000" tIns="46800" rIns="180000" bIns="360000"/>
          <a:lstStyle>
            <a:lvl1pPr>
              <a:defRPr sz="1800" b="0" i="0">
                <a:latin typeface="Zona Pro Light" panose="02010A03040002020004" pitchFamily="2" charset="0"/>
              </a:defRPr>
            </a:lvl1pPr>
            <a:lvl2pPr>
              <a:defRPr sz="1500" b="0" i="0">
                <a:latin typeface="Zona Pro Light" panose="02010A03040002020004" pitchFamily="2" charset="0"/>
              </a:defRPr>
            </a:lvl2pPr>
            <a:lvl3pPr>
              <a:defRPr sz="1200" b="0" i="0">
                <a:latin typeface="Zona Pro Light" panose="02010A03040002020004" pitchFamily="2" charset="0"/>
              </a:defRPr>
            </a:lvl3pPr>
            <a:lvl4pPr marL="831750" indent="0">
              <a:buNone/>
              <a:defRPr sz="1000"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B2A5DB9-DBE4-CE4B-B8B0-9C09091598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0" y="806102"/>
            <a:ext cx="7848600" cy="475040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SLIDE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958D5F38-41EF-C845-8E89-833C743C1B1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0000" y="1905000"/>
            <a:ext cx="7848600" cy="4724399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 b="0" i="0">
                <a:latin typeface="Zona Pro Light" panose="02010A03040002020004" pitchFamily="2" charset="0"/>
              </a:defRPr>
            </a:lvl1pPr>
            <a:lvl2pPr marL="277250" indent="0">
              <a:buNone/>
              <a:defRPr b="0" i="0">
                <a:latin typeface="Zona Pro Light" panose="02010A03040002020004" pitchFamily="2" charset="0"/>
              </a:defRPr>
            </a:lvl2pPr>
            <a:lvl3pPr marL="554500" indent="0">
              <a:buNone/>
              <a:defRPr b="0" i="0">
                <a:latin typeface="Zona Pro Light" panose="02010A03040002020004" pitchFamily="2" charset="0"/>
              </a:defRPr>
            </a:lvl3pPr>
            <a:lvl4pPr>
              <a:defRPr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Body copy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95976E3-6A20-D24B-A316-8B04383D454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0000" y="1296686"/>
            <a:ext cx="7848600" cy="60831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 dirty="0"/>
              <a:t>COPY SUBHEAD</a:t>
            </a:r>
            <a:endParaRPr lang="en-US" dirty="0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97F9C92-8320-5041-A176-C1369B5E9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1799363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Top tab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k object 16">
            <a:extLst>
              <a:ext uri="{FF2B5EF4-FFF2-40B4-BE49-F238E27FC236}">
                <a16:creationId xmlns:a16="http://schemas.microsoft.com/office/drawing/2014/main" id="{D1A91B13-1ADB-3B42-9A26-2B76C236001A}"/>
              </a:ext>
            </a:extLst>
          </p:cNvPr>
          <p:cNvSpPr/>
          <p:nvPr userDrawn="1"/>
        </p:nvSpPr>
        <p:spPr>
          <a:xfrm>
            <a:off x="0" y="2"/>
            <a:ext cx="3187788" cy="6857615"/>
          </a:xfrm>
          <a:custGeom>
            <a:avLst/>
            <a:gdLst/>
            <a:ahLst/>
            <a:cxnLst/>
            <a:rect l="l" t="t" r="r" b="b"/>
            <a:pathLst>
              <a:path w="5256530" h="11308715">
                <a:moveTo>
                  <a:pt x="0" y="11308556"/>
                </a:moveTo>
                <a:lnTo>
                  <a:pt x="5256384" y="11308556"/>
                </a:lnTo>
                <a:lnTo>
                  <a:pt x="5256384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BC34DAB1-F764-1C45-9EAC-1A0764246BB2}"/>
              </a:ext>
            </a:extLst>
          </p:cNvPr>
          <p:cNvSpPr/>
          <p:nvPr userDrawn="1"/>
        </p:nvSpPr>
        <p:spPr>
          <a:xfrm rot="10800000">
            <a:off x="221200" y="14287"/>
            <a:ext cx="2744548" cy="6635433"/>
          </a:xfrm>
          <a:custGeom>
            <a:avLst/>
            <a:gdLst/>
            <a:ahLst/>
            <a:cxnLst/>
            <a:rect l="l" t="t" r="r" b="b"/>
            <a:pathLst>
              <a:path w="4525645" h="10942320">
                <a:moveTo>
                  <a:pt x="4525548" y="0"/>
                </a:moveTo>
                <a:lnTo>
                  <a:pt x="1468855" y="0"/>
                </a:lnTo>
                <a:lnTo>
                  <a:pt x="1420370" y="783"/>
                </a:lnTo>
                <a:lnTo>
                  <a:pt x="1372278" y="3118"/>
                </a:lnTo>
                <a:lnTo>
                  <a:pt x="1324603" y="6980"/>
                </a:lnTo>
                <a:lnTo>
                  <a:pt x="1277369" y="12345"/>
                </a:lnTo>
                <a:lnTo>
                  <a:pt x="1230601" y="19189"/>
                </a:lnTo>
                <a:lnTo>
                  <a:pt x="1184322" y="27487"/>
                </a:lnTo>
                <a:lnTo>
                  <a:pt x="1138556" y="37216"/>
                </a:lnTo>
                <a:lnTo>
                  <a:pt x="1093329" y="48352"/>
                </a:lnTo>
                <a:lnTo>
                  <a:pt x="1048664" y="60869"/>
                </a:lnTo>
                <a:lnTo>
                  <a:pt x="1004585" y="74745"/>
                </a:lnTo>
                <a:lnTo>
                  <a:pt x="961117" y="89954"/>
                </a:lnTo>
                <a:lnTo>
                  <a:pt x="918284" y="106474"/>
                </a:lnTo>
                <a:lnTo>
                  <a:pt x="876109" y="124279"/>
                </a:lnTo>
                <a:lnTo>
                  <a:pt x="834618" y="143345"/>
                </a:lnTo>
                <a:lnTo>
                  <a:pt x="793834" y="163649"/>
                </a:lnTo>
                <a:lnTo>
                  <a:pt x="753781" y="185166"/>
                </a:lnTo>
                <a:lnTo>
                  <a:pt x="714485" y="207871"/>
                </a:lnTo>
                <a:lnTo>
                  <a:pt x="675968" y="231742"/>
                </a:lnTo>
                <a:lnTo>
                  <a:pt x="638255" y="256754"/>
                </a:lnTo>
                <a:lnTo>
                  <a:pt x="601370" y="282882"/>
                </a:lnTo>
                <a:lnTo>
                  <a:pt x="565338" y="310102"/>
                </a:lnTo>
                <a:lnTo>
                  <a:pt x="530183" y="338391"/>
                </a:lnTo>
                <a:lnTo>
                  <a:pt x="495929" y="367724"/>
                </a:lnTo>
                <a:lnTo>
                  <a:pt x="462599" y="398076"/>
                </a:lnTo>
                <a:lnTo>
                  <a:pt x="430219" y="429425"/>
                </a:lnTo>
                <a:lnTo>
                  <a:pt x="398813" y="461745"/>
                </a:lnTo>
                <a:lnTo>
                  <a:pt x="368404" y="495013"/>
                </a:lnTo>
                <a:lnTo>
                  <a:pt x="339017" y="529204"/>
                </a:lnTo>
                <a:lnTo>
                  <a:pt x="310676" y="564294"/>
                </a:lnTo>
                <a:lnTo>
                  <a:pt x="283405" y="600260"/>
                </a:lnTo>
                <a:lnTo>
                  <a:pt x="257229" y="637076"/>
                </a:lnTo>
                <a:lnTo>
                  <a:pt x="232171" y="674719"/>
                </a:lnTo>
                <a:lnTo>
                  <a:pt x="208256" y="713165"/>
                </a:lnTo>
                <a:lnTo>
                  <a:pt x="185508" y="752389"/>
                </a:lnTo>
                <a:lnTo>
                  <a:pt x="163952" y="792368"/>
                </a:lnTo>
                <a:lnTo>
                  <a:pt x="143610" y="833077"/>
                </a:lnTo>
                <a:lnTo>
                  <a:pt x="124509" y="874491"/>
                </a:lnTo>
                <a:lnTo>
                  <a:pt x="106671" y="916588"/>
                </a:lnTo>
                <a:lnTo>
                  <a:pt x="90121" y="959342"/>
                </a:lnTo>
                <a:lnTo>
                  <a:pt x="74883" y="1002730"/>
                </a:lnTo>
                <a:lnTo>
                  <a:pt x="60982" y="1046728"/>
                </a:lnTo>
                <a:lnTo>
                  <a:pt x="48441" y="1091310"/>
                </a:lnTo>
                <a:lnTo>
                  <a:pt x="37285" y="1136454"/>
                </a:lnTo>
                <a:lnTo>
                  <a:pt x="27538" y="1182135"/>
                </a:lnTo>
                <a:lnTo>
                  <a:pt x="19224" y="1228328"/>
                </a:lnTo>
                <a:lnTo>
                  <a:pt x="12368" y="1275011"/>
                </a:lnTo>
                <a:lnTo>
                  <a:pt x="6993" y="1322157"/>
                </a:lnTo>
                <a:lnTo>
                  <a:pt x="3124" y="1369745"/>
                </a:lnTo>
                <a:lnTo>
                  <a:pt x="785" y="1417748"/>
                </a:lnTo>
                <a:lnTo>
                  <a:pt x="0" y="1466143"/>
                </a:lnTo>
                <a:lnTo>
                  <a:pt x="0" y="10942075"/>
                </a:lnTo>
                <a:lnTo>
                  <a:pt x="4525548" y="10942075"/>
                </a:lnTo>
                <a:lnTo>
                  <a:pt x="45255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D1E0D6FB-B846-364E-98CB-7F160315B5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D714C5FD-E585-284F-8EF9-687ABC5B84BE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3200400" y="0"/>
            <a:ext cx="89928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ICON IN CENTRE OF SLIDE TO INSERT IMAGE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2CE4755C-9982-1C48-89B0-976E61383D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8600" y="1395861"/>
            <a:ext cx="2743200" cy="5233539"/>
          </a:xfrm>
          <a:prstGeom prst="rect">
            <a:avLst/>
          </a:prstGeom>
        </p:spPr>
        <p:txBody>
          <a:bodyPr lIns="180000" tIns="46800" rIns="180000" bIns="360000"/>
          <a:lstStyle>
            <a:lvl1pPr>
              <a:defRPr sz="1800" b="0" i="0">
                <a:latin typeface="Zona Pro Light" panose="02010A03040002020004" pitchFamily="2" charset="0"/>
              </a:defRPr>
            </a:lvl1pPr>
            <a:lvl2pPr>
              <a:defRPr sz="1500" b="0" i="0">
                <a:latin typeface="Zona Pro Light" panose="02010A03040002020004" pitchFamily="2" charset="0"/>
              </a:defRPr>
            </a:lvl2pPr>
            <a:lvl3pPr>
              <a:defRPr sz="1200" b="0" i="0">
                <a:latin typeface="Zona Pro Light" panose="02010A03040002020004" pitchFamily="2" charset="0"/>
              </a:defRPr>
            </a:lvl3pPr>
            <a:lvl4pPr marL="831750" indent="0">
              <a:buNone/>
              <a:defRPr sz="1000"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EEA787B-434B-CD44-914C-3E4F1EAA48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91611BF-9703-C74E-94E2-6124BB053F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48952"/>
            <a:ext cx="2743200" cy="558862"/>
          </a:xfrm>
          <a:prstGeom prst="rect">
            <a:avLst/>
          </a:prstGeom>
        </p:spPr>
        <p:txBody>
          <a:bodyPr lIns="180000" tIns="0" rIns="180000" bIns="0" anchor="ctr"/>
          <a:lstStyle>
            <a:lvl1pPr marL="0" marR="0" indent="0" algn="l" defTabSz="554500" rtl="0" eaLnBrk="1" fontAlgn="auto" latinLnBrk="0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Zona Pro Black" panose="02010A03040002020004" pitchFamily="2" charset="0"/>
              </a:defRPr>
            </a:lvl1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698" b="1" spc="18" dirty="0">
                <a:latin typeface="ZonaPro-Black"/>
                <a:cs typeface="ZonaPro-Black"/>
              </a:rPr>
              <a:t>COMMENTARY HEADLINE</a:t>
            </a:r>
          </a:p>
        </p:txBody>
      </p:sp>
    </p:spTree>
    <p:extLst>
      <p:ext uri="{BB962C8B-B14F-4D97-AF65-F5344CB8AC3E}">
        <p14:creationId xmlns:p14="http://schemas.microsoft.com/office/powerpoint/2010/main" val="34349988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Bottom tab and main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>
            <a:extLst>
              <a:ext uri="{FF2B5EF4-FFF2-40B4-BE49-F238E27FC236}">
                <a16:creationId xmlns:a16="http://schemas.microsoft.com/office/drawing/2014/main" id="{E71BD2F6-47E5-294F-9139-07D4CE072F9C}"/>
              </a:ext>
            </a:extLst>
          </p:cNvPr>
          <p:cNvSpPr/>
          <p:nvPr userDrawn="1"/>
        </p:nvSpPr>
        <p:spPr>
          <a:xfrm>
            <a:off x="0" y="2"/>
            <a:ext cx="3187788" cy="6857615"/>
          </a:xfrm>
          <a:custGeom>
            <a:avLst/>
            <a:gdLst/>
            <a:ahLst/>
            <a:cxnLst/>
            <a:rect l="l" t="t" r="r" b="b"/>
            <a:pathLst>
              <a:path w="5256530" h="11308715">
                <a:moveTo>
                  <a:pt x="0" y="11308556"/>
                </a:moveTo>
                <a:lnTo>
                  <a:pt x="5256384" y="11308556"/>
                </a:lnTo>
                <a:lnTo>
                  <a:pt x="5256384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C10EFB11-E9CE-5B4B-AC68-9F755A538DE7}"/>
              </a:ext>
            </a:extLst>
          </p:cNvPr>
          <p:cNvSpPr/>
          <p:nvPr userDrawn="1"/>
        </p:nvSpPr>
        <p:spPr>
          <a:xfrm>
            <a:off x="221200" y="222236"/>
            <a:ext cx="2744548" cy="6635433"/>
          </a:xfrm>
          <a:custGeom>
            <a:avLst/>
            <a:gdLst/>
            <a:ahLst/>
            <a:cxnLst/>
            <a:rect l="l" t="t" r="r" b="b"/>
            <a:pathLst>
              <a:path w="4525645" h="10942320">
                <a:moveTo>
                  <a:pt x="4525548" y="0"/>
                </a:moveTo>
                <a:lnTo>
                  <a:pt x="1468855" y="0"/>
                </a:lnTo>
                <a:lnTo>
                  <a:pt x="1420370" y="783"/>
                </a:lnTo>
                <a:lnTo>
                  <a:pt x="1372278" y="3118"/>
                </a:lnTo>
                <a:lnTo>
                  <a:pt x="1324603" y="6980"/>
                </a:lnTo>
                <a:lnTo>
                  <a:pt x="1277369" y="12345"/>
                </a:lnTo>
                <a:lnTo>
                  <a:pt x="1230601" y="19189"/>
                </a:lnTo>
                <a:lnTo>
                  <a:pt x="1184322" y="27487"/>
                </a:lnTo>
                <a:lnTo>
                  <a:pt x="1138556" y="37216"/>
                </a:lnTo>
                <a:lnTo>
                  <a:pt x="1093329" y="48352"/>
                </a:lnTo>
                <a:lnTo>
                  <a:pt x="1048664" y="60869"/>
                </a:lnTo>
                <a:lnTo>
                  <a:pt x="1004585" y="74745"/>
                </a:lnTo>
                <a:lnTo>
                  <a:pt x="961117" y="89954"/>
                </a:lnTo>
                <a:lnTo>
                  <a:pt x="918284" y="106474"/>
                </a:lnTo>
                <a:lnTo>
                  <a:pt x="876109" y="124279"/>
                </a:lnTo>
                <a:lnTo>
                  <a:pt x="834618" y="143345"/>
                </a:lnTo>
                <a:lnTo>
                  <a:pt x="793834" y="163649"/>
                </a:lnTo>
                <a:lnTo>
                  <a:pt x="753781" y="185166"/>
                </a:lnTo>
                <a:lnTo>
                  <a:pt x="714485" y="207871"/>
                </a:lnTo>
                <a:lnTo>
                  <a:pt x="675968" y="231742"/>
                </a:lnTo>
                <a:lnTo>
                  <a:pt x="638255" y="256754"/>
                </a:lnTo>
                <a:lnTo>
                  <a:pt x="601370" y="282882"/>
                </a:lnTo>
                <a:lnTo>
                  <a:pt x="565338" y="310102"/>
                </a:lnTo>
                <a:lnTo>
                  <a:pt x="530183" y="338391"/>
                </a:lnTo>
                <a:lnTo>
                  <a:pt x="495929" y="367724"/>
                </a:lnTo>
                <a:lnTo>
                  <a:pt x="462599" y="398076"/>
                </a:lnTo>
                <a:lnTo>
                  <a:pt x="430219" y="429425"/>
                </a:lnTo>
                <a:lnTo>
                  <a:pt x="398813" y="461745"/>
                </a:lnTo>
                <a:lnTo>
                  <a:pt x="368404" y="495013"/>
                </a:lnTo>
                <a:lnTo>
                  <a:pt x="339017" y="529204"/>
                </a:lnTo>
                <a:lnTo>
                  <a:pt x="310676" y="564294"/>
                </a:lnTo>
                <a:lnTo>
                  <a:pt x="283405" y="600260"/>
                </a:lnTo>
                <a:lnTo>
                  <a:pt x="257229" y="637076"/>
                </a:lnTo>
                <a:lnTo>
                  <a:pt x="232171" y="674719"/>
                </a:lnTo>
                <a:lnTo>
                  <a:pt x="208256" y="713165"/>
                </a:lnTo>
                <a:lnTo>
                  <a:pt x="185508" y="752389"/>
                </a:lnTo>
                <a:lnTo>
                  <a:pt x="163952" y="792368"/>
                </a:lnTo>
                <a:lnTo>
                  <a:pt x="143610" y="833077"/>
                </a:lnTo>
                <a:lnTo>
                  <a:pt x="124509" y="874491"/>
                </a:lnTo>
                <a:lnTo>
                  <a:pt x="106671" y="916588"/>
                </a:lnTo>
                <a:lnTo>
                  <a:pt x="90121" y="959342"/>
                </a:lnTo>
                <a:lnTo>
                  <a:pt x="74883" y="1002730"/>
                </a:lnTo>
                <a:lnTo>
                  <a:pt x="60982" y="1046728"/>
                </a:lnTo>
                <a:lnTo>
                  <a:pt x="48441" y="1091310"/>
                </a:lnTo>
                <a:lnTo>
                  <a:pt x="37285" y="1136454"/>
                </a:lnTo>
                <a:lnTo>
                  <a:pt x="27538" y="1182135"/>
                </a:lnTo>
                <a:lnTo>
                  <a:pt x="19224" y="1228328"/>
                </a:lnTo>
                <a:lnTo>
                  <a:pt x="12368" y="1275011"/>
                </a:lnTo>
                <a:lnTo>
                  <a:pt x="6993" y="1322157"/>
                </a:lnTo>
                <a:lnTo>
                  <a:pt x="3124" y="1369745"/>
                </a:lnTo>
                <a:lnTo>
                  <a:pt x="785" y="1417748"/>
                </a:lnTo>
                <a:lnTo>
                  <a:pt x="0" y="1466143"/>
                </a:lnTo>
                <a:lnTo>
                  <a:pt x="0" y="10942075"/>
                </a:lnTo>
                <a:lnTo>
                  <a:pt x="4525548" y="10942075"/>
                </a:lnTo>
                <a:lnTo>
                  <a:pt x="45255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771CC1-1D97-EC4C-9917-68F5EC2B8B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8F9D9D22-C316-634F-BEDF-6108F712BA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8600" y="1395861"/>
            <a:ext cx="2743200" cy="5462139"/>
          </a:xfrm>
          <a:prstGeom prst="rect">
            <a:avLst/>
          </a:prstGeom>
        </p:spPr>
        <p:txBody>
          <a:bodyPr lIns="180000" tIns="46800" rIns="180000" bIns="360000"/>
          <a:lstStyle>
            <a:lvl1pPr>
              <a:defRPr sz="1800" b="0" i="0">
                <a:latin typeface="Zona Pro Light" panose="02010A03040002020004" pitchFamily="2" charset="0"/>
              </a:defRPr>
            </a:lvl1pPr>
            <a:lvl2pPr>
              <a:defRPr sz="1500" b="0" i="0">
                <a:latin typeface="Zona Pro Light" panose="02010A03040002020004" pitchFamily="2" charset="0"/>
              </a:defRPr>
            </a:lvl2pPr>
            <a:lvl3pPr>
              <a:defRPr sz="1200" b="0" i="0">
                <a:latin typeface="Zona Pro Light" panose="02010A03040002020004" pitchFamily="2" charset="0"/>
              </a:defRPr>
            </a:lvl3pPr>
            <a:lvl4pPr marL="831750" indent="0">
              <a:buNone/>
              <a:defRPr sz="1000"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93FA333-24ED-5847-B52C-2A19165B6E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0" y="806102"/>
            <a:ext cx="7848600" cy="475040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SLIDE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19252C6F-1C51-5442-BEB5-50262BC1C0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0000" y="1905000"/>
            <a:ext cx="7848600" cy="4724399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 b="0" i="0">
                <a:latin typeface="Zona Pro Light" panose="02010A03040002020004" pitchFamily="2" charset="0"/>
              </a:defRPr>
            </a:lvl1pPr>
            <a:lvl2pPr marL="277250" indent="0">
              <a:buNone/>
              <a:defRPr b="0" i="0">
                <a:latin typeface="Zona Pro Light" panose="02010A03040002020004" pitchFamily="2" charset="0"/>
              </a:defRPr>
            </a:lvl2pPr>
            <a:lvl3pPr marL="554500" indent="0">
              <a:buNone/>
              <a:defRPr b="0" i="0">
                <a:latin typeface="Zona Pro Light" panose="02010A03040002020004" pitchFamily="2" charset="0"/>
              </a:defRPr>
            </a:lvl3pPr>
            <a:lvl4pPr>
              <a:defRPr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Body copy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6E2AC53-264E-7F46-938E-4528119F22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0000" y="1296686"/>
            <a:ext cx="7848600" cy="60831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 dirty="0"/>
              <a:t>COPY SUBHEAD</a:t>
            </a:r>
            <a:endParaRPr lang="en-US" dirty="0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A8DD5834-51CE-F84B-B75B-1A337FA567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A1C2551-FF9B-7B45-918B-A3C84C5877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48952"/>
            <a:ext cx="2743200" cy="558862"/>
          </a:xfrm>
          <a:prstGeom prst="rect">
            <a:avLst/>
          </a:prstGeom>
        </p:spPr>
        <p:txBody>
          <a:bodyPr lIns="180000" tIns="0" rIns="180000" bIns="0" anchor="ctr"/>
          <a:lstStyle>
            <a:lvl1pPr marL="0" marR="0" indent="0" algn="l" defTabSz="554500" rtl="0" eaLnBrk="1" fontAlgn="auto" latinLnBrk="0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Zona Pro Black" panose="02010A03040002020004" pitchFamily="2" charset="0"/>
              </a:defRPr>
            </a:lvl1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698" b="1" spc="18" dirty="0">
                <a:latin typeface="ZonaPro-Black"/>
                <a:cs typeface="ZonaPro-Black"/>
              </a:rPr>
              <a:t>COMMENTARY HEADLINE</a:t>
            </a:r>
          </a:p>
        </p:txBody>
      </p:sp>
    </p:spTree>
    <p:extLst>
      <p:ext uri="{BB962C8B-B14F-4D97-AF65-F5344CB8AC3E}">
        <p14:creationId xmlns:p14="http://schemas.microsoft.com/office/powerpoint/2010/main" val="34361225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Bottom tab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9828C827-1500-9A4F-8F69-6BF1666801EF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3200400" y="0"/>
            <a:ext cx="89928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ICON IN CENTRE OF SLIDE TO INSERT IMAGE</a:t>
            </a:r>
          </a:p>
        </p:txBody>
      </p:sp>
      <p:sp>
        <p:nvSpPr>
          <p:cNvPr id="3" name="bk object 16">
            <a:extLst>
              <a:ext uri="{FF2B5EF4-FFF2-40B4-BE49-F238E27FC236}">
                <a16:creationId xmlns:a16="http://schemas.microsoft.com/office/drawing/2014/main" id="{47A9526D-8FCB-664F-BE09-F406F56ED97B}"/>
              </a:ext>
            </a:extLst>
          </p:cNvPr>
          <p:cNvSpPr/>
          <p:nvPr userDrawn="1"/>
        </p:nvSpPr>
        <p:spPr>
          <a:xfrm>
            <a:off x="0" y="2"/>
            <a:ext cx="3187788" cy="6857615"/>
          </a:xfrm>
          <a:custGeom>
            <a:avLst/>
            <a:gdLst/>
            <a:ahLst/>
            <a:cxnLst/>
            <a:rect l="l" t="t" r="r" b="b"/>
            <a:pathLst>
              <a:path w="5256530" h="11308715">
                <a:moveTo>
                  <a:pt x="0" y="11308556"/>
                </a:moveTo>
                <a:lnTo>
                  <a:pt x="5256384" y="11308556"/>
                </a:lnTo>
                <a:lnTo>
                  <a:pt x="5256384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52F97E05-00D8-8F49-B374-4C958A8E2000}"/>
              </a:ext>
            </a:extLst>
          </p:cNvPr>
          <p:cNvSpPr/>
          <p:nvPr userDrawn="1"/>
        </p:nvSpPr>
        <p:spPr>
          <a:xfrm>
            <a:off x="221200" y="222236"/>
            <a:ext cx="2744548" cy="6635433"/>
          </a:xfrm>
          <a:custGeom>
            <a:avLst/>
            <a:gdLst/>
            <a:ahLst/>
            <a:cxnLst/>
            <a:rect l="l" t="t" r="r" b="b"/>
            <a:pathLst>
              <a:path w="4525645" h="10942320">
                <a:moveTo>
                  <a:pt x="4525548" y="0"/>
                </a:moveTo>
                <a:lnTo>
                  <a:pt x="1468855" y="0"/>
                </a:lnTo>
                <a:lnTo>
                  <a:pt x="1420370" y="783"/>
                </a:lnTo>
                <a:lnTo>
                  <a:pt x="1372278" y="3118"/>
                </a:lnTo>
                <a:lnTo>
                  <a:pt x="1324603" y="6980"/>
                </a:lnTo>
                <a:lnTo>
                  <a:pt x="1277369" y="12345"/>
                </a:lnTo>
                <a:lnTo>
                  <a:pt x="1230601" y="19189"/>
                </a:lnTo>
                <a:lnTo>
                  <a:pt x="1184322" y="27487"/>
                </a:lnTo>
                <a:lnTo>
                  <a:pt x="1138556" y="37216"/>
                </a:lnTo>
                <a:lnTo>
                  <a:pt x="1093329" y="48352"/>
                </a:lnTo>
                <a:lnTo>
                  <a:pt x="1048664" y="60869"/>
                </a:lnTo>
                <a:lnTo>
                  <a:pt x="1004585" y="74745"/>
                </a:lnTo>
                <a:lnTo>
                  <a:pt x="961117" y="89954"/>
                </a:lnTo>
                <a:lnTo>
                  <a:pt x="918284" y="106474"/>
                </a:lnTo>
                <a:lnTo>
                  <a:pt x="876109" y="124279"/>
                </a:lnTo>
                <a:lnTo>
                  <a:pt x="834618" y="143345"/>
                </a:lnTo>
                <a:lnTo>
                  <a:pt x="793834" y="163649"/>
                </a:lnTo>
                <a:lnTo>
                  <a:pt x="753781" y="185166"/>
                </a:lnTo>
                <a:lnTo>
                  <a:pt x="714485" y="207871"/>
                </a:lnTo>
                <a:lnTo>
                  <a:pt x="675968" y="231742"/>
                </a:lnTo>
                <a:lnTo>
                  <a:pt x="638255" y="256754"/>
                </a:lnTo>
                <a:lnTo>
                  <a:pt x="601370" y="282882"/>
                </a:lnTo>
                <a:lnTo>
                  <a:pt x="565338" y="310102"/>
                </a:lnTo>
                <a:lnTo>
                  <a:pt x="530183" y="338391"/>
                </a:lnTo>
                <a:lnTo>
                  <a:pt x="495929" y="367724"/>
                </a:lnTo>
                <a:lnTo>
                  <a:pt x="462599" y="398076"/>
                </a:lnTo>
                <a:lnTo>
                  <a:pt x="430219" y="429425"/>
                </a:lnTo>
                <a:lnTo>
                  <a:pt x="398813" y="461745"/>
                </a:lnTo>
                <a:lnTo>
                  <a:pt x="368404" y="495013"/>
                </a:lnTo>
                <a:lnTo>
                  <a:pt x="339017" y="529204"/>
                </a:lnTo>
                <a:lnTo>
                  <a:pt x="310676" y="564294"/>
                </a:lnTo>
                <a:lnTo>
                  <a:pt x="283405" y="600260"/>
                </a:lnTo>
                <a:lnTo>
                  <a:pt x="257229" y="637076"/>
                </a:lnTo>
                <a:lnTo>
                  <a:pt x="232171" y="674719"/>
                </a:lnTo>
                <a:lnTo>
                  <a:pt x="208256" y="713165"/>
                </a:lnTo>
                <a:lnTo>
                  <a:pt x="185508" y="752389"/>
                </a:lnTo>
                <a:lnTo>
                  <a:pt x="163952" y="792368"/>
                </a:lnTo>
                <a:lnTo>
                  <a:pt x="143610" y="833077"/>
                </a:lnTo>
                <a:lnTo>
                  <a:pt x="124509" y="874491"/>
                </a:lnTo>
                <a:lnTo>
                  <a:pt x="106671" y="916588"/>
                </a:lnTo>
                <a:lnTo>
                  <a:pt x="90121" y="959342"/>
                </a:lnTo>
                <a:lnTo>
                  <a:pt x="74883" y="1002730"/>
                </a:lnTo>
                <a:lnTo>
                  <a:pt x="60982" y="1046728"/>
                </a:lnTo>
                <a:lnTo>
                  <a:pt x="48441" y="1091310"/>
                </a:lnTo>
                <a:lnTo>
                  <a:pt x="37285" y="1136454"/>
                </a:lnTo>
                <a:lnTo>
                  <a:pt x="27538" y="1182135"/>
                </a:lnTo>
                <a:lnTo>
                  <a:pt x="19224" y="1228328"/>
                </a:lnTo>
                <a:lnTo>
                  <a:pt x="12368" y="1275011"/>
                </a:lnTo>
                <a:lnTo>
                  <a:pt x="6993" y="1322157"/>
                </a:lnTo>
                <a:lnTo>
                  <a:pt x="3124" y="1369745"/>
                </a:lnTo>
                <a:lnTo>
                  <a:pt x="785" y="1417748"/>
                </a:lnTo>
                <a:lnTo>
                  <a:pt x="0" y="1466143"/>
                </a:lnTo>
                <a:lnTo>
                  <a:pt x="0" y="10942075"/>
                </a:lnTo>
                <a:lnTo>
                  <a:pt x="4525548" y="10942075"/>
                </a:lnTo>
                <a:lnTo>
                  <a:pt x="45255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9BC463-9117-3243-ACAF-43A5E59AE6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C15120CC-EBA7-344B-89CA-3373B40C59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8600" y="1395861"/>
            <a:ext cx="2743200" cy="5462139"/>
          </a:xfrm>
          <a:prstGeom prst="rect">
            <a:avLst/>
          </a:prstGeom>
        </p:spPr>
        <p:txBody>
          <a:bodyPr lIns="180000" tIns="46800" rIns="180000" bIns="360000"/>
          <a:lstStyle>
            <a:lvl1pPr>
              <a:defRPr sz="1800" b="0" i="0">
                <a:latin typeface="Zona Pro Light" panose="02010A03040002020004" pitchFamily="2" charset="0"/>
              </a:defRPr>
            </a:lvl1pPr>
            <a:lvl2pPr>
              <a:defRPr sz="1500" b="0" i="0">
                <a:latin typeface="Zona Pro Light" panose="02010A03040002020004" pitchFamily="2" charset="0"/>
              </a:defRPr>
            </a:lvl2pPr>
            <a:lvl3pPr>
              <a:defRPr sz="1200" b="0" i="0">
                <a:latin typeface="Zona Pro Light" panose="02010A03040002020004" pitchFamily="2" charset="0"/>
              </a:defRPr>
            </a:lvl3pPr>
            <a:lvl4pPr marL="831750" indent="0">
              <a:buNone/>
              <a:defRPr sz="1000"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069B8DC2-3B14-0941-8722-FB2D2DD15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DD7404E-90C3-2B49-8DED-2C7C1922F7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48952"/>
            <a:ext cx="2743200" cy="558862"/>
          </a:xfrm>
          <a:prstGeom prst="rect">
            <a:avLst/>
          </a:prstGeom>
        </p:spPr>
        <p:txBody>
          <a:bodyPr lIns="180000" tIns="0" rIns="180000" bIns="0" anchor="ctr"/>
          <a:lstStyle>
            <a:lvl1pPr marL="0" marR="0" indent="0" algn="l" defTabSz="554500" rtl="0" eaLnBrk="1" fontAlgn="auto" latinLnBrk="0" hangingPunct="1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Zona Pro Black" panose="02010A03040002020004" pitchFamily="2" charset="0"/>
              </a:defRPr>
            </a:lvl1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698" b="1" spc="18" dirty="0">
                <a:latin typeface="ZonaPro-Black"/>
                <a:cs typeface="ZonaPro-Black"/>
              </a:rPr>
              <a:t>COMMENTARY HEADLINE</a:t>
            </a:r>
          </a:p>
        </p:txBody>
      </p:sp>
    </p:spTree>
    <p:extLst>
      <p:ext uri="{BB962C8B-B14F-4D97-AF65-F5344CB8AC3E}">
        <p14:creationId xmlns:p14="http://schemas.microsoft.com/office/powerpoint/2010/main" val="8720273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p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A28AB5D-A596-8F42-97F5-A064551310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806102"/>
            <a:ext cx="10591800" cy="49058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SLIDE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77DEB7F3-E4AF-D448-9174-241CB89C0A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1905000"/>
            <a:ext cx="10591800" cy="4724399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 b="0" i="0">
                <a:latin typeface="Zona Pro Light" panose="02010A03040002020004" pitchFamily="2" charset="0"/>
              </a:defRPr>
            </a:lvl1pPr>
            <a:lvl2pPr marL="277250" indent="0">
              <a:buNone/>
              <a:defRPr b="0" i="0">
                <a:latin typeface="Zona Pro Light" panose="02010A03040002020004" pitchFamily="2" charset="0"/>
              </a:defRPr>
            </a:lvl2pPr>
            <a:lvl3pPr marL="554500" indent="0">
              <a:buNone/>
              <a:defRPr b="0" i="0">
                <a:latin typeface="Zona Pro Light" panose="02010A03040002020004" pitchFamily="2" charset="0"/>
              </a:defRPr>
            </a:lvl3pPr>
            <a:lvl4pPr>
              <a:defRPr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 dirty="0"/>
              <a:t>Body copy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828C5C6-FF74-F343-8302-FFE2AC7B53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 dirty="0"/>
              <a:t>COPY SUBHEAD</a:t>
            </a:r>
            <a:endParaRPr lang="en-US" dirty="0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75B0319-C647-7449-977F-2B6F7705B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837120E-1497-744F-9425-0AA30676B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3611373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C3A0141-912F-4F44-989A-6F179389823D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ICON IN CENTRE OF SLIDE TO INSERT IMAGE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4ECA659-87D8-3943-AC87-680FE7AB4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15F70E7-EB1A-3B43-A438-FF7CBBD1B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7712663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212653-B2AC-4C46-B574-A9A2BE36E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123A2A4-07E6-464D-AB77-5F3A294C9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9413540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red, animal, woman&#10;&#10;Description automatically generated">
            <a:extLst>
              <a:ext uri="{FF2B5EF4-FFF2-40B4-BE49-F238E27FC236}">
                <a16:creationId xmlns:a16="http://schemas.microsoft.com/office/drawing/2014/main" id="{B8DC453C-4BF0-6643-9F38-E7AF1261C4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12192000" cy="6858000"/>
          </a:xfrm>
          <a:prstGeom prst="rect">
            <a:avLst/>
          </a:prstGeom>
        </p:spPr>
      </p:pic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1047BAA9-E448-DB46-82C0-1F34A0A208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98B47E-6FCD-1E48-8D34-E49070C52F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0721A9E0-53AA-5B4F-8AD3-399AB7799F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CLOSING SLIDE MESSAGE</a:t>
            </a:r>
          </a:p>
        </p:txBody>
      </p:sp>
    </p:spTree>
    <p:extLst>
      <p:ext uri="{BB962C8B-B14F-4D97-AF65-F5344CB8AC3E}">
        <p14:creationId xmlns:p14="http://schemas.microsoft.com/office/powerpoint/2010/main" val="85611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5DC9D3D1-0945-1F40-A669-D0968AE0B6F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186" y="22766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</a:t>
            </a:r>
            <a:r>
              <a:rPr lang="en-US" dirty="0" err="1"/>
              <a:t>IMAGEz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889D5360-4CA6-864E-AD89-A243DB3FC9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CLOSING SLIDE MESSAGE</a:t>
            </a:r>
          </a:p>
        </p:txBody>
      </p:sp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0165D1DF-7269-F948-9A31-1E105614BB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80CB703-4F52-A04F-AD37-8798C715D3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493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E295390F-5A8E-D341-BF69-DBEDD2FA00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82EA464-DDEA-A449-80A5-647FDEFBEC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CLOSING SLIDE MESSAGE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B0898577-3193-634C-80AB-D06070538D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913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2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5.jpg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E9494E88-DD88-E54C-9592-341E236C4E82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</p:spTree>
    <p:extLst>
      <p:ext uri="{BB962C8B-B14F-4D97-AF65-F5344CB8AC3E}">
        <p14:creationId xmlns:p14="http://schemas.microsoft.com/office/powerpoint/2010/main" val="99101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07" r:id="rId2"/>
    <p:sldLayoutId id="2147483729" r:id="rId3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F5D4456-DE10-5346-BDC1-7925707CF2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428" cy="685775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EAAADE-8638-B645-B036-1CF75B805F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94B444-27E9-C34E-914F-2E657C05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 Regular" panose="02010A03040002020004" pitchFamily="2" charset="0"/>
              </a:defRPr>
            </a:lvl1pPr>
          </a:lstStyle>
          <a:p>
            <a:fld id="{8E87287F-4F91-E040-8D54-C2D5DCB0298C}" type="slidenum">
              <a:rPr lang="en-BR" smtClean="0"/>
              <a:pPr/>
              <a:t>‹nº›</a:t>
            </a:fld>
            <a:endParaRPr lang="en-BR" dirty="0"/>
          </a:p>
        </p:txBody>
      </p:sp>
      <p:pic>
        <p:nvPicPr>
          <p:cNvPr id="10" name="Picture 9" descr="A picture containing lamp&#10;&#10;Description automatically generated">
            <a:extLst>
              <a:ext uri="{FF2B5EF4-FFF2-40B4-BE49-F238E27FC236}">
                <a16:creationId xmlns:a16="http://schemas.microsoft.com/office/drawing/2014/main" id="{2F825B6F-1857-E840-8354-5F817D4B844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83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67A5C84C-AEB9-EC42-B06B-2393A1E44C84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27D574FF-63A4-014B-8917-08B3AD67E7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CB648C9F-9465-E84C-BC26-6EE3AF62A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8613" y="76200"/>
            <a:ext cx="717187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 Regular" panose="02010A03040002020004" pitchFamily="2" charset="0"/>
              </a:defRPr>
            </a:lvl1pPr>
          </a:lstStyle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  <p:pic>
        <p:nvPicPr>
          <p:cNvPr id="9" name="Picture 8" descr="A picture containing lamp&#10;&#10;Description automatically generated">
            <a:extLst>
              <a:ext uri="{FF2B5EF4-FFF2-40B4-BE49-F238E27FC236}">
                <a16:creationId xmlns:a16="http://schemas.microsoft.com/office/drawing/2014/main" id="{85708AAF-8CFA-1244-BE5C-89B662C3F00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39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709" r:id="rId2"/>
    <p:sldLayoutId id="2147483710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>
            <a:extLst>
              <a:ext uri="{FF2B5EF4-FFF2-40B4-BE49-F238E27FC236}">
                <a16:creationId xmlns:a16="http://schemas.microsoft.com/office/drawing/2014/main" id="{0A557344-58F7-FC46-B038-99E9E446068D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D0D32-5468-AD4C-A837-CF7ED42F1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 Regular" panose="02010A03040002020004" pitchFamily="2" charset="0"/>
              </a:defRPr>
            </a:lvl1pPr>
          </a:lstStyle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684835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711" r:id="rId2"/>
    <p:sldLayoutId id="2147483712" r:id="rId3"/>
    <p:sldLayoutId id="2147483713" r:id="rId4"/>
    <p:sldLayoutId id="2147483714" r:id="rId5"/>
    <p:sldLayoutId id="2147483715" r:id="rId6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4">
            <a:extLst>
              <a:ext uri="{FF2B5EF4-FFF2-40B4-BE49-F238E27FC236}">
                <a16:creationId xmlns:a16="http://schemas.microsoft.com/office/drawing/2014/main" id="{19A054EE-CC2F-2D4D-8C7C-550479A04812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7C4943-011E-AD44-9829-2B0F07B52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 Regular" panose="02010A03040002020004" pitchFamily="2" charset="0"/>
              </a:defRPr>
            </a:lvl1pPr>
          </a:lstStyle>
          <a:p>
            <a:fld id="{EA69CE03-7A16-4142-97C2-C3DC28B8F831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69648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716" r:id="rId2"/>
    <p:sldLayoutId id="2147483717" r:id="rId3"/>
    <p:sldLayoutId id="2147483718" r:id="rId4"/>
    <p:sldLayoutId id="2147483719" r:id="rId5"/>
    <p:sldLayoutId id="2147483720" r:id="rId6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4">
            <a:extLst>
              <a:ext uri="{FF2B5EF4-FFF2-40B4-BE49-F238E27FC236}">
                <a16:creationId xmlns:a16="http://schemas.microsoft.com/office/drawing/2014/main" id="{582EBA4E-599B-CF46-ACEA-92D2157F5FEB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67430D-6560-C244-A5EC-2963497E96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 Regular" panose="02010A03040002020004" pitchFamily="2" charset="0"/>
              </a:defRPr>
            </a:lvl1pPr>
          </a:lstStyle>
          <a:p>
            <a:fld id="{18BFB8C9-13E3-084A-AC91-DB6240514979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85753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721" r:id="rId4"/>
    <p:sldLayoutId id="2147483722" r:id="rId5"/>
    <p:sldLayoutId id="2147483723" r:id="rId6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22810A-41A8-454B-8B69-0FF599CAF3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09519948-FCA7-6C4E-A377-9FC4BCB6B644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89365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ECED6E-7513-AC40-A914-D65569378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13C7BBD2-987C-D140-876C-93451EBB7E6B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007206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01BF09-4B80-2D4D-9295-FBFF57079D0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230" y="2"/>
            <a:ext cx="1221445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6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6" r:id="rId3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odelo%20Briefing%20-%20Avon%20BR%2022%20-%20Motor%20de%20Cards.DOCX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DE003-5645-9546-9D34-1BEE9DB0F3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 smtClean="0"/>
              <a:t>Modelo</a:t>
            </a:r>
            <a:r>
              <a:rPr lang="en-US" dirty="0" smtClean="0"/>
              <a:t> de Card</a:t>
            </a:r>
          </a:p>
        </p:txBody>
      </p:sp>
    </p:spTree>
    <p:extLst>
      <p:ext uri="{BB962C8B-B14F-4D97-AF65-F5344CB8AC3E}">
        <p14:creationId xmlns:p14="http://schemas.microsoft.com/office/powerpoint/2010/main" val="136007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816381E-DB98-784E-94BD-DC73D2E2C3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29000" y="286935"/>
            <a:ext cx="7848600" cy="475040"/>
          </a:xfrm>
        </p:spPr>
        <p:txBody>
          <a:bodyPr/>
          <a:lstStyle/>
          <a:p>
            <a:r>
              <a:rPr lang="en-US" dirty="0" err="1" smtClean="0"/>
              <a:t>Exemplo</a:t>
            </a:r>
            <a:r>
              <a:rPr lang="en-US" dirty="0" smtClean="0"/>
              <a:t> Card Natura</a:t>
            </a:r>
            <a:endParaRPr lang="en-BR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FC68EB0-8604-8F4B-8167-6AB87C982DA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5794" y="1036367"/>
            <a:ext cx="2305638" cy="608313"/>
          </a:xfrm>
        </p:spPr>
        <p:txBody>
          <a:bodyPr/>
          <a:lstStyle/>
          <a:p>
            <a:r>
              <a:rPr lang="en-US" sz="1800" dirty="0" err="1" smtClean="0"/>
              <a:t>Especificações</a:t>
            </a:r>
            <a:endParaRPr lang="en-BR" sz="18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9E700-5D75-1748-98F2-B670711A7D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741A27-4C89-CD48-A2CA-13B2B3D1BD72}" type="slidenum">
              <a:rPr lang="en-BR" smtClean="0"/>
              <a:pPr/>
              <a:t>2</a:t>
            </a:fld>
            <a:endParaRPr lang="en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DF3077E-67D9-5C4C-AFBB-804AD8394847}"/>
              </a:ext>
            </a:extLst>
          </p:cNvPr>
          <p:cNvSpPr txBox="1"/>
          <p:nvPr/>
        </p:nvSpPr>
        <p:spPr>
          <a:xfrm>
            <a:off x="5543550" y="6286500"/>
            <a:ext cx="184731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pt-BR" sz="1700" dirty="0">
              <a:latin typeface="Zona Pro Light" panose="02010A03040002020004" pitchFamily="2" charset="0"/>
            </a:endParaRPr>
          </a:p>
        </p:txBody>
      </p:sp>
      <p:cxnSp>
        <p:nvCxnSpPr>
          <p:cNvPr id="13" name="Conector de Seta Reta 12"/>
          <p:cNvCxnSpPr/>
          <p:nvPr/>
        </p:nvCxnSpPr>
        <p:spPr>
          <a:xfrm>
            <a:off x="9143868" y="1801811"/>
            <a:ext cx="9906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4AFE4D51-23A8-9B4C-95B4-42FAD640BE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10668" y="1661740"/>
            <a:ext cx="838200" cy="368671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 smtClean="0"/>
              <a:t>Logo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4AFE4D51-23A8-9B4C-95B4-42FAD640BE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5794" y="1828801"/>
            <a:ext cx="2115137" cy="1066800"/>
          </a:xfrm>
        </p:spPr>
        <p:txBody>
          <a:bodyPr/>
          <a:lstStyle/>
          <a:p>
            <a:r>
              <a:rPr lang="en-US" sz="1200" dirty="0" err="1" smtClean="0"/>
              <a:t>Formato</a:t>
            </a:r>
            <a:r>
              <a:rPr lang="en-US" sz="1200" dirty="0" smtClean="0"/>
              <a:t> Card: 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1000 x 400 </a:t>
            </a:r>
            <a:r>
              <a:rPr lang="en-US" sz="1200" dirty="0" err="1" smtClean="0"/>
              <a:t>px</a:t>
            </a:r>
            <a:r>
              <a:rPr lang="en-US" sz="1200" dirty="0" smtClean="0"/>
              <a:t>;</a:t>
            </a:r>
          </a:p>
          <a:p>
            <a:r>
              <a:rPr lang="en-US" sz="1200" dirty="0" err="1" smtClean="0"/>
              <a:t>Extensão</a:t>
            </a:r>
            <a:r>
              <a:rPr lang="en-US" sz="1200" dirty="0" smtClean="0"/>
              <a:t>: .jpg</a:t>
            </a:r>
          </a:p>
        </p:txBody>
      </p:sp>
      <p:cxnSp>
        <p:nvCxnSpPr>
          <p:cNvPr id="27" name="Conector de Seta Reta 26"/>
          <p:cNvCxnSpPr/>
          <p:nvPr/>
        </p:nvCxnSpPr>
        <p:spPr>
          <a:xfrm>
            <a:off x="9144000" y="3645271"/>
            <a:ext cx="9906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17">
            <a:extLst>
              <a:ext uri="{FF2B5EF4-FFF2-40B4-BE49-F238E27FC236}">
                <a16:creationId xmlns:a16="http://schemas.microsoft.com/office/drawing/2014/main" id="{4AFE4D51-23A8-9B4C-95B4-42FAD640BE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10800" y="3505200"/>
            <a:ext cx="838200" cy="368671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 err="1" smtClean="0"/>
              <a:t>Botão</a:t>
            </a:r>
            <a:endParaRPr lang="en-US" sz="1200" dirty="0" smtClean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546861"/>
            <a:ext cx="5600700" cy="2240280"/>
          </a:xfrm>
          <a:prstGeom prst="rect">
            <a:avLst/>
          </a:prstGeom>
        </p:spPr>
      </p:pic>
      <p:cxnSp>
        <p:nvCxnSpPr>
          <p:cNvPr id="29" name="Conector de Seta Reta 28"/>
          <p:cNvCxnSpPr/>
          <p:nvPr/>
        </p:nvCxnSpPr>
        <p:spPr>
          <a:xfrm>
            <a:off x="9067800" y="4331071"/>
            <a:ext cx="9906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17">
            <a:extLst>
              <a:ext uri="{FF2B5EF4-FFF2-40B4-BE49-F238E27FC236}">
                <a16:creationId xmlns:a16="http://schemas.microsoft.com/office/drawing/2014/main" id="{4AFE4D51-23A8-9B4C-95B4-42FAD640BE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34600" y="4191000"/>
            <a:ext cx="838200" cy="368671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 smtClean="0"/>
              <a:t>Logo</a:t>
            </a:r>
          </a:p>
        </p:txBody>
      </p:sp>
      <p:cxnSp>
        <p:nvCxnSpPr>
          <p:cNvPr id="31" name="Conector de Seta Reta 30"/>
          <p:cNvCxnSpPr/>
          <p:nvPr/>
        </p:nvCxnSpPr>
        <p:spPr>
          <a:xfrm>
            <a:off x="9143868" y="6174531"/>
            <a:ext cx="9906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7">
            <a:extLst>
              <a:ext uri="{FF2B5EF4-FFF2-40B4-BE49-F238E27FC236}">
                <a16:creationId xmlns:a16="http://schemas.microsoft.com/office/drawing/2014/main" id="{4AFE4D51-23A8-9B4C-95B4-42FAD640BE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10668" y="6034460"/>
            <a:ext cx="838200" cy="368671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 err="1" smtClean="0"/>
              <a:t>Botão</a:t>
            </a:r>
            <a:endParaRPr lang="en-US" sz="1200" dirty="0" smtClean="0"/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066804"/>
            <a:ext cx="5600700" cy="2240280"/>
          </a:xfrm>
          <a:prstGeom prst="rect">
            <a:avLst/>
          </a:prstGeom>
        </p:spPr>
      </p:pic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7FC68EB0-8604-8F4B-8167-6AB87C982DA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5662" y="3659225"/>
            <a:ext cx="2305638" cy="608313"/>
          </a:xfrm>
        </p:spPr>
        <p:txBody>
          <a:bodyPr/>
          <a:lstStyle/>
          <a:p>
            <a:r>
              <a:rPr lang="en-US" sz="1800" dirty="0" err="1" smtClean="0"/>
              <a:t>Observações</a:t>
            </a:r>
            <a:endParaRPr lang="en-BR" sz="1800" dirty="0"/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4AFE4D51-23A8-9B4C-95B4-42FAD640BE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5794" y="4497761"/>
            <a:ext cx="2115137" cy="2142681"/>
          </a:xfrm>
        </p:spPr>
        <p:txBody>
          <a:bodyPr/>
          <a:lstStyle/>
          <a:p>
            <a:r>
              <a:rPr lang="en-US" sz="1200" dirty="0" err="1" smtClean="0"/>
              <a:t>Textos</a:t>
            </a:r>
            <a:r>
              <a:rPr lang="en-US" sz="1200" dirty="0" smtClean="0"/>
              <a:t> </a:t>
            </a:r>
            <a:r>
              <a:rPr lang="en-US" sz="1200" dirty="0" err="1" smtClean="0"/>
              <a:t>curtos</a:t>
            </a:r>
            <a:r>
              <a:rPr lang="en-US" sz="1200" dirty="0"/>
              <a:t> </a:t>
            </a:r>
            <a:r>
              <a:rPr lang="en-US" sz="1200" dirty="0" err="1" smtClean="0"/>
              <a:t>trazendo</a:t>
            </a:r>
            <a:r>
              <a:rPr lang="en-US" sz="1200" dirty="0" smtClean="0"/>
              <a:t> </a:t>
            </a:r>
            <a:r>
              <a:rPr lang="en-US" sz="1200" dirty="0" err="1" smtClean="0"/>
              <a:t>apenas</a:t>
            </a:r>
            <a:r>
              <a:rPr lang="en-US" sz="1200" dirty="0" smtClean="0"/>
              <a:t> o </a:t>
            </a:r>
            <a:r>
              <a:rPr lang="en-US" sz="1200" dirty="0" err="1" smtClean="0"/>
              <a:t>tema</a:t>
            </a:r>
            <a:r>
              <a:rPr lang="en-US" sz="1200" dirty="0" smtClean="0"/>
              <a:t> principal;</a:t>
            </a:r>
          </a:p>
          <a:p>
            <a:r>
              <a:rPr lang="en-US" sz="1200" dirty="0" err="1" smtClean="0"/>
              <a:t>Botão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Logo;</a:t>
            </a:r>
          </a:p>
          <a:p>
            <a:r>
              <a:rPr lang="en-US" sz="1200" dirty="0" err="1" smtClean="0"/>
              <a:t>Imagens</a:t>
            </a:r>
            <a:r>
              <a:rPr lang="en-US" sz="1200" dirty="0" smtClean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54784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666" y="1036367"/>
            <a:ext cx="5241234" cy="5250133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816381E-DB98-784E-94BD-DC73D2E2C3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29000" y="286935"/>
            <a:ext cx="7848600" cy="475040"/>
          </a:xfrm>
        </p:spPr>
        <p:txBody>
          <a:bodyPr/>
          <a:lstStyle/>
          <a:p>
            <a:r>
              <a:rPr lang="en-US" dirty="0" err="1" smtClean="0"/>
              <a:t>Exemplo</a:t>
            </a:r>
            <a:r>
              <a:rPr lang="en-US" dirty="0" smtClean="0"/>
              <a:t> app Natura</a:t>
            </a:r>
            <a:endParaRPr lang="en-BR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AFE4D51-23A8-9B4C-95B4-42FAD640BE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05200" y="2145929"/>
            <a:ext cx="1295400" cy="368671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 err="1" smtClean="0"/>
              <a:t>Chapéu</a:t>
            </a:r>
            <a:endParaRPr lang="en-US" sz="1200" dirty="0" smtClean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FC68EB0-8604-8F4B-8167-6AB87C982DA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5794" y="609600"/>
            <a:ext cx="2305638" cy="608313"/>
          </a:xfrm>
        </p:spPr>
        <p:txBody>
          <a:bodyPr/>
          <a:lstStyle/>
          <a:p>
            <a:r>
              <a:rPr lang="en-US" sz="1800" dirty="0" err="1" smtClean="0"/>
              <a:t>Especificações</a:t>
            </a:r>
            <a:endParaRPr lang="en-BR" sz="18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9E700-5D75-1748-98F2-B670711A7D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741A27-4C89-CD48-A2CA-13B2B3D1BD72}" type="slidenum">
              <a:rPr lang="en-BR" smtClean="0"/>
              <a:pPr/>
              <a:t>3</a:t>
            </a:fld>
            <a:endParaRPr lang="en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DF3077E-67D9-5C4C-AFBB-804AD8394847}"/>
              </a:ext>
            </a:extLst>
          </p:cNvPr>
          <p:cNvSpPr txBox="1"/>
          <p:nvPr/>
        </p:nvSpPr>
        <p:spPr>
          <a:xfrm>
            <a:off x="5772150" y="6286500"/>
            <a:ext cx="184731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pt-BR" sz="1700" dirty="0">
              <a:latin typeface="Zona Pro Light" panose="02010A03040002020004" pitchFamily="2" charset="0"/>
            </a:endParaRPr>
          </a:p>
        </p:txBody>
      </p:sp>
      <p:cxnSp>
        <p:nvCxnSpPr>
          <p:cNvPr id="4" name="Conector de Seta Reta 3"/>
          <p:cNvCxnSpPr/>
          <p:nvPr/>
        </p:nvCxnSpPr>
        <p:spPr>
          <a:xfrm flipH="1">
            <a:off x="4343400" y="2286000"/>
            <a:ext cx="8382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 flipH="1">
            <a:off x="4343400" y="2971800"/>
            <a:ext cx="8382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H="1">
            <a:off x="4343400" y="3581400"/>
            <a:ext cx="8382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>
            <a:off x="9982200" y="4114800"/>
            <a:ext cx="9906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4AFE4D51-23A8-9B4C-95B4-42FAD640BE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33800" y="2831729"/>
            <a:ext cx="1295400" cy="368671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 smtClean="0"/>
              <a:t>Card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4AFE4D51-23A8-9B4C-95B4-42FAD640BE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05200" y="3429000"/>
            <a:ext cx="1295400" cy="368671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 err="1" smtClean="0"/>
              <a:t>Resumo</a:t>
            </a:r>
            <a:endParaRPr lang="en-US" sz="1200" dirty="0" smtClean="0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4AFE4D51-23A8-9B4C-95B4-42FAD640BE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049000" y="3974729"/>
            <a:ext cx="685800" cy="444871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 err="1" smtClean="0"/>
              <a:t>Texto</a:t>
            </a:r>
            <a:endParaRPr lang="en-US" sz="1200" dirty="0" smtClean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4AFE4D51-23A8-9B4C-95B4-42FAD640BE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5794" y="1402034"/>
            <a:ext cx="2115137" cy="2286000"/>
          </a:xfrm>
        </p:spPr>
        <p:txBody>
          <a:bodyPr/>
          <a:lstStyle/>
          <a:p>
            <a:r>
              <a:rPr lang="en-US" sz="1200" dirty="0" err="1" smtClean="0"/>
              <a:t>Formato</a:t>
            </a:r>
            <a:r>
              <a:rPr lang="en-US" sz="1200" dirty="0" smtClean="0"/>
              <a:t> Card – 1000 x 400 </a:t>
            </a:r>
            <a:r>
              <a:rPr lang="en-US" sz="1200" dirty="0" err="1" smtClean="0"/>
              <a:t>px</a:t>
            </a:r>
            <a:r>
              <a:rPr lang="en-US" sz="1200" dirty="0" smtClean="0"/>
              <a:t>;</a:t>
            </a:r>
          </a:p>
          <a:p>
            <a:r>
              <a:rPr lang="en-US" sz="1200" dirty="0" err="1" smtClean="0"/>
              <a:t>Chapéu</a:t>
            </a:r>
            <a:r>
              <a:rPr lang="en-US" sz="1200" dirty="0" smtClean="0"/>
              <a:t> </a:t>
            </a:r>
            <a:r>
              <a:rPr lang="en-US" sz="1200" dirty="0" smtClean="0"/>
              <a:t>– </a:t>
            </a:r>
            <a:r>
              <a:rPr lang="en-US" sz="1200" dirty="0" err="1" smtClean="0"/>
              <a:t>até</a:t>
            </a:r>
            <a:r>
              <a:rPr lang="en-US" sz="1200" dirty="0" smtClean="0"/>
              <a:t> 20 </a:t>
            </a:r>
            <a:r>
              <a:rPr lang="en-US" sz="1200" dirty="0" err="1" smtClean="0"/>
              <a:t>caracteres</a:t>
            </a:r>
            <a:endParaRPr lang="en-US" sz="1200" dirty="0" smtClean="0"/>
          </a:p>
          <a:p>
            <a:r>
              <a:rPr lang="en-US" sz="1200" dirty="0" err="1" smtClean="0"/>
              <a:t>Texto</a:t>
            </a:r>
            <a:r>
              <a:rPr lang="en-US" sz="1200" dirty="0" smtClean="0"/>
              <a:t> Card – </a:t>
            </a:r>
            <a:r>
              <a:rPr lang="en-US" sz="1200" dirty="0" err="1" smtClean="0"/>
              <a:t>até</a:t>
            </a:r>
            <a:r>
              <a:rPr lang="en-US" sz="1200" dirty="0" smtClean="0"/>
              <a:t> 40 </a:t>
            </a:r>
            <a:r>
              <a:rPr lang="en-US" sz="1200" dirty="0" err="1" smtClean="0"/>
              <a:t>caracteres</a:t>
            </a:r>
            <a:endParaRPr lang="en-US" sz="1200" dirty="0" smtClean="0"/>
          </a:p>
          <a:p>
            <a:r>
              <a:rPr lang="en-US" sz="1200" dirty="0" err="1" smtClean="0"/>
              <a:t>Resumo</a:t>
            </a:r>
            <a:r>
              <a:rPr lang="en-US" sz="1200" dirty="0" smtClean="0"/>
              <a:t> – </a:t>
            </a:r>
            <a:r>
              <a:rPr lang="en-US" sz="1200" dirty="0" err="1" smtClean="0"/>
              <a:t>até</a:t>
            </a:r>
            <a:r>
              <a:rPr lang="en-US" sz="1200" dirty="0" smtClean="0"/>
              <a:t> 60 </a:t>
            </a:r>
            <a:r>
              <a:rPr lang="en-US" sz="1200" dirty="0" err="1" smtClean="0"/>
              <a:t>caracteres</a:t>
            </a:r>
            <a:endParaRPr lang="en-US" sz="1200" dirty="0" smtClean="0"/>
          </a:p>
          <a:p>
            <a:r>
              <a:rPr lang="en-US" sz="1200" dirty="0" err="1" smtClean="0"/>
              <a:t>Texto</a:t>
            </a:r>
            <a:r>
              <a:rPr lang="en-US" sz="1200" dirty="0" smtClean="0"/>
              <a:t> </a:t>
            </a:r>
            <a:r>
              <a:rPr lang="en-US" sz="1200" dirty="0" err="1" smtClean="0"/>
              <a:t>aberto</a:t>
            </a:r>
            <a:r>
              <a:rPr lang="en-US" sz="1200" dirty="0" smtClean="0"/>
              <a:t> – </a:t>
            </a:r>
            <a:r>
              <a:rPr lang="en-US" sz="1200" dirty="0" err="1" smtClean="0"/>
              <a:t>até</a:t>
            </a:r>
            <a:r>
              <a:rPr lang="en-US" sz="1200" dirty="0" smtClean="0"/>
              <a:t> 480 </a:t>
            </a:r>
            <a:r>
              <a:rPr lang="en-US" sz="1200" dirty="0" err="1" smtClean="0"/>
              <a:t>caracteres</a:t>
            </a:r>
            <a:endParaRPr lang="en-US" sz="1200" dirty="0" smtClean="0"/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4AFE4D51-23A8-9B4C-95B4-42FAD640BE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5794" y="4000500"/>
            <a:ext cx="2115137" cy="228600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 err="1" smtClean="0"/>
              <a:t>Utilizam</a:t>
            </a:r>
            <a:r>
              <a:rPr lang="en-US" sz="1200" dirty="0" smtClean="0"/>
              <a:t> o </a:t>
            </a:r>
            <a:r>
              <a:rPr lang="en-US" sz="1200" dirty="0" err="1" smtClean="0"/>
              <a:t>botão</a:t>
            </a:r>
            <a:r>
              <a:rPr lang="en-US" sz="1200" dirty="0" smtClean="0"/>
              <a:t> Clique e </a:t>
            </a:r>
            <a:r>
              <a:rPr lang="en-US" sz="1200" dirty="0" err="1" smtClean="0"/>
              <a:t>Saiba</a:t>
            </a:r>
            <a:r>
              <a:rPr lang="en-US" sz="1200" dirty="0" smtClean="0"/>
              <a:t> </a:t>
            </a:r>
            <a:r>
              <a:rPr lang="en-US" sz="1200" dirty="0" err="1" smtClean="0"/>
              <a:t>Mais</a:t>
            </a:r>
            <a:r>
              <a:rPr lang="en-US" sz="1200" dirty="0" smtClean="0"/>
              <a:t> </a:t>
            </a:r>
            <a:r>
              <a:rPr lang="en-US" sz="1200" dirty="0" err="1" smtClean="0"/>
              <a:t>pois</a:t>
            </a:r>
            <a:r>
              <a:rPr lang="en-US" sz="1200" dirty="0" smtClean="0"/>
              <a:t> o card se </a:t>
            </a:r>
            <a:r>
              <a:rPr lang="en-US" sz="1200" dirty="0" err="1" smtClean="0"/>
              <a:t>apresenta</a:t>
            </a:r>
            <a:r>
              <a:rPr lang="en-US" sz="1200" dirty="0" smtClean="0"/>
              <a:t> “</a:t>
            </a:r>
            <a:r>
              <a:rPr lang="en-US" sz="1200" dirty="0" err="1" smtClean="0"/>
              <a:t>fechado</a:t>
            </a:r>
            <a:r>
              <a:rPr lang="en-US" sz="1200" dirty="0" smtClean="0"/>
              <a:t>” </a:t>
            </a:r>
            <a:r>
              <a:rPr lang="en-US" sz="1200" dirty="0" err="1" smtClean="0"/>
              <a:t>apenas</a:t>
            </a:r>
            <a:r>
              <a:rPr lang="en-US" sz="1200" dirty="0" smtClean="0"/>
              <a:t> com o </a:t>
            </a:r>
            <a:r>
              <a:rPr lang="en-US" sz="1200" dirty="0" err="1" smtClean="0"/>
              <a:t>Resumo</a:t>
            </a:r>
            <a:r>
              <a:rPr lang="en-US" sz="1200" dirty="0" smtClean="0"/>
              <a:t> do </a:t>
            </a:r>
            <a:r>
              <a:rPr lang="en-US" sz="1200" dirty="0" err="1" smtClean="0"/>
              <a:t>texto</a:t>
            </a:r>
            <a:r>
              <a:rPr lang="en-US" sz="1200" dirty="0" smtClean="0"/>
              <a:t>. O </a:t>
            </a:r>
            <a:r>
              <a:rPr lang="en-US" sz="1200" dirty="0" err="1" smtClean="0"/>
              <a:t>mesmo</a:t>
            </a:r>
            <a:r>
              <a:rPr lang="en-US" sz="1200" dirty="0" smtClean="0"/>
              <a:t> </a:t>
            </a:r>
            <a:r>
              <a:rPr lang="en-US" sz="1200" dirty="0" err="1" smtClean="0"/>
              <a:t>não</a:t>
            </a:r>
            <a:r>
              <a:rPr lang="en-US" sz="1200" dirty="0" smtClean="0"/>
              <a:t> se </a:t>
            </a:r>
            <a:r>
              <a:rPr lang="en-US" sz="1200" dirty="0" err="1" smtClean="0"/>
              <a:t>apresenta</a:t>
            </a:r>
            <a:r>
              <a:rPr lang="en-US" sz="1200" dirty="0" smtClean="0"/>
              <a:t> </a:t>
            </a:r>
            <a:r>
              <a:rPr lang="en-US" sz="1200" dirty="0" err="1" smtClean="0"/>
              <a:t>clicável</a:t>
            </a:r>
            <a:r>
              <a:rPr lang="en-US" sz="1200" dirty="0" smtClean="0"/>
              <a:t> </a:t>
            </a:r>
            <a:r>
              <a:rPr lang="en-US" sz="1200" dirty="0" err="1" smtClean="0"/>
              <a:t>dentro</a:t>
            </a:r>
            <a:r>
              <a:rPr lang="en-US" sz="1200" dirty="0" smtClean="0"/>
              <a:t> do site. </a:t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Com o </a:t>
            </a:r>
            <a:r>
              <a:rPr lang="en-US" sz="1200" dirty="0" err="1" smtClean="0"/>
              <a:t>botão</a:t>
            </a:r>
            <a:r>
              <a:rPr lang="en-US" sz="1200" dirty="0" smtClean="0"/>
              <a:t>, </a:t>
            </a:r>
            <a:r>
              <a:rPr lang="en-US" sz="1200" dirty="0" err="1" smtClean="0"/>
              <a:t>ao</a:t>
            </a:r>
            <a:r>
              <a:rPr lang="en-US" sz="1200" dirty="0" smtClean="0"/>
              <a:t> </a:t>
            </a:r>
            <a:r>
              <a:rPr lang="en-US" sz="1200" dirty="0" err="1" smtClean="0"/>
              <a:t>clicar</a:t>
            </a:r>
            <a:r>
              <a:rPr lang="en-US" sz="1200" dirty="0" smtClean="0"/>
              <a:t>, a Rep </a:t>
            </a:r>
            <a:r>
              <a:rPr lang="en-US" sz="1200" dirty="0" err="1" smtClean="0"/>
              <a:t>terá</a:t>
            </a:r>
            <a:r>
              <a:rPr lang="en-US" sz="1200" dirty="0" smtClean="0"/>
              <a:t> </a:t>
            </a:r>
            <a:r>
              <a:rPr lang="en-US" sz="1200" dirty="0" err="1" smtClean="0"/>
              <a:t>acesso</a:t>
            </a:r>
            <a:r>
              <a:rPr lang="en-US" sz="1200" dirty="0" smtClean="0"/>
              <a:t> </a:t>
            </a:r>
            <a:r>
              <a:rPr lang="en-US" sz="1200" dirty="0" err="1" smtClean="0"/>
              <a:t>ao</a:t>
            </a:r>
            <a:r>
              <a:rPr lang="en-US" sz="1200" dirty="0" smtClean="0"/>
              <a:t> </a:t>
            </a:r>
            <a:r>
              <a:rPr lang="en-US" sz="1200" dirty="0" err="1" smtClean="0"/>
              <a:t>texto</a:t>
            </a:r>
            <a:r>
              <a:rPr lang="en-US" sz="1200" dirty="0" smtClean="0"/>
              <a:t> complete </a:t>
            </a:r>
            <a:r>
              <a:rPr lang="en-US" sz="1200" dirty="0" err="1" smtClean="0"/>
              <a:t>sobre</a:t>
            </a:r>
            <a:r>
              <a:rPr lang="en-US" sz="1200" dirty="0" smtClean="0"/>
              <a:t> </a:t>
            </a:r>
            <a:r>
              <a:rPr lang="en-US" sz="1200" dirty="0" err="1" smtClean="0"/>
              <a:t>aquela</a:t>
            </a:r>
            <a:r>
              <a:rPr lang="en-US" sz="1200" dirty="0" smtClean="0"/>
              <a:t> </a:t>
            </a:r>
            <a:r>
              <a:rPr lang="en-US" sz="1200" dirty="0" err="1" smtClean="0"/>
              <a:t>ação</a:t>
            </a:r>
            <a:r>
              <a:rPr lang="en-US" sz="1200" dirty="0" smtClean="0"/>
              <a:t>/</a:t>
            </a:r>
            <a:r>
              <a:rPr lang="en-US" sz="1200" dirty="0" err="1" smtClean="0"/>
              <a:t>oferta</a:t>
            </a:r>
            <a:r>
              <a:rPr lang="en-US" sz="1200" dirty="0" smtClean="0"/>
              <a:t>.</a:t>
            </a:r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361643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DE003-5645-9546-9D34-1BEE9DB0F3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Briefings</a:t>
            </a: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54170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0541E-E0ED-D242-86EB-529AE68BE4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52601" y="3003018"/>
            <a:ext cx="8991600" cy="233098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Reunião</a:t>
            </a:r>
            <a:r>
              <a:rPr lang="en-US" dirty="0" smtClean="0"/>
              <a:t> </a:t>
            </a:r>
            <a:r>
              <a:rPr lang="en-US" dirty="0" err="1" smtClean="0"/>
              <a:t>Jornada</a:t>
            </a:r>
            <a:r>
              <a:rPr lang="en-US" dirty="0" smtClean="0"/>
              <a:t> (</a:t>
            </a:r>
            <a:r>
              <a:rPr lang="en-US" dirty="0" err="1" smtClean="0"/>
              <a:t>mesmo</a:t>
            </a:r>
            <a:r>
              <a:rPr lang="en-US" dirty="0" smtClean="0"/>
              <a:t> </a:t>
            </a:r>
            <a:r>
              <a:rPr lang="en-US" dirty="0" err="1" smtClean="0"/>
              <a:t>modelo</a:t>
            </a:r>
            <a:r>
              <a:rPr lang="en-US" dirty="0" smtClean="0"/>
              <a:t> que </a:t>
            </a:r>
            <a:r>
              <a:rPr lang="en-US" dirty="0" err="1" smtClean="0"/>
              <a:t>temos</a:t>
            </a:r>
            <a:r>
              <a:rPr lang="en-US" dirty="0" smtClean="0"/>
              <a:t> </a:t>
            </a:r>
            <a:r>
              <a:rPr lang="en-US" dirty="0" err="1" smtClean="0"/>
              <a:t>atualmente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Abertura</a:t>
            </a:r>
            <a:r>
              <a:rPr lang="en-US" dirty="0" smtClean="0"/>
              <a:t> dos briefings </a:t>
            </a:r>
            <a:r>
              <a:rPr lang="en-US" dirty="0" err="1" smtClean="0"/>
              <a:t>alinhados</a:t>
            </a:r>
            <a:r>
              <a:rPr lang="en-US" dirty="0" smtClean="0"/>
              <a:t> com as </a:t>
            </a:r>
            <a:r>
              <a:rPr lang="en-US" dirty="0" err="1" smtClean="0"/>
              <a:t>datas</a:t>
            </a:r>
            <a:r>
              <a:rPr lang="en-US" dirty="0" smtClean="0"/>
              <a:t> de </a:t>
            </a:r>
            <a:r>
              <a:rPr lang="en-US" dirty="0" err="1" smtClean="0"/>
              <a:t>disparo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dos e-mails para </a:t>
            </a:r>
            <a:r>
              <a:rPr lang="en-US" dirty="0" err="1" smtClean="0"/>
              <a:t>manter</a:t>
            </a:r>
            <a:r>
              <a:rPr lang="en-US" dirty="0" smtClean="0"/>
              <a:t> as </a:t>
            </a:r>
            <a:r>
              <a:rPr lang="en-US" dirty="0" err="1" smtClean="0"/>
              <a:t>mensagens</a:t>
            </a:r>
            <a:r>
              <a:rPr lang="en-US" dirty="0" smtClean="0"/>
              <a:t> </a:t>
            </a:r>
            <a:r>
              <a:rPr lang="en-US" dirty="0" err="1" smtClean="0"/>
              <a:t>alinhadas</a:t>
            </a:r>
            <a:r>
              <a:rPr lang="en-US" dirty="0" smtClean="0"/>
              <a:t>*;</a:t>
            </a:r>
          </a:p>
          <a:p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Seguir</a:t>
            </a:r>
            <a:r>
              <a:rPr lang="en-US" dirty="0" smtClean="0"/>
              <a:t> </a:t>
            </a:r>
            <a:r>
              <a:rPr lang="en-US" dirty="0" err="1" smtClean="0">
                <a:hlinkClick r:id="rId2" action="ppaction://hlinkfile"/>
              </a:rPr>
              <a:t>modelo</a:t>
            </a:r>
            <a:r>
              <a:rPr lang="en-US" dirty="0" smtClean="0">
                <a:hlinkClick r:id="rId2" action="ppaction://hlinkfile"/>
              </a:rPr>
              <a:t> de briefing </a:t>
            </a:r>
            <a:r>
              <a:rPr lang="en-US" dirty="0" err="1" smtClean="0"/>
              <a:t>criado</a:t>
            </a:r>
            <a:r>
              <a:rPr lang="en-US" dirty="0" smtClean="0"/>
              <a:t> para </a:t>
            </a:r>
            <a:r>
              <a:rPr lang="en-US" dirty="0" err="1" smtClean="0"/>
              <a:t>os</a:t>
            </a:r>
            <a:r>
              <a:rPr lang="en-US" dirty="0" smtClean="0"/>
              <a:t> cards; 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0FAEDD-2FAA-924B-B294-076FF481A4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52601" y="2286000"/>
            <a:ext cx="6858000" cy="564618"/>
          </a:xfrm>
        </p:spPr>
        <p:txBody>
          <a:bodyPr/>
          <a:lstStyle/>
          <a:p>
            <a:r>
              <a:rPr lang="en-US" dirty="0" err="1" smtClean="0"/>
              <a:t>Entrega</a:t>
            </a:r>
            <a:r>
              <a:rPr lang="en-US" dirty="0" smtClean="0"/>
              <a:t> dos briefings</a:t>
            </a:r>
            <a:endParaRPr lang="en-B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7F09E-4A83-064B-B2B8-DE1FBC81E1B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5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35624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5344F9C-67D8-1C43-8AA2-8CD247C9C266}"/>
    </a:ext>
  </a:extLst>
</a:theme>
</file>

<file path=ppt/theme/theme2.xml><?xml version="1.0" encoding="utf-8"?>
<a:theme xmlns:a="http://schemas.openxmlformats.org/drawingml/2006/main" name="Agenda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ivid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 column - with background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50571F3C-1976-6F4A-BCCA-8187ADC3840E}"/>
    </a:ext>
  </a:extLst>
</a:theme>
</file>

<file path=ppt/theme/theme5.xml><?xml version="1.0" encoding="utf-8"?>
<a:theme xmlns:a="http://schemas.openxmlformats.org/drawingml/2006/main" name="2 columns - with background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7B8903A9-37EB-EE4F-A05F-E269D01CD9D5}"/>
    </a:ext>
  </a:extLst>
</a:theme>
</file>

<file path=ppt/theme/theme6.xml><?xml version="1.0" encoding="utf-8"?>
<a:theme xmlns:a="http://schemas.openxmlformats.org/drawingml/2006/main" name="3 columns - with background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0E557A12-2B4C-F043-9426-E51386B9D012}"/>
    </a:ext>
  </a:extLst>
</a:theme>
</file>

<file path=ppt/theme/theme7.xml><?xml version="1.0" encoding="utf-8"?>
<a:theme xmlns:a="http://schemas.openxmlformats.org/drawingml/2006/main" name="Content and commentary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ontent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End slid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0774812-9A35-9D40-A416-558D9C22CB5E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7E88CE02F35A44C974AFE92ADF7B18C" ma:contentTypeVersion="2" ma:contentTypeDescription="Crie um novo documento." ma:contentTypeScope="" ma:versionID="45a79973b519d47e5960dbcb8b919aad">
  <xsd:schema xmlns:xsd="http://www.w3.org/2001/XMLSchema" xmlns:xs="http://www.w3.org/2001/XMLSchema" xmlns:p="http://schemas.microsoft.com/office/2006/metadata/properties" xmlns:ns2="89e8a4f4-3949-443f-889f-4d1c6b615513" targetNamespace="http://schemas.microsoft.com/office/2006/metadata/properties" ma:root="true" ma:fieldsID="9d779951486da5c7da9f7451f3225279" ns2:_="">
    <xsd:import namespace="89e8a4f4-3949-443f-889f-4d1c6b6155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e8a4f4-3949-443f-889f-4d1c6b6155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555EF98-7128-44B3-9F66-43E78FC24C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e8a4f4-3949-443f-889f-4d1c6b6155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25B20B-CD62-42E4-94F2-29726FA224E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8B1775-6BA8-4255-8298-019F67BAE259}">
  <ds:schemaRefs>
    <ds:schemaRef ds:uri="http://www.w3.org/XML/1998/namespace"/>
    <ds:schemaRef ds:uri="89e8a4f4-3949-443f-889f-4d1c6b615513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11797</TotalTime>
  <Words>208</Words>
  <Application>Microsoft Office PowerPoint</Application>
  <PresentationFormat>Widescreen</PresentationFormat>
  <Paragraphs>41</Paragraphs>
  <Slides>5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9</vt:i4>
      </vt:variant>
      <vt:variant>
        <vt:lpstr>Títulos de slides</vt:lpstr>
      </vt:variant>
      <vt:variant>
        <vt:i4>5</vt:i4>
      </vt:variant>
    </vt:vector>
  </HeadingPairs>
  <TitlesOfParts>
    <vt:vector size="20" baseType="lpstr">
      <vt:lpstr>Arial</vt:lpstr>
      <vt:lpstr>Calibri</vt:lpstr>
      <vt:lpstr>Zona Pro Black</vt:lpstr>
      <vt:lpstr>Zona Pro Light</vt:lpstr>
      <vt:lpstr>Zona Pro Regular</vt:lpstr>
      <vt:lpstr>ZonaPro-Black</vt:lpstr>
      <vt:lpstr>Cover page</vt:lpstr>
      <vt:lpstr>Agenda</vt:lpstr>
      <vt:lpstr>Divider page</vt:lpstr>
      <vt:lpstr>1 column - with background</vt:lpstr>
      <vt:lpstr>2 columns - with background</vt:lpstr>
      <vt:lpstr>3 columns - with background</vt:lpstr>
      <vt:lpstr>Content and commentary</vt:lpstr>
      <vt:lpstr>Content</vt:lpstr>
      <vt:lpstr>End slide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Qintess</dc:creator>
  <cp:lastModifiedBy>Qintess</cp:lastModifiedBy>
  <cp:revision>271</cp:revision>
  <cp:lastPrinted>2019-11-14T09:19:12Z</cp:lastPrinted>
  <dcterms:created xsi:type="dcterms:W3CDTF">2019-10-20T18:55:15Z</dcterms:created>
  <dcterms:modified xsi:type="dcterms:W3CDTF">2022-06-07T17:37:21Z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2019-10-18T00:00:00Z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2019-10-20T00:00:00Z</vt:filetime>
  </property>
  <property fmtid="{D5CDD505-2E9C-101B-9397-08002B2CF9AE}" pid="5" name="ContentTypeId">
    <vt:lpwstr>0x010100B7E88CE02F35A44C974AFE92ADF7B18C</vt:lpwstr>
  </property>
</Properties>
</file>