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6" r:id="rId3"/>
    <p:sldMasterId id="2147483718" r:id="rId4"/>
    <p:sldMasterId id="2147483723" r:id="rId5"/>
  </p:sldMasterIdLst>
  <p:notesMasterIdLst>
    <p:notesMasterId r:id="rId28"/>
  </p:notesMasterIdLst>
  <p:sldIdLst>
    <p:sldId id="257" r:id="rId6"/>
    <p:sldId id="2146851640" r:id="rId7"/>
    <p:sldId id="2146851577" r:id="rId8"/>
    <p:sldId id="2146851574" r:id="rId9"/>
    <p:sldId id="2146851641" r:id="rId10"/>
    <p:sldId id="2146851575" r:id="rId11"/>
    <p:sldId id="2146851917" r:id="rId12"/>
    <p:sldId id="2146851576" r:id="rId13"/>
    <p:sldId id="2146851578" r:id="rId14"/>
    <p:sldId id="2146851635" r:id="rId15"/>
    <p:sldId id="2146851642" r:id="rId16"/>
    <p:sldId id="2146851649" r:id="rId17"/>
    <p:sldId id="2146851650" r:id="rId18"/>
    <p:sldId id="2146851645" r:id="rId19"/>
    <p:sldId id="2146851644" r:id="rId20"/>
    <p:sldId id="2146851648" r:id="rId21"/>
    <p:sldId id="2146851651" r:id="rId22"/>
    <p:sldId id="2146851647" r:id="rId23"/>
    <p:sldId id="2146851652" r:id="rId24"/>
    <p:sldId id="2146851653" r:id="rId25"/>
    <p:sldId id="2146851654" r:id="rId26"/>
    <p:sldId id="214685163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8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55932-13C0-4B9B-9DFC-368EBF38130B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3379-92B7-41C1-B72D-D018792FB8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3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06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350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110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394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095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06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23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95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160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567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04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252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431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014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901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91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112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60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7ACC0-9654-4103-9069-E33118F73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4D842C-D218-4B15-A69A-697D33C5C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62DB17-2027-4375-B224-50375C5C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E5208-9945-4B99-A5A4-CCD1E6B8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E77BA-95FF-4C18-ADB0-E2FB123C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3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643F6-6D4E-45AE-BE3B-95975726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4E2FB-B849-4806-9DA8-B37B3F153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2EF291-57DB-4BF9-B5DD-A15A7B5D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88ABB-79B9-42BC-80EB-CB44942E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548603-A3F6-403E-91AB-954B0CC5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85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2F6C-87AE-4F67-B1A1-48B92A69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E060B-1731-412A-AFD1-684D6EC5D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6C3BC-8F8B-46AB-8781-ABE455B2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040B97-E897-4E0C-B408-10CBE790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2964E-36BC-4077-AF8E-EE7C58A6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24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FD952-15B0-4A25-ACE1-F3E24F1A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997AD9-E470-4742-8E26-845A17531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E05069-C41A-4098-A004-2D184CE3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90B26A-20C6-4B3E-914F-D33F5C25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E03F53-793A-4730-9248-7CB5898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DE12B7-0CFA-4C6F-B9B0-4ED97B56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82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9515-6E9E-4A9D-9BE0-2CAEBC5E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3EE1A-B3D9-4FE2-9727-B2682AD1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DAD7F-F6D0-4C7A-A88C-4FE6A0160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A762E9-3DC4-4151-A14F-6AAD07504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A7C44C-3155-499F-B1B2-8C3CB01D0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2D6C9D-307A-4FFD-8D67-54D263C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292368-F22E-43B9-A553-DD430A26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4C2954-93E6-4B6D-B1DA-3D4FD065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48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B1221-917A-4B0A-ACFC-3A0940FE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DE20CA-7238-48EA-B3A0-391A11C0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CDA93B-8D60-4D32-BBEF-D025F2B8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8B2754-E4F2-44DB-B493-32B2C321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22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8D9961-CC35-49FF-A7E6-95C4D0B0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D43B30-66F7-4EAA-98BB-3D8BB4A2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ADF0BF-8718-4E32-BB57-0B6FEF90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30A3-3EFF-4C18-9182-8C8BB4A5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388FAD-BE06-49B8-BA86-1A33A3A5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FC29CA-9C91-4960-A6A0-2C655716B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A339A-1698-49D5-B332-B83DDD17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B067AC-D1BB-4C92-B7FB-E1E2A515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BFC09E-94D1-4EF6-BDCB-DD13EF41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5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C21D5-3D21-4C0B-81A2-821946FF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15328A-B80A-484F-93BE-971A06AEE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BD3A55-FE12-42CD-827C-0F705C05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7A8A4-DC29-4291-B9BC-6D84F630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7C8530-E0AA-4103-84D7-5DF7CC2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E72C68-6B22-4E59-ACD7-DBFCE4D5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6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DD0D9-40D7-4859-B228-6A1E4BEC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7F6B8-2FD3-4AAA-8988-65BBD6177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A57851-DAC5-4E7F-A3FF-3DFF0655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6288DF-4208-45E9-B3E4-6B06640A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2402D-E58A-4403-83B2-E3E1D357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30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E7654A-41DC-4FD3-A703-0FE035D0D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344474-280B-4559-978A-D6F0B5925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E6248-23D0-4157-A194-3F5B6F0D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B4E069-0A00-4E5E-A3B5-2DB5D806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D1147E-A0D9-4E6B-93AD-E0B5BB44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753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x">
  <p:cSld name="1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63326" y="0"/>
            <a:ext cx="5430310" cy="1634419"/>
          </a:xfrm>
          <a:prstGeom prst="round2DiagRect">
            <a:avLst>
              <a:gd name="adj1" fmla="val 34998"/>
              <a:gd name="adj2" fmla="val 0"/>
            </a:avLst>
          </a:prstGeom>
          <a:noFill/>
          <a:ln>
            <a:noFill/>
          </a:ln>
        </p:spPr>
      </p:pic>
      <p:sp>
        <p:nvSpPr>
          <p:cNvPr id="15" name="Google Shape;15;p29"/>
          <p:cNvSpPr txBox="1"/>
          <p:nvPr/>
        </p:nvSpPr>
        <p:spPr>
          <a:xfrm>
            <a:off x="11670998" y="193107"/>
            <a:ext cx="275931" cy="23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587243"/>
            <a:ext cx="12192000" cy="27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071" y="270100"/>
            <a:ext cx="949581" cy="10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9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63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29390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18156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433844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077304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546732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2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06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53A1B-8AAB-44E2-8D8F-118C9853D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FC742-BA55-4F34-BD53-120B4CFEC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1D12A7-8AA7-4085-A413-F5425230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6D21-ED5F-4D6E-A25F-D59EA3118D25}" type="datetimeFigureOut">
              <a:rPr lang="en-US" smtClean="0"/>
              <a:t>6/28/2022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887778-5E86-428D-842D-E7989423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B86441-D22D-4CC4-AB50-70D5FD35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F07FB-9CAF-417C-9064-BB314E3429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18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985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42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51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42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80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98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12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1431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530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77410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22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9502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557EB174-A412-4FFB-9C5F-8215C3FF2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06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BC0D80DA-E276-4F10-9F71-1B61278C59A9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4998121" y="3393855"/>
            <a:ext cx="7221067" cy="6142491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5C0DC4D-7070-48EA-8457-D9FC08B0BB8B}"/>
              </a:ext>
            </a:extLst>
          </p:cNvPr>
          <p:cNvSpPr>
            <a:spLocks/>
          </p:cNvSpPr>
          <p:nvPr userDrawn="1"/>
        </p:nvSpPr>
        <p:spPr bwMode="auto">
          <a:xfrm>
            <a:off x="9771637" y="-1482944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5311A782-2724-4BAE-95B9-66DE54747FB8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1469809" y="244256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7539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688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51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61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027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866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188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56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960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8928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7852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044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759CE0-7CBD-42E6-9661-CCA06117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83E3F5-CB80-4BC7-8E17-110E7B369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DDE568-58F0-460E-A474-8E5A65CB1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5EBDB-2E92-41F0-839E-8E3F4F7371C2}" type="datetimeFigureOut">
              <a:rPr lang="pt-BR" smtClean="0"/>
              <a:t>28/06/2022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A47D91-62BF-424C-92F8-4B4820BBE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C3E1C0-3986-407D-8A25-68CBE575C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46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4632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58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C2F268-8D3D-41FF-A7DE-99413E786120}"/>
              </a:ext>
            </a:extLst>
          </p:cNvPr>
          <p:cNvGrpSpPr/>
          <p:nvPr userDrawn="1"/>
        </p:nvGrpSpPr>
        <p:grpSpPr>
          <a:xfrm>
            <a:off x="8747795" y="-856044"/>
            <a:ext cx="3444205" cy="599405"/>
            <a:chOff x="5170721" y="-1275144"/>
            <a:chExt cx="3444205" cy="59940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7015F37-0429-4E2E-9DA4-CB8A31092F2F}"/>
                </a:ext>
              </a:extLst>
            </p:cNvPr>
            <p:cNvSpPr/>
            <p:nvPr/>
          </p:nvSpPr>
          <p:spPr>
            <a:xfrm>
              <a:off x="5170721" y="-1275144"/>
              <a:ext cx="599405" cy="599405"/>
            </a:xfrm>
            <a:prstGeom prst="ellipse">
              <a:avLst/>
            </a:prstGeom>
            <a:solidFill>
              <a:srgbClr val="F8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2CA39B-B90B-41AC-BBE5-0FECC062F5CC}"/>
                </a:ext>
              </a:extLst>
            </p:cNvPr>
            <p:cNvSpPr/>
            <p:nvPr/>
          </p:nvSpPr>
          <p:spPr>
            <a:xfrm>
              <a:off x="5881921" y="-1275144"/>
              <a:ext cx="599405" cy="599405"/>
            </a:xfrm>
            <a:prstGeom prst="ellipse">
              <a:avLst/>
            </a:prstGeom>
            <a:solidFill>
              <a:srgbClr val="D22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78952A6-F721-4FB6-A53B-DAB7459877F3}"/>
                </a:ext>
              </a:extLst>
            </p:cNvPr>
            <p:cNvSpPr/>
            <p:nvPr/>
          </p:nvSpPr>
          <p:spPr>
            <a:xfrm>
              <a:off x="6593121" y="-1275144"/>
              <a:ext cx="599405" cy="599405"/>
            </a:xfrm>
            <a:prstGeom prst="ellipse">
              <a:avLst/>
            </a:prstGeom>
            <a:solidFill>
              <a:srgbClr val="E83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F3B4463-F732-4F95-A6E5-250B02139B2F}"/>
                </a:ext>
              </a:extLst>
            </p:cNvPr>
            <p:cNvSpPr/>
            <p:nvPr/>
          </p:nvSpPr>
          <p:spPr>
            <a:xfrm>
              <a:off x="7304321" y="-1275144"/>
              <a:ext cx="599405" cy="599405"/>
            </a:xfrm>
            <a:prstGeom prst="ellipse">
              <a:avLst/>
            </a:prstGeom>
            <a:solidFill>
              <a:srgbClr val="F5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B1229B0-935F-499F-8BC5-D550B382E1FA}"/>
                </a:ext>
              </a:extLst>
            </p:cNvPr>
            <p:cNvSpPr/>
            <p:nvPr/>
          </p:nvSpPr>
          <p:spPr>
            <a:xfrm>
              <a:off x="8015521" y="-1275144"/>
              <a:ext cx="599405" cy="5994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94509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10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ALIANÇA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CP18 </a:t>
            </a:r>
            <a:r>
              <a:rPr lang="pt-BR" sz="3000" dirty="0">
                <a:solidFill>
                  <a:srgbClr val="FFFFFF"/>
                </a:solidFill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E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 19/22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ALIANÇA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CP18/22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925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401547" y="798622"/>
            <a:ext cx="11390403" cy="5614571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1">
            <a:extLst>
              <a:ext uri="{FF2B5EF4-FFF2-40B4-BE49-F238E27FC236}">
                <a16:creationId xmlns:a16="http://schemas.microsoft.com/office/drawing/2014/main" id="{E59D0D76-B0F8-4EB8-9856-3D9A425ACF1D}"/>
              </a:ext>
            </a:extLst>
          </p:cNvPr>
          <p:cNvSpPr/>
          <p:nvPr/>
        </p:nvSpPr>
        <p:spPr>
          <a:xfrm rot="10800000" flipV="1">
            <a:off x="1312855" y="1305394"/>
            <a:ext cx="3131686" cy="1524864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ound Diagonal Corner Rectangle 1">
            <a:extLst>
              <a:ext uri="{FF2B5EF4-FFF2-40B4-BE49-F238E27FC236}">
                <a16:creationId xmlns:a16="http://schemas.microsoft.com/office/drawing/2014/main" id="{90CC0CFE-C696-4778-8E2A-CC16C31DD840}"/>
              </a:ext>
            </a:extLst>
          </p:cNvPr>
          <p:cNvSpPr/>
          <p:nvPr/>
        </p:nvSpPr>
        <p:spPr>
          <a:xfrm rot="10800000" flipV="1">
            <a:off x="1385835" y="3431129"/>
            <a:ext cx="3131684" cy="1524867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ound Diagonal Corner Rectangle 1">
            <a:extLst>
              <a:ext uri="{FF2B5EF4-FFF2-40B4-BE49-F238E27FC236}">
                <a16:creationId xmlns:a16="http://schemas.microsoft.com/office/drawing/2014/main" id="{C034A273-9AA0-47B1-A701-F19185C0B319}"/>
              </a:ext>
            </a:extLst>
          </p:cNvPr>
          <p:cNvSpPr/>
          <p:nvPr/>
        </p:nvSpPr>
        <p:spPr>
          <a:xfrm rot="10800000" flipV="1">
            <a:off x="8009604" y="1442285"/>
            <a:ext cx="3131684" cy="3233346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EF326B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C7A4082-DB0F-4B50-976D-EE712008E83C}"/>
              </a:ext>
            </a:extLst>
          </p:cNvPr>
          <p:cNvSpPr txBox="1"/>
          <p:nvPr/>
        </p:nvSpPr>
        <p:spPr>
          <a:xfrm>
            <a:off x="1754348" y="1323255"/>
            <a:ext cx="2511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NOVA 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34267A1-8781-4252-ABDD-FB257D6BEFDB}"/>
              </a:ext>
            </a:extLst>
          </p:cNvPr>
          <p:cNvSpPr txBox="1"/>
          <p:nvPr/>
        </p:nvSpPr>
        <p:spPr>
          <a:xfrm>
            <a:off x="1560662" y="3479219"/>
            <a:ext cx="2883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INDICANTE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B9FB765-18C5-43D8-BA94-6FA7759065D8}"/>
              </a:ext>
            </a:extLst>
          </p:cNvPr>
          <p:cNvSpPr txBox="1"/>
          <p:nvPr/>
        </p:nvSpPr>
        <p:spPr>
          <a:xfrm>
            <a:off x="7952792" y="1589075"/>
            <a:ext cx="3245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ALCANCE INDIVIDAL: EMPRESÁRIA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7D1841E-B661-4CE9-A30A-D53E964FFD7D}"/>
              </a:ext>
            </a:extLst>
          </p:cNvPr>
          <p:cNvSpPr txBox="1"/>
          <p:nvPr/>
        </p:nvSpPr>
        <p:spPr>
          <a:xfrm>
            <a:off x="4707486" y="4538739"/>
            <a:ext cx="196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ATIVAÇÃO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EFD99F1-8D99-4785-9604-B686ADA26D73}"/>
              </a:ext>
            </a:extLst>
          </p:cNvPr>
          <p:cNvSpPr txBox="1"/>
          <p:nvPr/>
        </p:nvSpPr>
        <p:spPr>
          <a:xfrm>
            <a:off x="1378268" y="2011118"/>
            <a:ext cx="2945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5 PRODUTOS AVON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Avon e lucre ao enviar pedido durante suas 6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4A9B896-B772-4FF8-845A-184F2A6A1DAF}"/>
              </a:ext>
            </a:extLst>
          </p:cNvPr>
          <p:cNvSpPr txBox="1"/>
          <p:nvPr/>
        </p:nvSpPr>
        <p:spPr>
          <a:xfrm>
            <a:off x="1411256" y="4219806"/>
            <a:ext cx="307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6.000 PONTOS MMA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se a Indicada enviar e pagar pedidos nas 3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5623C9E4-41C0-44FC-B114-EF81273369AD}"/>
              </a:ext>
            </a:extLst>
          </p:cNvPr>
          <p:cNvSpPr txBox="1"/>
          <p:nvPr/>
        </p:nvSpPr>
        <p:spPr>
          <a:xfrm>
            <a:off x="8314413" y="2231858"/>
            <a:ext cx="24277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R$25,00 POR  INDICAÇÃO VÁLIDA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de uma NOVA REPRESENTANTE com pedidos pagos nas 3 primeiras </a:t>
            </a: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Pré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Requisito: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6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inícios.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B7ADDE88-88EC-4DFA-8AE2-7017B336E15E}"/>
              </a:ext>
            </a:extLst>
          </p:cNvPr>
          <p:cNvSpPr/>
          <p:nvPr/>
        </p:nvSpPr>
        <p:spPr>
          <a:xfrm rot="20757027">
            <a:off x="917635" y="1131932"/>
            <a:ext cx="1558862" cy="3903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NOVIDADE!!!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C6E3BC7A-EB37-41B6-8E90-7A136FD0A877}"/>
              </a:ext>
            </a:extLst>
          </p:cNvPr>
          <p:cNvSpPr/>
          <p:nvPr/>
        </p:nvSpPr>
        <p:spPr>
          <a:xfrm rot="20840729">
            <a:off x="610215" y="3073137"/>
            <a:ext cx="1827998" cy="58750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PONTUAÇÃO INÉDITA E RETENÇÃO MENOR!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652354" y="172013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ESTRATÉGIA 360º - PRÉ MEGA ALIANÇA AVON 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8" name="Imagem 7" descr="Uma imagem contendo Texto&#10;&#10;Descrição gerada automaticamente">
            <a:extLst>
              <a:ext uri="{FF2B5EF4-FFF2-40B4-BE49-F238E27FC236}">
                <a16:creationId xmlns:a16="http://schemas.microsoft.com/office/drawing/2014/main" id="{6998EC44-A51B-4A57-A36B-441AB39BE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78" y="1718842"/>
            <a:ext cx="4236720" cy="3146079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7CB0E01E-9EC1-4FA4-A1E8-76628A303747}"/>
              </a:ext>
            </a:extLst>
          </p:cNvPr>
          <p:cNvSpPr txBox="1"/>
          <p:nvPr/>
        </p:nvSpPr>
        <p:spPr>
          <a:xfrm>
            <a:off x="1168388" y="5187934"/>
            <a:ext cx="4098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 A EMPRESÁRIA DA BELEZA: COMO CONQUISTA PONTOS?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INDICAÇÃO: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Pode conquistar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até 6 mil pontos MMA como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Indicante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somente para indicações realizadas para fora do Setor. </a:t>
            </a:r>
          </a:p>
        </p:txBody>
      </p:sp>
      <p:sp>
        <p:nvSpPr>
          <p:cNvPr id="23" name="Round Diagonal Corner Rectangle 1">
            <a:extLst>
              <a:ext uri="{FF2B5EF4-FFF2-40B4-BE49-F238E27FC236}">
                <a16:creationId xmlns:a16="http://schemas.microsoft.com/office/drawing/2014/main" id="{92FDCBE7-1027-4DE0-9980-F573527B18DE}"/>
              </a:ext>
            </a:extLst>
          </p:cNvPr>
          <p:cNvSpPr/>
          <p:nvPr/>
        </p:nvSpPr>
        <p:spPr>
          <a:xfrm rot="10800000" flipV="1">
            <a:off x="1088670" y="5083903"/>
            <a:ext cx="4177734" cy="1132504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CF209D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 Diagonal Corner Rectangle 1">
            <a:extLst>
              <a:ext uri="{FF2B5EF4-FFF2-40B4-BE49-F238E27FC236}">
                <a16:creationId xmlns:a16="http://schemas.microsoft.com/office/drawing/2014/main" id="{3CC6BC5C-C30C-4E22-8CBD-C1936495A3B6}"/>
              </a:ext>
            </a:extLst>
          </p:cNvPr>
          <p:cNvSpPr/>
          <p:nvPr/>
        </p:nvSpPr>
        <p:spPr>
          <a:xfrm rot="10800000" flipV="1">
            <a:off x="7562848" y="5146317"/>
            <a:ext cx="3404843" cy="707887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8306BC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395250D-17A9-4842-9CF8-2D76E372FB19}"/>
              </a:ext>
            </a:extLst>
          </p:cNvPr>
          <p:cNvSpPr txBox="1"/>
          <p:nvPr/>
        </p:nvSpPr>
        <p:spPr>
          <a:xfrm>
            <a:off x="7867974" y="5268994"/>
            <a:ext cx="455036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FERRAMENTAS DE APOIO/GDR: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Compartilháveis e Vídeo, </a:t>
            </a:r>
          </a:p>
        </p:txBody>
      </p:sp>
    </p:spTree>
    <p:extLst>
      <p:ext uri="{BB962C8B-B14F-4D97-AF65-F5344CB8AC3E}">
        <p14:creationId xmlns:p14="http://schemas.microsoft.com/office/powerpoint/2010/main" val="62274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2CB0D644-999D-4F88-9103-9BA23B67BBC3}"/>
              </a:ext>
            </a:extLst>
          </p:cNvPr>
          <p:cNvSpPr/>
          <p:nvPr/>
        </p:nvSpPr>
        <p:spPr>
          <a:xfrm>
            <a:off x="0" y="2162630"/>
            <a:ext cx="7561943" cy="4484914"/>
          </a:xfrm>
          <a:prstGeom prst="round1Rect">
            <a:avLst>
              <a:gd name="adj" fmla="val 42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6">
            <a:extLst>
              <a:ext uri="{FF2B5EF4-FFF2-40B4-BE49-F238E27FC236}">
                <a16:creationId xmlns:a16="http://schemas.microsoft.com/office/drawing/2014/main" id="{07EC16B5-DC5B-44AA-B890-114966B57BAB}"/>
              </a:ext>
            </a:extLst>
          </p:cNvPr>
          <p:cNvGrpSpPr/>
          <p:nvPr/>
        </p:nvGrpSpPr>
        <p:grpSpPr>
          <a:xfrm>
            <a:off x="0" y="4027984"/>
            <a:ext cx="12192000" cy="1291771"/>
            <a:chOff x="0" y="2946762"/>
            <a:chExt cx="12192000" cy="1291771"/>
          </a:xfrm>
        </p:grpSpPr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827B1BAB-DE36-40E9-9FC3-678BB902369E}"/>
                </a:ext>
              </a:extLst>
            </p:cNvPr>
            <p:cNvSpPr/>
            <p:nvPr/>
          </p:nvSpPr>
          <p:spPr>
            <a:xfrm>
              <a:off x="0" y="2946762"/>
              <a:ext cx="12192000" cy="1291771"/>
            </a:xfrm>
            <a:prstGeom prst="rect">
              <a:avLst/>
            </a:prstGeom>
            <a:gradFill flip="none" rotWithShape="1">
              <a:gsLst>
                <a:gs pos="0">
                  <a:srgbClr val="930AC8"/>
                </a:gs>
                <a:gs pos="100000">
                  <a:srgbClr val="D3269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CaixaDeTexto 49">
              <a:extLst>
                <a:ext uri="{FF2B5EF4-FFF2-40B4-BE49-F238E27FC236}">
                  <a16:creationId xmlns:a16="http://schemas.microsoft.com/office/drawing/2014/main" id="{77A0F7F6-7A9F-49C1-97F2-E7B9270716D8}"/>
                </a:ext>
              </a:extLst>
            </p:cNvPr>
            <p:cNvSpPr txBox="1"/>
            <p:nvPr/>
          </p:nvSpPr>
          <p:spPr>
            <a:xfrm>
              <a:off x="221255" y="3240630"/>
              <a:ext cx="168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Realizado em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CP18/22</a:t>
              </a:r>
            </a:p>
          </p:txBody>
        </p:sp>
        <p:sp>
          <p:nvSpPr>
            <p:cNvPr id="54" name="CaixaDeTexto 49">
              <a:extLst>
                <a:ext uri="{FF2B5EF4-FFF2-40B4-BE49-F238E27FC236}">
                  <a16:creationId xmlns:a16="http://schemas.microsoft.com/office/drawing/2014/main" id="{E503DF0B-5F45-43C5-B804-1C228876770C}"/>
                </a:ext>
              </a:extLst>
            </p:cNvPr>
            <p:cNvSpPr txBox="1"/>
            <p:nvPr/>
          </p:nvSpPr>
          <p:spPr>
            <a:xfrm>
              <a:off x="2168721" y="3240629"/>
              <a:ext cx="305475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NOVA Enviar e pagar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em dia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o 1º  pedido</a:t>
              </a:r>
            </a:p>
          </p:txBody>
        </p:sp>
        <p:sp>
          <p:nvSpPr>
            <p:cNvPr id="55" name="CaixaDeTexto 49">
              <a:extLst>
                <a:ext uri="{FF2B5EF4-FFF2-40B4-BE49-F238E27FC236}">
                  <a16:creationId xmlns:a16="http://schemas.microsoft.com/office/drawing/2014/main" id="{D7269247-5FE3-4D9C-BDE6-5A1839F894D9}"/>
                </a:ext>
              </a:extLst>
            </p:cNvPr>
            <p:cNvSpPr txBox="1"/>
            <p:nvPr/>
          </p:nvSpPr>
          <p:spPr>
            <a:xfrm>
              <a:off x="5345801" y="3037437"/>
              <a:ext cx="2609030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Pré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 requisito: </a:t>
              </a:r>
              <a:b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</a:b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6 INÍCIOS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com 1º Pedido pago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(tolerância de 7 dias de atraso)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endParaRPr>
            </a:p>
          </p:txBody>
        </p:sp>
        <p:cxnSp>
          <p:nvCxnSpPr>
            <p:cNvPr id="51" name="Straight Connector 31">
              <a:extLst>
                <a:ext uri="{FF2B5EF4-FFF2-40B4-BE49-F238E27FC236}">
                  <a16:creationId xmlns:a16="http://schemas.microsoft.com/office/drawing/2014/main" id="{2009A6D1-6157-497B-AA4E-FA54394FA1BB}"/>
                </a:ext>
              </a:extLst>
            </p:cNvPr>
            <p:cNvCxnSpPr>
              <a:cxnSpLocks/>
            </p:cNvCxnSpPr>
            <p:nvPr/>
          </p:nvCxnSpPr>
          <p:spPr>
            <a:xfrm>
              <a:off x="2027275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32">
              <a:extLst>
                <a:ext uri="{FF2B5EF4-FFF2-40B4-BE49-F238E27FC236}">
                  <a16:creationId xmlns:a16="http://schemas.microsoft.com/office/drawing/2014/main" id="{02319183-D599-4C77-9417-09D3A52DFCFD}"/>
                </a:ext>
              </a:extLst>
            </p:cNvPr>
            <p:cNvCxnSpPr>
              <a:cxnSpLocks/>
            </p:cNvCxnSpPr>
            <p:nvPr/>
          </p:nvCxnSpPr>
          <p:spPr>
            <a:xfrm>
              <a:off x="5355179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6B21A7A6-5257-4F7B-8B3D-9C78BACA2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066">
            <a:off x="7569090" y="2412546"/>
            <a:ext cx="4676692" cy="346373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118BADC-860C-4740-8783-1DA1F4E13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0113">
            <a:off x="9181693" y="2211697"/>
            <a:ext cx="1928268" cy="232137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ECE3053-221D-4AA4-9A00-44301AB86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4880">
            <a:off x="7986471" y="3396343"/>
            <a:ext cx="900596" cy="1084194"/>
          </a:xfrm>
          <a:prstGeom prst="rect">
            <a:avLst/>
          </a:prstGeom>
        </p:spPr>
      </p:pic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F3973249-D7EE-4CF9-A832-7324F528B1C7}"/>
              </a:ext>
            </a:extLst>
          </p:cNvPr>
          <p:cNvSpPr/>
          <p:nvPr/>
        </p:nvSpPr>
        <p:spPr>
          <a:xfrm rot="19682218">
            <a:off x="-34058" y="369745"/>
            <a:ext cx="1499199" cy="379795"/>
          </a:xfrm>
          <a:prstGeom prst="round2SameRect">
            <a:avLst>
              <a:gd name="adj1" fmla="val 4492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ESQUENTA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CD317F7-86EE-490F-AC12-707151873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3978">
            <a:off x="11541058" y="3212543"/>
            <a:ext cx="466368" cy="56144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1897D0C-357F-41E7-AB56-29DA093A3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8580">
            <a:off x="9678041" y="5356851"/>
            <a:ext cx="990175" cy="119203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AE0E187-2037-404F-9BCE-F376D7C53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4701">
            <a:off x="8591029" y="2200172"/>
            <a:ext cx="466368" cy="561445"/>
          </a:xfrm>
          <a:prstGeom prst="rect">
            <a:avLst/>
          </a:prstGeom>
        </p:spPr>
      </p:pic>
      <p:sp>
        <p:nvSpPr>
          <p:cNvPr id="45" name="TextBox 40">
            <a:extLst>
              <a:ext uri="{FF2B5EF4-FFF2-40B4-BE49-F238E27FC236}">
                <a16:creationId xmlns:a16="http://schemas.microsoft.com/office/drawing/2014/main" id="{0D4C1B2E-7035-4D81-B735-80C0F9787F0F}"/>
              </a:ext>
            </a:extLst>
          </p:cNvPr>
          <p:cNvSpPr txBox="1"/>
          <p:nvPr/>
        </p:nvSpPr>
        <p:spPr>
          <a:xfrm>
            <a:off x="3106057" y="105555"/>
            <a:ext cx="7315200" cy="69762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VEM PARA O CAMPO COM FORÇA TOTAL!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945E7D1-77BB-4838-985E-8CF0290FF2B3}"/>
              </a:ext>
            </a:extLst>
          </p:cNvPr>
          <p:cNvSpPr txBox="1"/>
          <p:nvPr/>
        </p:nvSpPr>
        <p:spPr>
          <a:xfrm>
            <a:off x="183155" y="2558739"/>
            <a:ext cx="767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EMPRESÁRIA DA BELEZA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0F1C910-FC1C-4E89-BDFE-37CFED9F8A85}"/>
              </a:ext>
            </a:extLst>
          </p:cNvPr>
          <p:cNvSpPr txBox="1"/>
          <p:nvPr/>
        </p:nvSpPr>
        <p:spPr>
          <a:xfrm>
            <a:off x="183155" y="2966300"/>
            <a:ext cx="682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GANHE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6F2781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R$ 25,00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POR INÍCIO VÁLIDO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Inícios com Pedidos pagos.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SemiBold" panose="02010A03040002020004" pitchFamily="50" charset="0"/>
              <a:ea typeface="+mn-ea"/>
              <a:cs typeface="+mn-cs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F130C91D-5125-42A4-82A9-2BA72AB334C1}"/>
              </a:ext>
            </a:extLst>
          </p:cNvPr>
          <p:cNvSpPr txBox="1"/>
          <p:nvPr/>
        </p:nvSpPr>
        <p:spPr>
          <a:xfrm>
            <a:off x="239439" y="6145068"/>
            <a:ext cx="4726261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O Pagamento do bônus acontecerá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 partir da CP02/23.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ED195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5D7E4257-0F8D-44E5-8F01-8D5566FF601D}"/>
              </a:ext>
            </a:extLst>
          </p:cNvPr>
          <p:cNvSpPr txBox="1"/>
          <p:nvPr/>
        </p:nvSpPr>
        <p:spPr>
          <a:xfrm>
            <a:off x="215901" y="5599035"/>
            <a:ext cx="6838041" cy="521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Total Inícios da Equipe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= Inícios próprios (Prospectados e faturados no Setor) e Inícios cedidos (Prospectados pela Empresária e faturado em outro Setor)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421257" y="207966"/>
            <a:ext cx="17034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CP18/22</a:t>
            </a:r>
          </a:p>
        </p:txBody>
      </p:sp>
      <p:sp>
        <p:nvSpPr>
          <p:cNvPr id="59" name="TextBox 40">
            <a:extLst>
              <a:ext uri="{FF2B5EF4-FFF2-40B4-BE49-F238E27FC236}">
                <a16:creationId xmlns:a16="http://schemas.microsoft.com/office/drawing/2014/main" id="{257C550B-A0D6-4D47-8907-139A46ED41F6}"/>
              </a:ext>
            </a:extLst>
          </p:cNvPr>
          <p:cNvSpPr txBox="1"/>
          <p:nvPr/>
        </p:nvSpPr>
        <p:spPr>
          <a:xfrm>
            <a:off x="3106056" y="589969"/>
            <a:ext cx="9085943" cy="128240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VEM DE INÍCIOS NA EQUIPE, 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</a:b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QUE VOCÊ GANHA MEGA BÔNUS!</a:t>
            </a:r>
          </a:p>
        </p:txBody>
      </p:sp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771B4CC2-BEFC-4453-B71E-59FCA86EC3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" y="32954"/>
            <a:ext cx="3328182" cy="24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7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ALIANÇA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CP19/22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5316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401547" y="724524"/>
            <a:ext cx="11390403" cy="568866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1">
            <a:extLst>
              <a:ext uri="{FF2B5EF4-FFF2-40B4-BE49-F238E27FC236}">
                <a16:creationId xmlns:a16="http://schemas.microsoft.com/office/drawing/2014/main" id="{E59D0D76-B0F8-4EB8-9856-3D9A425ACF1D}"/>
              </a:ext>
            </a:extLst>
          </p:cNvPr>
          <p:cNvSpPr/>
          <p:nvPr/>
        </p:nvSpPr>
        <p:spPr>
          <a:xfrm rot="10800000" flipV="1">
            <a:off x="1312855" y="1152994"/>
            <a:ext cx="3131686" cy="1524864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ound Diagonal Corner Rectangle 1">
            <a:extLst>
              <a:ext uri="{FF2B5EF4-FFF2-40B4-BE49-F238E27FC236}">
                <a16:creationId xmlns:a16="http://schemas.microsoft.com/office/drawing/2014/main" id="{90CC0CFE-C696-4778-8E2A-CC16C31DD840}"/>
              </a:ext>
            </a:extLst>
          </p:cNvPr>
          <p:cNvSpPr/>
          <p:nvPr/>
        </p:nvSpPr>
        <p:spPr>
          <a:xfrm rot="10800000" flipV="1">
            <a:off x="1427240" y="3337380"/>
            <a:ext cx="3131684" cy="1524867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ound Diagonal Corner Rectangle 1">
            <a:extLst>
              <a:ext uri="{FF2B5EF4-FFF2-40B4-BE49-F238E27FC236}">
                <a16:creationId xmlns:a16="http://schemas.microsoft.com/office/drawing/2014/main" id="{C034A273-9AA0-47B1-A701-F19185C0B319}"/>
              </a:ext>
            </a:extLst>
          </p:cNvPr>
          <p:cNvSpPr/>
          <p:nvPr/>
        </p:nvSpPr>
        <p:spPr>
          <a:xfrm rot="10800000" flipV="1">
            <a:off x="8144702" y="1152993"/>
            <a:ext cx="3131684" cy="1818960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EF326B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ound Diagonal Corner Rectangle 1">
            <a:extLst>
              <a:ext uri="{FF2B5EF4-FFF2-40B4-BE49-F238E27FC236}">
                <a16:creationId xmlns:a16="http://schemas.microsoft.com/office/drawing/2014/main" id="{7D726645-F1AD-4317-97A3-F055636F956F}"/>
              </a:ext>
            </a:extLst>
          </p:cNvPr>
          <p:cNvSpPr/>
          <p:nvPr/>
        </p:nvSpPr>
        <p:spPr>
          <a:xfrm rot="10800000" flipV="1">
            <a:off x="8067374" y="3142408"/>
            <a:ext cx="3226689" cy="1818963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EF326B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ound Diagonal Corner Rectangle 1">
            <a:extLst>
              <a:ext uri="{FF2B5EF4-FFF2-40B4-BE49-F238E27FC236}">
                <a16:creationId xmlns:a16="http://schemas.microsoft.com/office/drawing/2014/main" id="{02CB1C88-548C-4748-B9E8-867DDEEC220A}"/>
              </a:ext>
            </a:extLst>
          </p:cNvPr>
          <p:cNvSpPr/>
          <p:nvPr/>
        </p:nvSpPr>
        <p:spPr>
          <a:xfrm rot="10800000" flipV="1">
            <a:off x="5901031" y="5146318"/>
            <a:ext cx="5066662" cy="1132504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8306BC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C7A4082-DB0F-4B50-976D-EE712008E83C}"/>
              </a:ext>
            </a:extLst>
          </p:cNvPr>
          <p:cNvSpPr txBox="1"/>
          <p:nvPr/>
        </p:nvSpPr>
        <p:spPr>
          <a:xfrm>
            <a:off x="1754348" y="1170855"/>
            <a:ext cx="2511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NOVA 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34267A1-8781-4252-ABDD-FB257D6BEFDB}"/>
              </a:ext>
            </a:extLst>
          </p:cNvPr>
          <p:cNvSpPr txBox="1"/>
          <p:nvPr/>
        </p:nvSpPr>
        <p:spPr>
          <a:xfrm>
            <a:off x="1602067" y="3385470"/>
            <a:ext cx="2883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INDICANTE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B9FB765-18C5-43D8-BA94-6FA7759065D8}"/>
              </a:ext>
            </a:extLst>
          </p:cNvPr>
          <p:cNvSpPr txBox="1"/>
          <p:nvPr/>
        </p:nvSpPr>
        <p:spPr>
          <a:xfrm>
            <a:off x="8091464" y="1222342"/>
            <a:ext cx="3245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ALCANCE INDIVIDAL: EMPRESÁRIA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F706750-B6DB-437B-ADC9-53EA3296E038}"/>
              </a:ext>
            </a:extLst>
          </p:cNvPr>
          <p:cNvSpPr txBox="1"/>
          <p:nvPr/>
        </p:nvSpPr>
        <p:spPr>
          <a:xfrm>
            <a:off x="8099766" y="3235852"/>
            <a:ext cx="320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RECONHECIMENTO DO SETOR: EMPRESÁRIA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7D1841E-B661-4CE9-A30A-D53E964FFD7D}"/>
              </a:ext>
            </a:extLst>
          </p:cNvPr>
          <p:cNvSpPr txBox="1"/>
          <p:nvPr/>
        </p:nvSpPr>
        <p:spPr>
          <a:xfrm>
            <a:off x="4707486" y="4386339"/>
            <a:ext cx="196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ATIVAÇÃO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EFD99F1-8D99-4785-9604-B686ADA26D73}"/>
              </a:ext>
            </a:extLst>
          </p:cNvPr>
          <p:cNvSpPr txBox="1"/>
          <p:nvPr/>
        </p:nvSpPr>
        <p:spPr>
          <a:xfrm>
            <a:off x="1378268" y="1858718"/>
            <a:ext cx="2945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5 PRODUTOS AVON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Avon e lucre ao enviar pedido durante suas 6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4A9B896-B772-4FF8-845A-184F2A6A1DAF}"/>
              </a:ext>
            </a:extLst>
          </p:cNvPr>
          <p:cNvSpPr txBox="1"/>
          <p:nvPr/>
        </p:nvSpPr>
        <p:spPr>
          <a:xfrm>
            <a:off x="1452661" y="4126057"/>
            <a:ext cx="307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10.000 PONTOS MMA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se a Indicada enviar e pagar pedidos nas 3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5623C9E4-41C0-44FC-B114-EF81273369AD}"/>
              </a:ext>
            </a:extLst>
          </p:cNvPr>
          <p:cNvSpPr txBox="1"/>
          <p:nvPr/>
        </p:nvSpPr>
        <p:spPr>
          <a:xfrm>
            <a:off x="8162129" y="1901436"/>
            <a:ext cx="31331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R$50,00 POR  INDICAÇÃO VÁLIDA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de uma NOVA REPRESENTANTE com pedidos pagos nas 3 primeiras </a:t>
            </a:r>
            <a:r>
              <a:rPr kumimoji="0" lang="pt-B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Pré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Requisito: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inícios.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endParaRPr kumimoji="0" lang="pt-B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58B39FA7-580F-457D-B78B-F94C08FC76D9}"/>
              </a:ext>
            </a:extLst>
          </p:cNvPr>
          <p:cNvSpPr txBox="1"/>
          <p:nvPr/>
        </p:nvSpPr>
        <p:spPr>
          <a:xfrm>
            <a:off x="8163742" y="3902881"/>
            <a:ext cx="31173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As 4 Empresárias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com maior número absoluto de  inícios válidos no Setor  conquistam uma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R$150,00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Pré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requisito: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inícios válidos.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endParaRPr kumimoji="0" lang="pt-B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1568BB4F-EDA0-4393-BFEA-352FD9F64191}"/>
              </a:ext>
            </a:extLst>
          </p:cNvPr>
          <p:cNvSpPr txBox="1"/>
          <p:nvPr/>
        </p:nvSpPr>
        <p:spPr>
          <a:xfrm>
            <a:off x="6024089" y="5216126"/>
            <a:ext cx="45503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FERRAMENTAS DE APOIO/GDR: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Compartilháveis e Vídeo,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Materiais de prospecção: Arte Banner, flyer, santinho e Display no carregamento CP13 </a:t>
            </a: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B7ADDE88-88EC-4DFA-8AE2-7017B336E15E}"/>
              </a:ext>
            </a:extLst>
          </p:cNvPr>
          <p:cNvSpPr/>
          <p:nvPr/>
        </p:nvSpPr>
        <p:spPr>
          <a:xfrm rot="20757027">
            <a:off x="917635" y="979532"/>
            <a:ext cx="1558862" cy="3903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NOVIDADE!!!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C6E3BC7A-EB37-41B6-8E90-7A136FD0A877}"/>
              </a:ext>
            </a:extLst>
          </p:cNvPr>
          <p:cNvSpPr/>
          <p:nvPr/>
        </p:nvSpPr>
        <p:spPr>
          <a:xfrm rot="20840729">
            <a:off x="651620" y="2979388"/>
            <a:ext cx="1827998" cy="58750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PONTUAÇÃO INÉDITA E RETENÇÃO MENOR!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861904" y="172013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ESTRATÉGIA 360º - MEGA ALIANÇA AVON 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8" name="Imagem 7" descr="Uma imagem contendo Texto&#10;&#10;Descrição gerada automaticamente">
            <a:extLst>
              <a:ext uri="{FF2B5EF4-FFF2-40B4-BE49-F238E27FC236}">
                <a16:creationId xmlns:a16="http://schemas.microsoft.com/office/drawing/2014/main" id="{6998EC44-A51B-4A57-A36B-441AB39BE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78" y="1566442"/>
            <a:ext cx="4236720" cy="3146079"/>
          </a:xfrm>
          <a:prstGeom prst="rect">
            <a:avLst/>
          </a:prstGeom>
        </p:spPr>
      </p:pic>
      <p:sp>
        <p:nvSpPr>
          <p:cNvPr id="66" name="CaixaDeTexto 65">
            <a:extLst>
              <a:ext uri="{FF2B5EF4-FFF2-40B4-BE49-F238E27FC236}">
                <a16:creationId xmlns:a16="http://schemas.microsoft.com/office/drawing/2014/main" id="{15404330-7CA3-440A-932C-639BE0E22D0B}"/>
              </a:ext>
            </a:extLst>
          </p:cNvPr>
          <p:cNvSpPr txBox="1"/>
          <p:nvPr/>
        </p:nvSpPr>
        <p:spPr>
          <a:xfrm>
            <a:off x="6024089" y="5939959"/>
            <a:ext cx="5066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Folhetos Extras para GDR realizar ativação de campo.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6991111-7F38-4AA5-AF46-583B89A40B0E}"/>
              </a:ext>
            </a:extLst>
          </p:cNvPr>
          <p:cNvSpPr txBox="1"/>
          <p:nvPr/>
        </p:nvSpPr>
        <p:spPr>
          <a:xfrm>
            <a:off x="1180969" y="5268994"/>
            <a:ext cx="4098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 A EMPRESÁRIA DA BELEZA: COMO CONQUISTA PONTOS?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INDICAÇÃO: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Pode conquistar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até 6 mil pontos MMA como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Indicante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somente para indicações realizadas para fora do Setor. </a:t>
            </a:r>
          </a:p>
        </p:txBody>
      </p:sp>
      <p:sp>
        <p:nvSpPr>
          <p:cNvPr id="29" name="Round Diagonal Corner Rectangle 1">
            <a:extLst>
              <a:ext uri="{FF2B5EF4-FFF2-40B4-BE49-F238E27FC236}">
                <a16:creationId xmlns:a16="http://schemas.microsoft.com/office/drawing/2014/main" id="{A39CC227-03B3-421C-9DAB-20BCDAAC31BF}"/>
              </a:ext>
            </a:extLst>
          </p:cNvPr>
          <p:cNvSpPr/>
          <p:nvPr/>
        </p:nvSpPr>
        <p:spPr>
          <a:xfrm rot="10800000" flipV="1">
            <a:off x="1101251" y="5164963"/>
            <a:ext cx="4177734" cy="1132504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CF209D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785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: Diagonal Corners Rounded 139">
            <a:extLst>
              <a:ext uri="{FF2B5EF4-FFF2-40B4-BE49-F238E27FC236}">
                <a16:creationId xmlns:a16="http://schemas.microsoft.com/office/drawing/2014/main" id="{78E191A3-0155-4842-B13B-8B10DC1F52D5}"/>
              </a:ext>
            </a:extLst>
          </p:cNvPr>
          <p:cNvSpPr/>
          <p:nvPr/>
        </p:nvSpPr>
        <p:spPr>
          <a:xfrm flipV="1">
            <a:off x="-1435099" y="3721104"/>
            <a:ext cx="7340606" cy="31368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chemeClr val="bg1">
              <a:lumMod val="95000"/>
              <a:alpha val="80000"/>
            </a:scheme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Rectangle: Diagonal Corners Rounded 139">
            <a:extLst>
              <a:ext uri="{FF2B5EF4-FFF2-40B4-BE49-F238E27FC236}">
                <a16:creationId xmlns:a16="http://schemas.microsoft.com/office/drawing/2014/main" id="{401ADB8D-DEA2-46EB-8D38-2143A53F8E1F}"/>
              </a:ext>
            </a:extLst>
          </p:cNvPr>
          <p:cNvSpPr/>
          <p:nvPr/>
        </p:nvSpPr>
        <p:spPr>
          <a:xfrm flipV="1">
            <a:off x="-698500" y="1397004"/>
            <a:ext cx="12801600" cy="31241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FADEF0">
              <a:alpha val="65098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Rectangle: Diagonal Corners Rounded 139">
            <a:extLst>
              <a:ext uri="{FF2B5EF4-FFF2-40B4-BE49-F238E27FC236}">
                <a16:creationId xmlns:a16="http://schemas.microsoft.com/office/drawing/2014/main" id="{9A94DD14-F7A3-4B0A-BCE9-BD51DBB5AFB4}"/>
              </a:ext>
            </a:extLst>
          </p:cNvPr>
          <p:cNvSpPr/>
          <p:nvPr/>
        </p:nvSpPr>
        <p:spPr>
          <a:xfrm flipV="1">
            <a:off x="-812801" y="1397004"/>
            <a:ext cx="9755559" cy="31241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F8D0EA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ectangle: Diagonal Corners Rounded 139">
            <a:extLst>
              <a:ext uri="{FF2B5EF4-FFF2-40B4-BE49-F238E27FC236}">
                <a16:creationId xmlns:a16="http://schemas.microsoft.com/office/drawing/2014/main" id="{623338D1-BF46-4B58-8F2A-E39F524525C3}"/>
              </a:ext>
            </a:extLst>
          </p:cNvPr>
          <p:cNvSpPr/>
          <p:nvPr/>
        </p:nvSpPr>
        <p:spPr>
          <a:xfrm flipV="1">
            <a:off x="-1435099" y="1384304"/>
            <a:ext cx="7340606" cy="31368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F5C1E2">
              <a:alpha val="8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3" name="Agrupar 26">
            <a:extLst>
              <a:ext uri="{FF2B5EF4-FFF2-40B4-BE49-F238E27FC236}">
                <a16:creationId xmlns:a16="http://schemas.microsoft.com/office/drawing/2014/main" id="{F02A9218-E02A-4E9E-B89A-C375DD04820D}"/>
              </a:ext>
            </a:extLst>
          </p:cNvPr>
          <p:cNvGrpSpPr/>
          <p:nvPr/>
        </p:nvGrpSpPr>
        <p:grpSpPr>
          <a:xfrm>
            <a:off x="3280944" y="1763511"/>
            <a:ext cx="2311000" cy="2237855"/>
            <a:chOff x="3280944" y="1738111"/>
            <a:chExt cx="2311000" cy="2237855"/>
          </a:xfrm>
        </p:grpSpPr>
        <p:sp>
          <p:nvSpPr>
            <p:cNvPr id="95" name="CaixaDeTexto 100">
              <a:extLst>
                <a:ext uri="{FF2B5EF4-FFF2-40B4-BE49-F238E27FC236}">
                  <a16:creationId xmlns:a16="http://schemas.microsoft.com/office/drawing/2014/main" id="{022BF234-30EE-45F1-91AC-268783DE8EAE}"/>
                </a:ext>
              </a:extLst>
            </p:cNvPr>
            <p:cNvSpPr txBox="1"/>
            <p:nvPr/>
          </p:nvSpPr>
          <p:spPr>
            <a:xfrm>
              <a:off x="3402582" y="3303096"/>
              <a:ext cx="2067723" cy="67287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A Nova Representante</a:t>
              </a:r>
            </a:p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enviou e pagou Pedido na </a:t>
              </a: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50"/>
                  <a:ea typeface="+mn-ea"/>
                  <a:cs typeface="Arial" pitchFamily="34"/>
                </a:rPr>
                <a:t>1ª CAMPANHA?</a:t>
              </a:r>
              <a:r>
                <a:rPr kumimoji="0" lang="pt-BR" sz="1300" b="0" i="0" u="none" strike="noStrike" kern="1200" cap="none" spc="10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50"/>
                  <a:ea typeface="+mn-ea"/>
                  <a:cs typeface="Arial" pitchFamily="34"/>
                </a:rPr>
                <a:t> </a:t>
              </a:r>
            </a:p>
          </p:txBody>
        </p:sp>
        <p:sp>
          <p:nvSpPr>
            <p:cNvPr id="96" name="CaixaDeTexto 101">
              <a:extLst>
                <a:ext uri="{FF2B5EF4-FFF2-40B4-BE49-F238E27FC236}">
                  <a16:creationId xmlns:a16="http://schemas.microsoft.com/office/drawing/2014/main" id="{65EC8231-729C-4C43-B953-FE461039992C}"/>
                </a:ext>
              </a:extLst>
            </p:cNvPr>
            <p:cNvSpPr txBox="1"/>
            <p:nvPr/>
          </p:nvSpPr>
          <p:spPr>
            <a:xfrm>
              <a:off x="3280944" y="1738111"/>
              <a:ext cx="2311000" cy="8113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B320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RECOMPENSA IMEDIATA, GANHE INDICANDO!</a:t>
              </a:r>
            </a:p>
          </p:txBody>
        </p:sp>
        <p:grpSp>
          <p:nvGrpSpPr>
            <p:cNvPr id="98" name="Agrupar 23">
              <a:extLst>
                <a:ext uri="{FF2B5EF4-FFF2-40B4-BE49-F238E27FC236}">
                  <a16:creationId xmlns:a16="http://schemas.microsoft.com/office/drawing/2014/main" id="{C5ADA8D6-9E78-4637-8A71-09D85B8B350E}"/>
                </a:ext>
              </a:extLst>
            </p:cNvPr>
            <p:cNvGrpSpPr/>
            <p:nvPr/>
          </p:nvGrpSpPr>
          <p:grpSpPr>
            <a:xfrm>
              <a:off x="3299374" y="2559679"/>
              <a:ext cx="2274149" cy="720026"/>
              <a:chOff x="3299374" y="2559679"/>
              <a:chExt cx="2274149" cy="720026"/>
            </a:xfrm>
          </p:grpSpPr>
          <p:sp>
            <p:nvSpPr>
              <p:cNvPr id="100" name="CaixaDeTexto 110">
                <a:extLst>
                  <a:ext uri="{FF2B5EF4-FFF2-40B4-BE49-F238E27FC236}">
                    <a16:creationId xmlns:a16="http://schemas.microsoft.com/office/drawing/2014/main" id="{1EE1BB34-748A-4D96-BBFC-85C949505576}"/>
                  </a:ext>
                </a:extLst>
              </p:cNvPr>
              <p:cNvSpPr txBox="1"/>
              <p:nvPr/>
            </p:nvSpPr>
            <p:spPr>
              <a:xfrm>
                <a:off x="4062313" y="2559679"/>
                <a:ext cx="1511210" cy="5712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320030" rtl="0" eaLnBrk="1" fontAlgn="auto" latinLnBrk="0" hangingPunct="1">
                  <a:lnSpc>
                    <a:spcPct val="90000"/>
                  </a:lnSpc>
                  <a:spcBef>
                    <a:spcPts val="3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900" b="0" i="0" u="none" strike="noStrike" kern="0" cap="all" spc="0" baseline="0">
                    <a:uFillTx/>
                    <a:latin typeface="Zona Pro Black"/>
                    <a:ea typeface="Zona Pro Black"/>
                    <a:cs typeface="Zona Pro Black"/>
                  </a:defRPr>
                </a:pPr>
                <a:r>
                  <a:rPr kumimoji="0" lang="pt-BR" sz="3500" b="0" i="0" u="none" strike="noStrike" kern="0" cap="all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B91BA4"/>
                        </a:gs>
                        <a:gs pos="61000">
                          <a:srgbClr val="E62A7F"/>
                        </a:gs>
                        <a:gs pos="100000">
                          <a:srgbClr val="E02520"/>
                        </a:gs>
                      </a:gsLst>
                      <a:lin ang="2700000" scaled="0"/>
                    </a:gradFill>
                    <a:effectLst/>
                    <a:uLnTx/>
                    <a:uFillTx/>
                    <a:latin typeface="Zona Pro Black" panose="02010A03040002020004" pitchFamily="50" charset="0"/>
                  </a:rPr>
                  <a:t>2.000 </a:t>
                </a:r>
              </a:p>
            </p:txBody>
          </p:sp>
          <p:sp>
            <p:nvSpPr>
              <p:cNvPr id="101" name="CaixaDeTexto 112">
                <a:extLst>
                  <a:ext uri="{FF2B5EF4-FFF2-40B4-BE49-F238E27FC236}">
                    <a16:creationId xmlns:a16="http://schemas.microsoft.com/office/drawing/2014/main" id="{9BCE8AB1-0307-4B0C-B526-F5B52791705C}"/>
                  </a:ext>
                </a:extLst>
              </p:cNvPr>
              <p:cNvSpPr txBox="1"/>
              <p:nvPr/>
            </p:nvSpPr>
            <p:spPr>
              <a:xfrm>
                <a:off x="4062313" y="2997714"/>
                <a:ext cx="1142917" cy="28199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1088264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pt-BR" sz="1600" b="0" i="0" u="none" strike="noStrike" kern="1200" cap="none" spc="20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ona Pro "/>
                    <a:ea typeface="+mn-ea"/>
                    <a:cs typeface="Arial" pitchFamily="34"/>
                  </a:rPr>
                  <a:t>pontos</a:t>
                </a:r>
              </a:p>
            </p:txBody>
          </p:sp>
          <p:grpSp>
            <p:nvGrpSpPr>
              <p:cNvPr id="102" name="Agrupar 77">
                <a:extLst>
                  <a:ext uri="{FF2B5EF4-FFF2-40B4-BE49-F238E27FC236}">
                    <a16:creationId xmlns:a16="http://schemas.microsoft.com/office/drawing/2014/main" id="{93B68496-E5E5-4F07-B30B-79C48E05A677}"/>
                  </a:ext>
                </a:extLst>
              </p:cNvPr>
              <p:cNvGrpSpPr/>
              <p:nvPr/>
            </p:nvGrpSpPr>
            <p:grpSpPr>
              <a:xfrm>
                <a:off x="3299374" y="2717569"/>
                <a:ext cx="673912" cy="424035"/>
                <a:chOff x="3299374" y="2717569"/>
                <a:chExt cx="673912" cy="424035"/>
              </a:xfrm>
            </p:grpSpPr>
            <p:sp>
              <p:nvSpPr>
                <p:cNvPr id="105" name="Gráfico 4">
                  <a:extLst>
                    <a:ext uri="{FF2B5EF4-FFF2-40B4-BE49-F238E27FC236}">
                      <a16:creationId xmlns:a16="http://schemas.microsoft.com/office/drawing/2014/main" id="{7E327B4A-5C23-47AD-BF38-BD9EC9A8CD68}"/>
                    </a:ext>
                  </a:extLst>
                </p:cNvPr>
                <p:cNvSpPr/>
                <p:nvPr/>
              </p:nvSpPr>
              <p:spPr>
                <a:xfrm>
                  <a:off x="3600029" y="2717569"/>
                  <a:ext cx="131143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579"/>
                    <a:gd name="f7" fmla="val 1860041"/>
                    <a:gd name="f8" fmla="val 1973580"/>
                    <a:gd name="f9" fmla="val 1860042"/>
                    <a:gd name="f10" fmla="val 1445895"/>
                    <a:gd name="f11" fmla="val 1108139"/>
                    <a:gd name="f12" fmla="val 1073849"/>
                    <a:gd name="f13" fmla="val 1577721"/>
                    <a:gd name="f14" fmla="val 899731"/>
                    <a:gd name="f15" fmla="val 527685"/>
                    <a:gd name="f16" fmla="val 266509"/>
                    <a:gd name="f17" fmla="val 986790"/>
                    <a:gd name="f18" fmla="val 918115"/>
                    <a:gd name="f19" fmla="val 1704499"/>
                    <a:gd name="f20" fmla="+- 0 0 -90"/>
                    <a:gd name="f21" fmla="*/ f3 1 1973579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579"/>
                    <a:gd name="f31" fmla="*/ f27 1 1860041"/>
                    <a:gd name="f32" fmla="*/ 1973580 f28 1"/>
                    <a:gd name="f33" fmla="*/ 0 f27 1"/>
                    <a:gd name="f34" fmla="*/ 1860042 f27 1"/>
                    <a:gd name="f35" fmla="*/ 1445895 f28 1"/>
                    <a:gd name="f36" fmla="*/ 1108139 f27 1"/>
                    <a:gd name="f37" fmla="*/ 1073849 f28 1"/>
                    <a:gd name="f38" fmla="*/ 1577721 f27 1"/>
                    <a:gd name="f39" fmla="*/ 899731 f28 1"/>
                    <a:gd name="f40" fmla="*/ 527685 f28 1"/>
                    <a:gd name="f41" fmla="*/ 0 f28 1"/>
                    <a:gd name="f42" fmla="*/ 266509 f28 1"/>
                    <a:gd name="f43" fmla="*/ 986790 f28 1"/>
                    <a:gd name="f44" fmla="*/ 918115 f27 1"/>
                    <a:gd name="f45" fmla="*/ 1704499 f28 1"/>
                    <a:gd name="f46" fmla="+- f29 0 f1"/>
                    <a:gd name="f47" fmla="*/ f32 1 1973579"/>
                    <a:gd name="f48" fmla="*/ f33 1 1860041"/>
                    <a:gd name="f49" fmla="*/ f34 1 1860041"/>
                    <a:gd name="f50" fmla="*/ f35 1 1973579"/>
                    <a:gd name="f51" fmla="*/ f36 1 1860041"/>
                    <a:gd name="f52" fmla="*/ f37 1 1973579"/>
                    <a:gd name="f53" fmla="*/ f38 1 1860041"/>
                    <a:gd name="f54" fmla="*/ f39 1 1973579"/>
                    <a:gd name="f55" fmla="*/ f40 1 1973579"/>
                    <a:gd name="f56" fmla="*/ f41 1 1973579"/>
                    <a:gd name="f57" fmla="*/ f42 1 1973579"/>
                    <a:gd name="f58" fmla="*/ f43 1 1973579"/>
                    <a:gd name="f59" fmla="*/ f44 1 1860041"/>
                    <a:gd name="f60" fmla="*/ f45 1 1973579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579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Gráfico 4">
                  <a:extLst>
                    <a:ext uri="{FF2B5EF4-FFF2-40B4-BE49-F238E27FC236}">
                      <a16:creationId xmlns:a16="http://schemas.microsoft.com/office/drawing/2014/main" id="{B9898740-FD07-4131-9854-82E1DCDC3444}"/>
                    </a:ext>
                  </a:extLst>
                </p:cNvPr>
                <p:cNvSpPr/>
                <p:nvPr/>
              </p:nvSpPr>
              <p:spPr>
                <a:xfrm>
                  <a:off x="3749753" y="2717569"/>
                  <a:ext cx="99230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93329"/>
                    <a:gd name="f7" fmla="val 1860041"/>
                    <a:gd name="f8" fmla="val 1437894"/>
                    <a:gd name="f9" fmla="val 440626"/>
                    <a:gd name="f10" fmla="val 525018"/>
                    <a:gd name="f11" fmla="val 738759"/>
                    <a:gd name="f12" fmla="val 1274350"/>
                    <a:gd name="f13" fmla="val 1166146"/>
                    <a:gd name="f14" fmla="val 1419416"/>
                    <a:gd name="f15" fmla="val 1493330"/>
                    <a:gd name="f16" fmla="val 1860042"/>
                    <a:gd name="f17" fmla="+- 0 0 -90"/>
                    <a:gd name="f18" fmla="*/ f3 1 1493329"/>
                    <a:gd name="f19" fmla="*/ f4 1 1860041"/>
                    <a:gd name="f20" fmla="val f5"/>
                    <a:gd name="f21" fmla="val f6"/>
                    <a:gd name="f22" fmla="val f7"/>
                    <a:gd name="f23" fmla="*/ f17 f0 1"/>
                    <a:gd name="f24" fmla="+- f22 0 f20"/>
                    <a:gd name="f25" fmla="+- f21 0 f20"/>
                    <a:gd name="f26" fmla="*/ f23 1 f2"/>
                    <a:gd name="f27" fmla="*/ f25 1 1493329"/>
                    <a:gd name="f28" fmla="*/ f24 1 1860041"/>
                    <a:gd name="f29" fmla="*/ 0 f25 1"/>
                    <a:gd name="f30" fmla="*/ 0 f24 1"/>
                    <a:gd name="f31" fmla="*/ 1437894 f25 1"/>
                    <a:gd name="f32" fmla="*/ 440626 f24 1"/>
                    <a:gd name="f33" fmla="*/ 525018 f25 1"/>
                    <a:gd name="f34" fmla="*/ 738759 f24 1"/>
                    <a:gd name="f35" fmla="*/ 1274350 f25 1"/>
                    <a:gd name="f36" fmla="*/ 1166146 f24 1"/>
                    <a:gd name="f37" fmla="*/ 1419416 f24 1"/>
                    <a:gd name="f38" fmla="*/ 1493330 f25 1"/>
                    <a:gd name="f39" fmla="*/ 1860042 f24 1"/>
                    <a:gd name="f40" fmla="+- f26 0 f1"/>
                    <a:gd name="f41" fmla="*/ f29 1 1493329"/>
                    <a:gd name="f42" fmla="*/ f30 1 1860041"/>
                    <a:gd name="f43" fmla="*/ f31 1 1493329"/>
                    <a:gd name="f44" fmla="*/ f32 1 1860041"/>
                    <a:gd name="f45" fmla="*/ f33 1 1493329"/>
                    <a:gd name="f46" fmla="*/ f34 1 1860041"/>
                    <a:gd name="f47" fmla="*/ f35 1 1493329"/>
                    <a:gd name="f48" fmla="*/ f36 1 1860041"/>
                    <a:gd name="f49" fmla="*/ f37 1 1860041"/>
                    <a:gd name="f50" fmla="*/ f38 1 1493329"/>
                    <a:gd name="f51" fmla="*/ f39 1 1860041"/>
                    <a:gd name="f52" fmla="*/ f20 1 f27"/>
                    <a:gd name="f53" fmla="*/ f21 1 f27"/>
                    <a:gd name="f54" fmla="*/ f20 1 f28"/>
                    <a:gd name="f55" fmla="*/ f22 1 f28"/>
                    <a:gd name="f56" fmla="*/ f41 1 f27"/>
                    <a:gd name="f57" fmla="*/ f42 1 f28"/>
                    <a:gd name="f58" fmla="*/ f43 1 f27"/>
                    <a:gd name="f59" fmla="*/ f44 1 f28"/>
                    <a:gd name="f60" fmla="*/ f45 1 f27"/>
                    <a:gd name="f61" fmla="*/ f46 1 f28"/>
                    <a:gd name="f62" fmla="*/ f47 1 f27"/>
                    <a:gd name="f63" fmla="*/ f48 1 f28"/>
                    <a:gd name="f64" fmla="*/ f49 1 f28"/>
                    <a:gd name="f65" fmla="*/ f50 1 f27"/>
                    <a:gd name="f66" fmla="*/ f51 1 f28"/>
                    <a:gd name="f67" fmla="*/ f52 f18 1"/>
                    <a:gd name="f68" fmla="*/ f53 f18 1"/>
                    <a:gd name="f69" fmla="*/ f55 f19 1"/>
                    <a:gd name="f70" fmla="*/ f54 f19 1"/>
                    <a:gd name="f71" fmla="*/ f56 f18 1"/>
                    <a:gd name="f72" fmla="*/ f57 f19 1"/>
                    <a:gd name="f73" fmla="*/ f58 f18 1"/>
                    <a:gd name="f74" fmla="*/ f59 f19 1"/>
                    <a:gd name="f75" fmla="*/ f60 f18 1"/>
                    <a:gd name="f76" fmla="*/ f61 f19 1"/>
                    <a:gd name="f77" fmla="*/ f62 f18 1"/>
                    <a:gd name="f78" fmla="*/ f63 f19 1"/>
                    <a:gd name="f79" fmla="*/ f64 f19 1"/>
                    <a:gd name="f80" fmla="*/ f65 f18 1"/>
                    <a:gd name="f81" fmla="*/ f66 f1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0">
                      <a:pos x="f71" y="f72"/>
                    </a:cxn>
                    <a:cxn ang="f40">
                      <a:pos x="f73" y="f72"/>
                    </a:cxn>
                    <a:cxn ang="f40">
                      <a:pos x="f73" y="f74"/>
                    </a:cxn>
                    <a:cxn ang="f40">
                      <a:pos x="f75" y="f74"/>
                    </a:cxn>
                    <a:cxn ang="f40">
                      <a:pos x="f75" y="f76"/>
                    </a:cxn>
                    <a:cxn ang="f40">
                      <a:pos x="f77" y="f76"/>
                    </a:cxn>
                    <a:cxn ang="f40">
                      <a:pos x="f77" y="f78"/>
                    </a:cxn>
                    <a:cxn ang="f40">
                      <a:pos x="f75" y="f78"/>
                    </a:cxn>
                    <a:cxn ang="f40">
                      <a:pos x="f75" y="f79"/>
                    </a:cxn>
                    <a:cxn ang="f40">
                      <a:pos x="f80" y="f79"/>
                    </a:cxn>
                    <a:cxn ang="f40">
                      <a:pos x="f80" y="f81"/>
                    </a:cxn>
                    <a:cxn ang="f40">
                      <a:pos x="f71" y="f81"/>
                    </a:cxn>
                    <a:cxn ang="f40">
                      <a:pos x="f71" y="f72"/>
                    </a:cxn>
                  </a:cxnLst>
                  <a:rect l="f67" t="f70" r="f68" b="f69"/>
                  <a:pathLst>
                    <a:path w="1493329" h="1860041">
                      <a:moveTo>
                        <a:pt x="f5" y="f5"/>
                      </a:moveTo>
                      <a:lnTo>
                        <a:pt x="f8" y="f5"/>
                      </a:ln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1"/>
                      </a:lnTo>
                      <a:lnTo>
                        <a:pt x="f12" y="f13"/>
                      </a:lnTo>
                      <a:lnTo>
                        <a:pt x="f10" y="f13"/>
                      </a:lnTo>
                      <a:lnTo>
                        <a:pt x="f10" y="f14"/>
                      </a:lnTo>
                      <a:lnTo>
                        <a:pt x="f15" y="f14"/>
                      </a:lnTo>
                      <a:lnTo>
                        <a:pt x="f15" y="f16"/>
                      </a:lnTo>
                      <a:lnTo>
                        <a:pt x="f5" y="f16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Gráfico 4">
                  <a:extLst>
                    <a:ext uri="{FF2B5EF4-FFF2-40B4-BE49-F238E27FC236}">
                      <a16:creationId xmlns:a16="http://schemas.microsoft.com/office/drawing/2014/main" id="{29EC4077-8114-4F50-803A-FE1E3E35897A}"/>
                    </a:ext>
                  </a:extLst>
                </p:cNvPr>
                <p:cNvSpPr/>
                <p:nvPr/>
              </p:nvSpPr>
              <p:spPr>
                <a:xfrm>
                  <a:off x="3858804" y="2717569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0"/>
                    <a:gd name="f13" fmla="val 1416749"/>
                    <a:gd name="f14" fmla="val 841629"/>
                    <a:gd name="f15" fmla="val 1036891"/>
                    <a:gd name="f16" fmla="val 1153001"/>
                    <a:gd name="f17" fmla="val 1308545"/>
                    <a:gd name="f18" fmla="val 1638395"/>
                    <a:gd name="f19" fmla="val 1387792"/>
                    <a:gd name="f20" fmla="val 1902238"/>
                    <a:gd name="f21" fmla="val 319182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9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Gráfico 4">
                  <a:extLst>
                    <a:ext uri="{FF2B5EF4-FFF2-40B4-BE49-F238E27FC236}">
                      <a16:creationId xmlns:a16="http://schemas.microsoft.com/office/drawing/2014/main" id="{3AF999D8-3267-4208-8BA1-7C99A8B3870B}"/>
                    </a:ext>
                  </a:extLst>
                </p:cNvPr>
                <p:cNvSpPr/>
                <p:nvPr/>
              </p:nvSpPr>
              <p:spPr>
                <a:xfrm>
                  <a:off x="3299374" y="2868308"/>
                  <a:ext cx="131134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484"/>
                    <a:gd name="f7" fmla="val 1860041"/>
                    <a:gd name="f8" fmla="val 1973485"/>
                    <a:gd name="f9" fmla="val 1860042"/>
                    <a:gd name="f10" fmla="val 1445800"/>
                    <a:gd name="f11" fmla="val 1108139"/>
                    <a:gd name="f12" fmla="val 1073753"/>
                    <a:gd name="f13" fmla="val 1577721"/>
                    <a:gd name="f14" fmla="val 899732"/>
                    <a:gd name="f15" fmla="val 527685"/>
                    <a:gd name="f16" fmla="val 266510"/>
                    <a:gd name="f17" fmla="val 986790"/>
                    <a:gd name="f18" fmla="val 918115"/>
                    <a:gd name="f19" fmla="val 1704404"/>
                    <a:gd name="f20" fmla="+- 0 0 -90"/>
                    <a:gd name="f21" fmla="*/ f3 1 1973484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484"/>
                    <a:gd name="f31" fmla="*/ f27 1 1860041"/>
                    <a:gd name="f32" fmla="*/ 1973485 f28 1"/>
                    <a:gd name="f33" fmla="*/ 0 f27 1"/>
                    <a:gd name="f34" fmla="*/ 1860042 f27 1"/>
                    <a:gd name="f35" fmla="*/ 1445800 f28 1"/>
                    <a:gd name="f36" fmla="*/ 1108139 f27 1"/>
                    <a:gd name="f37" fmla="*/ 1073753 f28 1"/>
                    <a:gd name="f38" fmla="*/ 1577721 f27 1"/>
                    <a:gd name="f39" fmla="*/ 899732 f28 1"/>
                    <a:gd name="f40" fmla="*/ 527685 f28 1"/>
                    <a:gd name="f41" fmla="*/ 0 f28 1"/>
                    <a:gd name="f42" fmla="*/ 266510 f28 1"/>
                    <a:gd name="f43" fmla="*/ 986790 f28 1"/>
                    <a:gd name="f44" fmla="*/ 918115 f27 1"/>
                    <a:gd name="f45" fmla="*/ 1704404 f28 1"/>
                    <a:gd name="f46" fmla="+- f29 0 f1"/>
                    <a:gd name="f47" fmla="*/ f32 1 1973484"/>
                    <a:gd name="f48" fmla="*/ f33 1 1860041"/>
                    <a:gd name="f49" fmla="*/ f34 1 1860041"/>
                    <a:gd name="f50" fmla="*/ f35 1 1973484"/>
                    <a:gd name="f51" fmla="*/ f36 1 1860041"/>
                    <a:gd name="f52" fmla="*/ f37 1 1973484"/>
                    <a:gd name="f53" fmla="*/ f38 1 1860041"/>
                    <a:gd name="f54" fmla="*/ f39 1 1973484"/>
                    <a:gd name="f55" fmla="*/ f40 1 1973484"/>
                    <a:gd name="f56" fmla="*/ f41 1 1973484"/>
                    <a:gd name="f57" fmla="*/ f42 1 1973484"/>
                    <a:gd name="f58" fmla="*/ f43 1 1973484"/>
                    <a:gd name="f59" fmla="*/ f44 1 1860041"/>
                    <a:gd name="f60" fmla="*/ f45 1 1973484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484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Gráfico 4">
                  <a:extLst>
                    <a:ext uri="{FF2B5EF4-FFF2-40B4-BE49-F238E27FC236}">
                      <a16:creationId xmlns:a16="http://schemas.microsoft.com/office/drawing/2014/main" id="{C64A7AC0-1BB9-4EB1-A21C-59AA656691FB}"/>
                    </a:ext>
                  </a:extLst>
                </p:cNvPr>
                <p:cNvSpPr/>
                <p:nvPr/>
              </p:nvSpPr>
              <p:spPr>
                <a:xfrm>
                  <a:off x="3448394" y="2868308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1"/>
                    <a:gd name="f13" fmla="val 1416748"/>
                    <a:gd name="f14" fmla="val 841629"/>
                    <a:gd name="f15" fmla="val 1036892"/>
                    <a:gd name="f16" fmla="val 1153001"/>
                    <a:gd name="f17" fmla="val 1308545"/>
                    <a:gd name="f18" fmla="val 1638395"/>
                    <a:gd name="f19" fmla="val 1387793"/>
                    <a:gd name="f20" fmla="val 1902238"/>
                    <a:gd name="f21" fmla="val 319183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8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Gráfico 4">
                  <a:extLst>
                    <a:ext uri="{FF2B5EF4-FFF2-40B4-BE49-F238E27FC236}">
                      <a16:creationId xmlns:a16="http://schemas.microsoft.com/office/drawing/2014/main" id="{69D553D7-02EC-4D18-A62D-833995A4A40F}"/>
                    </a:ext>
                  </a:extLst>
                </p:cNvPr>
                <p:cNvSpPr/>
                <p:nvPr/>
              </p:nvSpPr>
              <p:spPr>
                <a:xfrm>
                  <a:off x="3578476" y="2868308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2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70"/>
                    <a:gd name="f13" fmla="val 1229487"/>
                    <a:gd name="f14" fmla="val 902303"/>
                    <a:gd name="f15" fmla="+- 0 0 -90"/>
                    <a:gd name="f16" fmla="*/ f3 1 1757172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2"/>
                    <a:gd name="f26" fmla="*/ f22 1 1860041"/>
                    <a:gd name="f27" fmla="*/ 1757172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70 f23 1"/>
                    <a:gd name="f35" fmla="*/ 1229487 f23 1"/>
                    <a:gd name="f36" fmla="*/ 902303 f22 1"/>
                    <a:gd name="f37" fmla="+- f24 0 f1"/>
                    <a:gd name="f38" fmla="*/ f27 1 1757172"/>
                    <a:gd name="f39" fmla="*/ f28 1 1860041"/>
                    <a:gd name="f40" fmla="*/ f29 1 1860041"/>
                    <a:gd name="f41" fmla="*/ f30 1 1757172"/>
                    <a:gd name="f42" fmla="*/ f31 1 1757172"/>
                    <a:gd name="f43" fmla="*/ f32 1 1860041"/>
                    <a:gd name="f44" fmla="*/ f33 1 1757172"/>
                    <a:gd name="f45" fmla="*/ f34 1 1757172"/>
                    <a:gd name="f46" fmla="*/ f35 1 1757172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2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Gráfico 4">
                  <a:extLst>
                    <a:ext uri="{FF2B5EF4-FFF2-40B4-BE49-F238E27FC236}">
                      <a16:creationId xmlns:a16="http://schemas.microsoft.com/office/drawing/2014/main" id="{DC3E6D4E-C309-4300-A0F8-B83127D1F9DF}"/>
                    </a:ext>
                  </a:extLst>
                </p:cNvPr>
                <p:cNvSpPr/>
                <p:nvPr/>
              </p:nvSpPr>
              <p:spPr>
                <a:xfrm>
                  <a:off x="3713808" y="2868308"/>
                  <a:ext cx="114656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25548"/>
                    <a:gd name="f7" fmla="val 1860041"/>
                    <a:gd name="f8" fmla="val 95"/>
                    <a:gd name="f9" fmla="val 788956"/>
                    <a:gd name="f10" fmla="val 1369409"/>
                    <a:gd name="f11" fmla="val 1725549"/>
                    <a:gd name="f12" fmla="val 308705"/>
                    <a:gd name="f13" fmla="val 907637"/>
                    <a:gd name="f14" fmla="val 1498664"/>
                    <a:gd name="f15" fmla="val 1408938"/>
                    <a:gd name="f16" fmla="val 1860042"/>
                    <a:gd name="f17" fmla="val 791527"/>
                    <a:gd name="f18" fmla="val 799529"/>
                    <a:gd name="f19" fmla="val 1387793"/>
                    <a:gd name="f20" fmla="val 1029081"/>
                    <a:gd name="f21" fmla="val 1168908"/>
                    <a:gd name="f22" fmla="val 1205770"/>
                    <a:gd name="f23" fmla="val 635889"/>
                    <a:gd name="f24" fmla="val 1023747"/>
                    <a:gd name="f25" fmla="val 469678"/>
                    <a:gd name="f26" fmla="val 525113"/>
                    <a:gd name="f27" fmla="+- 0 0 -90"/>
                    <a:gd name="f28" fmla="*/ f3 1 1725548"/>
                    <a:gd name="f29" fmla="*/ f4 1 1860041"/>
                    <a:gd name="f30" fmla="val f5"/>
                    <a:gd name="f31" fmla="val f6"/>
                    <a:gd name="f32" fmla="val f7"/>
                    <a:gd name="f33" fmla="*/ f27 f0 1"/>
                    <a:gd name="f34" fmla="+- f32 0 f30"/>
                    <a:gd name="f35" fmla="+- f31 0 f30"/>
                    <a:gd name="f36" fmla="*/ f33 1 f2"/>
                    <a:gd name="f37" fmla="*/ f35 1 1725548"/>
                    <a:gd name="f38" fmla="*/ f34 1 1860041"/>
                    <a:gd name="f39" fmla="*/ 95 f35 1"/>
                    <a:gd name="f40" fmla="*/ 0 f34 1"/>
                    <a:gd name="f41" fmla="*/ 788956 f35 1"/>
                    <a:gd name="f42" fmla="*/ 1725549 f35 1"/>
                    <a:gd name="f43" fmla="*/ 907637 f34 1"/>
                    <a:gd name="f44" fmla="*/ 791527 f35 1"/>
                    <a:gd name="f45" fmla="*/ 1860042 f34 1"/>
                    <a:gd name="f46" fmla="*/ 0 f35 1"/>
                    <a:gd name="f47" fmla="*/ 799529 f35 1"/>
                    <a:gd name="f48" fmla="*/ 1387793 f34 1"/>
                    <a:gd name="f49" fmla="*/ 1168908 f35 1"/>
                    <a:gd name="f50" fmla="*/ 469678 f34 1"/>
                    <a:gd name="f51" fmla="*/ 525113 f35 1"/>
                    <a:gd name="f52" fmla="+- f36 0 f1"/>
                    <a:gd name="f53" fmla="*/ f39 1 1725548"/>
                    <a:gd name="f54" fmla="*/ f40 1 1860041"/>
                    <a:gd name="f55" fmla="*/ f41 1 1725548"/>
                    <a:gd name="f56" fmla="*/ f42 1 1725548"/>
                    <a:gd name="f57" fmla="*/ f43 1 1860041"/>
                    <a:gd name="f58" fmla="*/ f44 1 1725548"/>
                    <a:gd name="f59" fmla="*/ f45 1 1860041"/>
                    <a:gd name="f60" fmla="*/ f46 1 1725548"/>
                    <a:gd name="f61" fmla="*/ f47 1 1725548"/>
                    <a:gd name="f62" fmla="*/ f48 1 1860041"/>
                    <a:gd name="f63" fmla="*/ f49 1 1725548"/>
                    <a:gd name="f64" fmla="*/ f50 1 1860041"/>
                    <a:gd name="f65" fmla="*/ f51 1 1725548"/>
                    <a:gd name="f66" fmla="*/ f30 1 f37"/>
                    <a:gd name="f67" fmla="*/ f31 1 f37"/>
                    <a:gd name="f68" fmla="*/ f30 1 f38"/>
                    <a:gd name="f69" fmla="*/ f32 1 f38"/>
                    <a:gd name="f70" fmla="*/ f53 1 f37"/>
                    <a:gd name="f71" fmla="*/ f54 1 f38"/>
                    <a:gd name="f72" fmla="*/ f55 1 f37"/>
                    <a:gd name="f73" fmla="*/ f56 1 f37"/>
                    <a:gd name="f74" fmla="*/ f57 1 f38"/>
                    <a:gd name="f75" fmla="*/ f58 1 f37"/>
                    <a:gd name="f76" fmla="*/ f59 1 f38"/>
                    <a:gd name="f77" fmla="*/ f60 1 f37"/>
                    <a:gd name="f78" fmla="*/ f61 1 f37"/>
                    <a:gd name="f79" fmla="*/ f62 1 f38"/>
                    <a:gd name="f80" fmla="*/ f63 1 f37"/>
                    <a:gd name="f81" fmla="*/ f64 1 f38"/>
                    <a:gd name="f82" fmla="*/ f65 1 f37"/>
                    <a:gd name="f83" fmla="*/ f66 f28 1"/>
                    <a:gd name="f84" fmla="*/ f67 f28 1"/>
                    <a:gd name="f85" fmla="*/ f69 f29 1"/>
                    <a:gd name="f86" fmla="*/ f68 f29 1"/>
                    <a:gd name="f87" fmla="*/ f70 f28 1"/>
                    <a:gd name="f88" fmla="*/ f71 f29 1"/>
                    <a:gd name="f89" fmla="*/ f72 f28 1"/>
                    <a:gd name="f90" fmla="*/ f73 f28 1"/>
                    <a:gd name="f91" fmla="*/ f74 f29 1"/>
                    <a:gd name="f92" fmla="*/ f75 f28 1"/>
                    <a:gd name="f93" fmla="*/ f76 f29 1"/>
                    <a:gd name="f94" fmla="*/ f77 f28 1"/>
                    <a:gd name="f95" fmla="*/ f78 f28 1"/>
                    <a:gd name="f96" fmla="*/ f79 f29 1"/>
                    <a:gd name="f97" fmla="*/ f80 f28 1"/>
                    <a:gd name="f98" fmla="*/ f81 f29 1"/>
                    <a:gd name="f99" fmla="*/ f82 f2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2">
                      <a:pos x="f87" y="f88"/>
                    </a:cxn>
                    <a:cxn ang="f52">
                      <a:pos x="f89" y="f88"/>
                    </a:cxn>
                    <a:cxn ang="f52">
                      <a:pos x="f90" y="f91"/>
                    </a:cxn>
                    <a:cxn ang="f52">
                      <a:pos x="f92" y="f93"/>
                    </a:cxn>
                    <a:cxn ang="f52">
                      <a:pos x="f94" y="f93"/>
                    </a:cxn>
                    <a:cxn ang="f52">
                      <a:pos x="f94" y="f88"/>
                    </a:cxn>
                    <a:cxn ang="f52">
                      <a:pos x="f95" y="f96"/>
                    </a:cxn>
                    <a:cxn ang="f52">
                      <a:pos x="f97" y="f91"/>
                    </a:cxn>
                    <a:cxn ang="f52">
                      <a:pos x="f89" y="f98"/>
                    </a:cxn>
                    <a:cxn ang="f52">
                      <a:pos x="f99" y="f98"/>
                    </a:cxn>
                    <a:cxn ang="f52">
                      <a:pos x="f99" y="f96"/>
                    </a:cxn>
                    <a:cxn ang="f52">
                      <a:pos x="f95" y="f96"/>
                    </a:cxn>
                  </a:cxnLst>
                  <a:rect l="f83" t="f86" r="f84" b="f85"/>
                  <a:pathLst>
                    <a:path w="1725548" h="1860041">
                      <a:moveTo>
                        <a:pt x="f8" y="f5"/>
                      </a:moveTo>
                      <a:lnTo>
                        <a:pt x="f9" y="f5"/>
                      </a:lnTo>
                      <a:cubicBezTo>
                        <a:pt x="f10" y="f5"/>
                        <a:pt x="f11" y="f12"/>
                        <a:pt x="f11" y="f13"/>
                      </a:cubicBezTo>
                      <a:cubicBezTo>
                        <a:pt x="f11" y="f14"/>
                        <a:pt x="f15" y="f16"/>
                        <a:pt x="f17" y="f16"/>
                      </a:cubicBezTo>
                      <a:lnTo>
                        <a:pt x="f5" y="f16"/>
                      </a:lnTo>
                      <a:lnTo>
                        <a:pt x="f5" y="f5"/>
                      </a:lnTo>
                      <a:close/>
                      <a:moveTo>
                        <a:pt x="f18" y="f19"/>
                      </a:moveTo>
                      <a:cubicBezTo>
                        <a:pt x="f20" y="f19"/>
                        <a:pt x="f21" y="f22"/>
                        <a:pt x="f21" y="f13"/>
                      </a:cubicBezTo>
                      <a:cubicBezTo>
                        <a:pt x="f21" y="f23"/>
                        <a:pt x="f24" y="f25"/>
                        <a:pt x="f9" y="f25"/>
                      </a:cubicBezTo>
                      <a:lnTo>
                        <a:pt x="f26" y="f25"/>
                      </a:lnTo>
                      <a:lnTo>
                        <a:pt x="f26" y="f19"/>
                      </a:lnTo>
                      <a:lnTo>
                        <a:pt x="f18" y="f19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Gráfico 4">
                  <a:extLst>
                    <a:ext uri="{FF2B5EF4-FFF2-40B4-BE49-F238E27FC236}">
                      <a16:creationId xmlns:a16="http://schemas.microsoft.com/office/drawing/2014/main" id="{F1E6B649-4547-47B4-9049-B466BC4D4CFB}"/>
                    </a:ext>
                  </a:extLst>
                </p:cNvPr>
                <p:cNvSpPr/>
                <p:nvPr/>
              </p:nvSpPr>
              <p:spPr>
                <a:xfrm>
                  <a:off x="3841092" y="2865574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430"/>
                    <a:gd name="f11" fmla="val 994696"/>
                    <a:gd name="f12" fmla="val 1598962"/>
                    <a:gd name="f13" fmla="val 1989392"/>
                    <a:gd name="f14" fmla="val 1543431"/>
                    <a:gd name="f15" fmla="val 1432656"/>
                    <a:gd name="f16" fmla="val 680656"/>
                    <a:gd name="f17" fmla="val 1258538"/>
                    <a:gd name="f18" fmla="val 480155"/>
                    <a:gd name="f19" fmla="val 733520"/>
                    <a:gd name="f20" fmla="val 559404"/>
                    <a:gd name="f21" fmla="val 1263777"/>
                    <a:gd name="f22" fmla="val 1464278"/>
                    <a:gd name="f23" fmla="+- 0 0 -90"/>
                    <a:gd name="f24" fmla="*/ f3 1 1989391"/>
                    <a:gd name="f25" fmla="*/ f4 1 1944433"/>
                    <a:gd name="f26" fmla="val f5"/>
                    <a:gd name="f27" fmla="val f6"/>
                    <a:gd name="f28" fmla="val f7"/>
                    <a:gd name="f29" fmla="*/ f23 f0 1"/>
                    <a:gd name="f30" fmla="+- f28 0 f26"/>
                    <a:gd name="f31" fmla="+- f27 0 f26"/>
                    <a:gd name="f32" fmla="*/ f29 1 f2"/>
                    <a:gd name="f33" fmla="*/ f31 1 1989391"/>
                    <a:gd name="f34" fmla="*/ f30 1 1944433"/>
                    <a:gd name="f35" fmla="*/ 0 f31 1"/>
                    <a:gd name="f36" fmla="*/ 973550 f30 1"/>
                    <a:gd name="f37" fmla="*/ 994696 f31 1"/>
                    <a:gd name="f38" fmla="*/ 0 f30 1"/>
                    <a:gd name="f39" fmla="*/ 1989392 f31 1"/>
                    <a:gd name="f40" fmla="*/ 1944433 f30 1"/>
                    <a:gd name="f41" fmla="*/ 1432656 f31 1"/>
                    <a:gd name="f42" fmla="*/ 480155 f30 1"/>
                    <a:gd name="f43" fmla="*/ 559404 f31 1"/>
                    <a:gd name="f44" fmla="*/ 1464278 f30 1"/>
                    <a:gd name="f45" fmla="+- f32 0 f1"/>
                    <a:gd name="f46" fmla="*/ f35 1 1989391"/>
                    <a:gd name="f47" fmla="*/ f36 1 1944433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26 1 f33"/>
                    <a:gd name="f57" fmla="*/ f27 1 f33"/>
                    <a:gd name="f58" fmla="*/ f26 1 f34"/>
                    <a:gd name="f59" fmla="*/ f28 1 f34"/>
                    <a:gd name="f60" fmla="*/ f46 1 f33"/>
                    <a:gd name="f61" fmla="*/ f47 1 f34"/>
                    <a:gd name="f62" fmla="*/ f48 1 f33"/>
                    <a:gd name="f63" fmla="*/ f49 1 f34"/>
                    <a:gd name="f64" fmla="*/ f50 1 f33"/>
                    <a:gd name="f65" fmla="*/ f51 1 f34"/>
                    <a:gd name="f66" fmla="*/ f52 1 f33"/>
                    <a:gd name="f67" fmla="*/ f53 1 f34"/>
                    <a:gd name="f68" fmla="*/ f54 1 f33"/>
                    <a:gd name="f69" fmla="*/ f55 1 f34"/>
                    <a:gd name="f70" fmla="*/ f56 f24 1"/>
                    <a:gd name="f71" fmla="*/ f57 f24 1"/>
                    <a:gd name="f72" fmla="*/ f59 f25 1"/>
                    <a:gd name="f73" fmla="*/ f58 f25 1"/>
                    <a:gd name="f74" fmla="*/ f60 f24 1"/>
                    <a:gd name="f75" fmla="*/ f61 f25 1"/>
                    <a:gd name="f76" fmla="*/ f62 f24 1"/>
                    <a:gd name="f77" fmla="*/ f63 f25 1"/>
                    <a:gd name="f78" fmla="*/ f64 f24 1"/>
                    <a:gd name="f79" fmla="*/ f65 f25 1"/>
                    <a:gd name="f80" fmla="*/ f66 f24 1"/>
                    <a:gd name="f81" fmla="*/ f67 f25 1"/>
                    <a:gd name="f82" fmla="*/ f68 f24 1"/>
                    <a:gd name="f83" fmla="*/ f6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5">
                      <a:pos x="f74" y="f75"/>
                    </a:cxn>
                    <a:cxn ang="f45">
                      <a:pos x="f76" y="f77"/>
                    </a:cxn>
                    <a:cxn ang="f45">
                      <a:pos x="f78" y="f75"/>
                    </a:cxn>
                    <a:cxn ang="f45">
                      <a:pos x="f76" y="f79"/>
                    </a:cxn>
                    <a:cxn ang="f45">
                      <a:pos x="f74" y="f75"/>
                    </a:cxn>
                    <a:cxn ang="f45">
                      <a:pos x="f80" y="f75"/>
                    </a:cxn>
                    <a:cxn ang="f45">
                      <a:pos x="f76" y="f81"/>
                    </a:cxn>
                    <a:cxn ang="f45">
                      <a:pos x="f82" y="f75"/>
                    </a:cxn>
                    <a:cxn ang="f45">
                      <a:pos x="f76" y="f83"/>
                    </a:cxn>
                    <a:cxn ang="f45">
                      <a:pos x="f80" y="f75"/>
                    </a:cxn>
                  </a:cxnLst>
                  <a:rect l="f70" t="f73" r="f71" b="f72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13" y="f9"/>
                        <a:pt x="f13" y="f8"/>
                      </a:cubicBezTo>
                      <a:cubicBezTo>
                        <a:pt x="f13" y="f14"/>
                        <a:pt x="f12" y="f7"/>
                        <a:pt x="f11" y="f7"/>
                      </a:cubicBezTo>
                      <a:cubicBezTo>
                        <a:pt x="f10" y="f7"/>
                        <a:pt x="f5" y="f14"/>
                        <a:pt x="f5" y="f8"/>
                      </a:cubicBezTo>
                      <a:close/>
                      <a:moveTo>
                        <a:pt x="f15" y="f8"/>
                      </a:moveTo>
                      <a:cubicBezTo>
                        <a:pt x="f15" y="f16"/>
                        <a:pt x="f17" y="f18"/>
                        <a:pt x="f11" y="f18"/>
                      </a:cubicBezTo>
                      <a:cubicBezTo>
                        <a:pt x="f19" y="f18"/>
                        <a:pt x="f20" y="f16"/>
                        <a:pt x="f20" y="f8"/>
                      </a:cubicBezTo>
                      <a:cubicBezTo>
                        <a:pt x="f20" y="f21"/>
                        <a:pt x="f19" y="f22"/>
                        <a:pt x="f11" y="f22"/>
                      </a:cubicBezTo>
                      <a:cubicBezTo>
                        <a:pt x="f17" y="f22"/>
                        <a:pt x="f15" y="f21"/>
                        <a:pt x="f1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Gráfico 4">
                  <a:extLst>
                    <a:ext uri="{FF2B5EF4-FFF2-40B4-BE49-F238E27FC236}">
                      <a16:creationId xmlns:a16="http://schemas.microsoft.com/office/drawing/2014/main" id="{8054F92C-21C4-47A7-B7BF-06320323F30C}"/>
                    </a:ext>
                  </a:extLst>
                </p:cNvPr>
                <p:cNvSpPr/>
                <p:nvPr/>
              </p:nvSpPr>
              <p:spPr>
                <a:xfrm>
                  <a:off x="3466097" y="3017894"/>
                  <a:ext cx="138668" cy="12098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086927"/>
                    <a:gd name="f7" fmla="val 1865280"/>
                    <a:gd name="f8" fmla="val 1395698"/>
                    <a:gd name="f9" fmla="val 1598771"/>
                    <a:gd name="f10" fmla="val 688657"/>
                    <a:gd name="f11" fmla="val 572548"/>
                    <a:gd name="f12" fmla="val 1865281"/>
                    <a:gd name="f13" fmla="val 897064"/>
                    <a:gd name="f14" fmla="val 1187291"/>
                    <a:gd name="f15" fmla="val 1511808"/>
                    <a:gd name="f16" fmla="val 844296"/>
                    <a:gd name="f17" fmla="val 1192435"/>
                    <a:gd name="f18" fmla="val 1240060"/>
                    <a:gd name="f19" fmla="val 1042130"/>
                    <a:gd name="f20" fmla="val 680561"/>
                    <a:gd name="f21" fmla="+- 0 0 -90"/>
                    <a:gd name="f22" fmla="*/ f3 1 2086927"/>
                    <a:gd name="f23" fmla="*/ f4 1 1865280"/>
                    <a:gd name="f24" fmla="val f5"/>
                    <a:gd name="f25" fmla="val f6"/>
                    <a:gd name="f26" fmla="val f7"/>
                    <a:gd name="f27" fmla="*/ f21 f0 1"/>
                    <a:gd name="f28" fmla="+- f26 0 f24"/>
                    <a:gd name="f29" fmla="+- f25 0 f24"/>
                    <a:gd name="f30" fmla="*/ f27 1 f2"/>
                    <a:gd name="f31" fmla="*/ f29 1 2086927"/>
                    <a:gd name="f32" fmla="*/ f28 1 1865280"/>
                    <a:gd name="f33" fmla="*/ 1395698 f29 1"/>
                    <a:gd name="f34" fmla="*/ 1598771 f28 1"/>
                    <a:gd name="f35" fmla="*/ 688657 f29 1"/>
                    <a:gd name="f36" fmla="*/ 572548 f29 1"/>
                    <a:gd name="f37" fmla="*/ 1865281 f28 1"/>
                    <a:gd name="f38" fmla="*/ 0 f29 1"/>
                    <a:gd name="f39" fmla="*/ 897064 f29 1"/>
                    <a:gd name="f40" fmla="*/ 0 f28 1"/>
                    <a:gd name="f41" fmla="*/ 1187291 f29 1"/>
                    <a:gd name="f42" fmla="*/ 2086927 f29 1"/>
                    <a:gd name="f43" fmla="*/ 1511808 f29 1"/>
                    <a:gd name="f44" fmla="*/ 844296 f29 1"/>
                    <a:gd name="f45" fmla="*/ 1192435 f28 1"/>
                    <a:gd name="f46" fmla="*/ 1240060 f29 1"/>
                    <a:gd name="f47" fmla="*/ 1042130 f29 1"/>
                    <a:gd name="f48" fmla="*/ 680561 f28 1"/>
                    <a:gd name="f49" fmla="+- f30 0 f1"/>
                    <a:gd name="f50" fmla="*/ f33 1 2086927"/>
                    <a:gd name="f51" fmla="*/ f34 1 1865280"/>
                    <a:gd name="f52" fmla="*/ f35 1 2086927"/>
                    <a:gd name="f53" fmla="*/ f36 1 2086927"/>
                    <a:gd name="f54" fmla="*/ f37 1 1865280"/>
                    <a:gd name="f55" fmla="*/ f38 1 2086927"/>
                    <a:gd name="f56" fmla="*/ f39 1 2086927"/>
                    <a:gd name="f57" fmla="*/ f40 1 1865280"/>
                    <a:gd name="f58" fmla="*/ f41 1 2086927"/>
                    <a:gd name="f59" fmla="*/ f42 1 2086927"/>
                    <a:gd name="f60" fmla="*/ f43 1 2086927"/>
                    <a:gd name="f61" fmla="*/ f44 1 2086927"/>
                    <a:gd name="f62" fmla="*/ f45 1 1865280"/>
                    <a:gd name="f63" fmla="*/ f46 1 2086927"/>
                    <a:gd name="f64" fmla="*/ f47 1 2086927"/>
                    <a:gd name="f65" fmla="*/ f48 1 1865280"/>
                    <a:gd name="f66" fmla="*/ f24 1 f31"/>
                    <a:gd name="f67" fmla="*/ f25 1 f31"/>
                    <a:gd name="f68" fmla="*/ f24 1 f32"/>
                    <a:gd name="f69" fmla="*/ f26 1 f32"/>
                    <a:gd name="f70" fmla="*/ f50 1 f31"/>
                    <a:gd name="f71" fmla="*/ f51 1 f32"/>
                    <a:gd name="f72" fmla="*/ f52 1 f31"/>
                    <a:gd name="f73" fmla="*/ f53 1 f31"/>
                    <a:gd name="f74" fmla="*/ f54 1 f32"/>
                    <a:gd name="f75" fmla="*/ f55 1 f31"/>
                    <a:gd name="f76" fmla="*/ f56 1 f31"/>
                    <a:gd name="f77" fmla="*/ f57 1 f32"/>
                    <a:gd name="f78" fmla="*/ f58 1 f31"/>
                    <a:gd name="f79" fmla="*/ f59 1 f31"/>
                    <a:gd name="f80" fmla="*/ f60 1 f31"/>
                    <a:gd name="f81" fmla="*/ f61 1 f31"/>
                    <a:gd name="f82" fmla="*/ f62 1 f32"/>
                    <a:gd name="f83" fmla="*/ f63 1 f31"/>
                    <a:gd name="f84" fmla="*/ f64 1 f31"/>
                    <a:gd name="f85" fmla="*/ f65 1 f32"/>
                    <a:gd name="f86" fmla="*/ f66 f22 1"/>
                    <a:gd name="f87" fmla="*/ f67 f22 1"/>
                    <a:gd name="f88" fmla="*/ f69 f23 1"/>
                    <a:gd name="f89" fmla="*/ f68 f23 1"/>
                    <a:gd name="f90" fmla="*/ f70 f22 1"/>
                    <a:gd name="f91" fmla="*/ f71 f23 1"/>
                    <a:gd name="f92" fmla="*/ f72 f22 1"/>
                    <a:gd name="f93" fmla="*/ f73 f22 1"/>
                    <a:gd name="f94" fmla="*/ f74 f23 1"/>
                    <a:gd name="f95" fmla="*/ f75 f22 1"/>
                    <a:gd name="f96" fmla="*/ f76 f22 1"/>
                    <a:gd name="f97" fmla="*/ f77 f23 1"/>
                    <a:gd name="f98" fmla="*/ f78 f22 1"/>
                    <a:gd name="f99" fmla="*/ f79 f22 1"/>
                    <a:gd name="f100" fmla="*/ f80 f22 1"/>
                    <a:gd name="f101" fmla="*/ f81 f22 1"/>
                    <a:gd name="f102" fmla="*/ f82 f23 1"/>
                    <a:gd name="f103" fmla="*/ f83 f22 1"/>
                    <a:gd name="f104" fmla="*/ f84 f22 1"/>
                    <a:gd name="f105" fmla="*/ f85 f2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9">
                      <a:pos x="f90" y="f91"/>
                    </a:cxn>
                    <a:cxn ang="f49">
                      <a:pos x="f92" y="f91"/>
                    </a:cxn>
                    <a:cxn ang="f49">
                      <a:pos x="f93" y="f94"/>
                    </a:cxn>
                    <a:cxn ang="f49">
                      <a:pos x="f95" y="f94"/>
                    </a:cxn>
                    <a:cxn ang="f49">
                      <a:pos x="f96" y="f97"/>
                    </a:cxn>
                    <a:cxn ang="f49">
                      <a:pos x="f98" y="f97"/>
                    </a:cxn>
                    <a:cxn ang="f49">
                      <a:pos x="f99" y="f94"/>
                    </a:cxn>
                    <a:cxn ang="f49">
                      <a:pos x="f100" y="f94"/>
                    </a:cxn>
                    <a:cxn ang="f49">
                      <a:pos x="f90" y="f91"/>
                    </a:cxn>
                    <a:cxn ang="f49">
                      <a:pos x="f101" y="f102"/>
                    </a:cxn>
                    <a:cxn ang="f49">
                      <a:pos x="f103" y="f102"/>
                    </a:cxn>
                    <a:cxn ang="f49">
                      <a:pos x="f104" y="f105"/>
                    </a:cxn>
                    <a:cxn ang="f49">
                      <a:pos x="f101" y="f102"/>
                    </a:cxn>
                  </a:cxnLst>
                  <a:rect l="f86" t="f89" r="f87" b="f88"/>
                  <a:pathLst>
                    <a:path w="2086927" h="186528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lnTo>
                        <a:pt x="f5" y="f12"/>
                      </a:lnTo>
                      <a:lnTo>
                        <a:pt x="f13" y="f5"/>
                      </a:lnTo>
                      <a:lnTo>
                        <a:pt x="f14" y="f5"/>
                      </a:lnTo>
                      <a:lnTo>
                        <a:pt x="f6" y="f12"/>
                      </a:lnTo>
                      <a:lnTo>
                        <a:pt x="f15" y="f12"/>
                      </a:lnTo>
                      <a:lnTo>
                        <a:pt x="f8" y="f9"/>
                      </a:lnTo>
                      <a:close/>
                      <a:moveTo>
                        <a:pt x="f16" y="f17"/>
                      </a:moveTo>
                      <a:lnTo>
                        <a:pt x="f18" y="f17"/>
                      </a:lnTo>
                      <a:lnTo>
                        <a:pt x="f19" y="f20"/>
                      </a:lnTo>
                      <a:lnTo>
                        <a:pt x="f16" y="f17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Gráfico 4">
                  <a:extLst>
                    <a:ext uri="{FF2B5EF4-FFF2-40B4-BE49-F238E27FC236}">
                      <a16:creationId xmlns:a16="http://schemas.microsoft.com/office/drawing/2014/main" id="{FFF5CA77-9CAE-4490-B5AE-7BAF46ACAE6B}"/>
                    </a:ext>
                  </a:extLst>
                </p:cNvPr>
                <p:cNvSpPr/>
                <p:nvPr/>
              </p:nvSpPr>
              <p:spPr>
                <a:xfrm>
                  <a:off x="3581979" y="3018224"/>
                  <a:ext cx="127805" cy="1216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23383"/>
                    <a:gd name="f7" fmla="val 1875853"/>
                    <a:gd name="f8" fmla="val 1923384"/>
                    <a:gd name="f9" fmla="val 1092327"/>
                    <a:gd name="f10" fmla="val 820579"/>
                    <a:gd name="f11" fmla="val 585692"/>
                    <a:gd name="f12" fmla="val 960311"/>
                    <a:gd name="f13" fmla="val 976217"/>
                    <a:gd name="f14" fmla="val 1329690"/>
                    <a:gd name="f15" fmla="+- 0 0 -90"/>
                    <a:gd name="f16" fmla="*/ f3 1 1923383"/>
                    <a:gd name="f17" fmla="*/ f4 1 1875853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923383"/>
                    <a:gd name="f26" fmla="*/ f22 1 1875853"/>
                    <a:gd name="f27" fmla="*/ 1923384 f23 1"/>
                    <a:gd name="f28" fmla="*/ 0 f22 1"/>
                    <a:gd name="f29" fmla="*/ 1092327 f23 1"/>
                    <a:gd name="f30" fmla="*/ 1875853 f22 1"/>
                    <a:gd name="f31" fmla="*/ 820579 f23 1"/>
                    <a:gd name="f32" fmla="*/ 0 f23 1"/>
                    <a:gd name="f33" fmla="*/ 585692 f23 1"/>
                    <a:gd name="f34" fmla="*/ 960311 f23 1"/>
                    <a:gd name="f35" fmla="*/ 976217 f22 1"/>
                    <a:gd name="f36" fmla="*/ 1329690 f23 1"/>
                    <a:gd name="f37" fmla="+- f24 0 f1"/>
                    <a:gd name="f38" fmla="*/ f27 1 1923383"/>
                    <a:gd name="f39" fmla="*/ f28 1 1875853"/>
                    <a:gd name="f40" fmla="*/ f29 1 1923383"/>
                    <a:gd name="f41" fmla="*/ f30 1 1875853"/>
                    <a:gd name="f42" fmla="*/ f31 1 1923383"/>
                    <a:gd name="f43" fmla="*/ f32 1 1923383"/>
                    <a:gd name="f44" fmla="*/ f33 1 1923383"/>
                    <a:gd name="f45" fmla="*/ f34 1 1923383"/>
                    <a:gd name="f46" fmla="*/ f35 1 1875853"/>
                    <a:gd name="f47" fmla="*/ f36 1 1923383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5"/>
                    <a:gd name="f55" fmla="*/ f41 1 f26"/>
                    <a:gd name="f56" fmla="*/ f42 1 f25"/>
                    <a:gd name="f57" fmla="*/ f43 1 f25"/>
                    <a:gd name="f58" fmla="*/ f44 1 f25"/>
                    <a:gd name="f59" fmla="*/ f45 1 f25"/>
                    <a:gd name="f60" fmla="*/ f46 1 f26"/>
                    <a:gd name="f61" fmla="*/ f47 1 f25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6 1"/>
                    <a:gd name="f69" fmla="*/ f55 f17 1"/>
                    <a:gd name="f70" fmla="*/ f56 f16 1"/>
                    <a:gd name="f71" fmla="*/ f57 f16 1"/>
                    <a:gd name="f72" fmla="*/ f58 f16 1"/>
                    <a:gd name="f73" fmla="*/ f59 f16 1"/>
                    <a:gd name="f74" fmla="*/ f60 f17 1"/>
                    <a:gd name="f75" fmla="*/ f61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8" y="f69"/>
                    </a:cxn>
                    <a:cxn ang="f37">
                      <a:pos x="f70" y="f69"/>
                    </a:cxn>
                    <a:cxn ang="f37">
                      <a:pos x="f71" y="f67"/>
                    </a:cxn>
                    <a:cxn ang="f37">
                      <a:pos x="f72" y="f67"/>
                    </a:cxn>
                    <a:cxn ang="f37">
                      <a:pos x="f73" y="f74"/>
                    </a:cxn>
                    <a:cxn ang="f37">
                      <a:pos x="f75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923383" h="1875853">
                      <a:moveTo>
                        <a:pt x="f8" y="f5"/>
                      </a:moveTo>
                      <a:lnTo>
                        <a:pt x="f9" y="f7"/>
                      </a:lnTo>
                      <a:lnTo>
                        <a:pt x="f10" y="f7"/>
                      </a:lnTo>
                      <a:lnTo>
                        <a:pt x="f5" y="f5"/>
                      </a:lnTo>
                      <a:lnTo>
                        <a:pt x="f11" y="f5"/>
                      </a:lnTo>
                      <a:lnTo>
                        <a:pt x="f12" y="f13"/>
                      </a:lnTo>
                      <a:lnTo>
                        <a:pt x="f14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Gráfico 4">
                  <a:extLst>
                    <a:ext uri="{FF2B5EF4-FFF2-40B4-BE49-F238E27FC236}">
                      <a16:creationId xmlns:a16="http://schemas.microsoft.com/office/drawing/2014/main" id="{F185E276-54FF-4580-9563-31A11C65491B}"/>
                    </a:ext>
                  </a:extLst>
                </p:cNvPr>
                <p:cNvSpPr/>
                <p:nvPr/>
              </p:nvSpPr>
              <p:spPr>
                <a:xfrm>
                  <a:off x="3705752" y="3015490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525"/>
                    <a:gd name="f11" fmla="val 994696"/>
                    <a:gd name="f12" fmla="val 1598866"/>
                    <a:gd name="f13" fmla="val 1543431"/>
                    <a:gd name="f14" fmla="val 1598962"/>
                    <a:gd name="f15" fmla="val 1944434"/>
                    <a:gd name="f16" fmla="val 390430"/>
                    <a:gd name="f17" fmla="val 1432655"/>
                    <a:gd name="f18" fmla="val 680657"/>
                    <a:gd name="f19" fmla="val 1258538"/>
                    <a:gd name="f20" fmla="val 480156"/>
                    <a:gd name="f21" fmla="val 733520"/>
                    <a:gd name="f22" fmla="val 559403"/>
                    <a:gd name="f23" fmla="val 1263777"/>
                    <a:gd name="f24" fmla="val 1464278"/>
                    <a:gd name="f25" fmla="+- 0 0 -90"/>
                    <a:gd name="f26" fmla="*/ f3 1 1989391"/>
                    <a:gd name="f27" fmla="*/ f4 1 1944433"/>
                    <a:gd name="f28" fmla="val f5"/>
                    <a:gd name="f29" fmla="val f6"/>
                    <a:gd name="f30" fmla="val f7"/>
                    <a:gd name="f31" fmla="*/ f25 f0 1"/>
                    <a:gd name="f32" fmla="+- f30 0 f28"/>
                    <a:gd name="f33" fmla="+- f29 0 f28"/>
                    <a:gd name="f34" fmla="*/ f31 1 f2"/>
                    <a:gd name="f35" fmla="*/ f33 1 1989391"/>
                    <a:gd name="f36" fmla="*/ f32 1 1944433"/>
                    <a:gd name="f37" fmla="*/ 0 f33 1"/>
                    <a:gd name="f38" fmla="*/ 973550 f32 1"/>
                    <a:gd name="f39" fmla="*/ 994696 f33 1"/>
                    <a:gd name="f40" fmla="*/ 0 f32 1"/>
                    <a:gd name="f41" fmla="*/ 1989391 f33 1"/>
                    <a:gd name="f42" fmla="*/ 1944434 f32 1"/>
                    <a:gd name="f43" fmla="*/ 1432655 f33 1"/>
                    <a:gd name="f44" fmla="*/ 480156 f32 1"/>
                    <a:gd name="f45" fmla="*/ 559403 f33 1"/>
                    <a:gd name="f46" fmla="*/ 1464278 f32 1"/>
                    <a:gd name="f47" fmla="+- f34 0 f1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45 1 1989391"/>
                    <a:gd name="f57" fmla="*/ f46 1 1944433"/>
                    <a:gd name="f58" fmla="*/ f28 1 f35"/>
                    <a:gd name="f59" fmla="*/ f29 1 f35"/>
                    <a:gd name="f60" fmla="*/ f28 1 f36"/>
                    <a:gd name="f61" fmla="*/ f30 1 f36"/>
                    <a:gd name="f62" fmla="*/ f48 1 f35"/>
                    <a:gd name="f63" fmla="*/ f49 1 f36"/>
                    <a:gd name="f64" fmla="*/ f50 1 f35"/>
                    <a:gd name="f65" fmla="*/ f51 1 f36"/>
                    <a:gd name="f66" fmla="*/ f52 1 f35"/>
                    <a:gd name="f67" fmla="*/ f53 1 f36"/>
                    <a:gd name="f68" fmla="*/ f54 1 f35"/>
                    <a:gd name="f69" fmla="*/ f55 1 f36"/>
                    <a:gd name="f70" fmla="*/ f56 1 f35"/>
                    <a:gd name="f71" fmla="*/ f57 1 f36"/>
                    <a:gd name="f72" fmla="*/ f58 f26 1"/>
                    <a:gd name="f73" fmla="*/ f59 f26 1"/>
                    <a:gd name="f74" fmla="*/ f61 f27 1"/>
                    <a:gd name="f75" fmla="*/ f60 f27 1"/>
                    <a:gd name="f76" fmla="*/ f62 f26 1"/>
                    <a:gd name="f77" fmla="*/ f63 f27 1"/>
                    <a:gd name="f78" fmla="*/ f64 f26 1"/>
                    <a:gd name="f79" fmla="*/ f65 f27 1"/>
                    <a:gd name="f80" fmla="*/ f66 f26 1"/>
                    <a:gd name="f81" fmla="*/ f67 f27 1"/>
                    <a:gd name="f82" fmla="*/ f68 f26 1"/>
                    <a:gd name="f83" fmla="*/ f69 f27 1"/>
                    <a:gd name="f84" fmla="*/ f70 f26 1"/>
                    <a:gd name="f85" fmla="*/ f71 f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7">
                      <a:pos x="f76" y="f77"/>
                    </a:cxn>
                    <a:cxn ang="f47">
                      <a:pos x="f78" y="f79"/>
                    </a:cxn>
                    <a:cxn ang="f47">
                      <a:pos x="f80" y="f77"/>
                    </a:cxn>
                    <a:cxn ang="f47">
                      <a:pos x="f78" y="f81"/>
                    </a:cxn>
                    <a:cxn ang="f47">
                      <a:pos x="f76" y="f77"/>
                    </a:cxn>
                    <a:cxn ang="f47">
                      <a:pos x="f82" y="f77"/>
                    </a:cxn>
                    <a:cxn ang="f47">
                      <a:pos x="f78" y="f83"/>
                    </a:cxn>
                    <a:cxn ang="f47">
                      <a:pos x="f84" y="f77"/>
                    </a:cxn>
                    <a:cxn ang="f47">
                      <a:pos x="f78" y="f85"/>
                    </a:cxn>
                    <a:cxn ang="f47">
                      <a:pos x="f82" y="f77"/>
                    </a:cxn>
                  </a:cxnLst>
                  <a:rect l="f72" t="f75" r="f73" b="f74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6" y="f9"/>
                        <a:pt x="f6" y="f8"/>
                      </a:cubicBezTo>
                      <a:cubicBezTo>
                        <a:pt x="f6" y="f13"/>
                        <a:pt x="f14" y="f15"/>
                        <a:pt x="f11" y="f15"/>
                      </a:cubicBezTo>
                      <a:cubicBezTo>
                        <a:pt x="f16" y="f15"/>
                        <a:pt x="f5" y="f13"/>
                        <a:pt x="f5" y="f8"/>
                      </a:cubicBezTo>
                      <a:close/>
                      <a:moveTo>
                        <a:pt x="f17" y="f8"/>
                      </a:moveTo>
                      <a:cubicBezTo>
                        <a:pt x="f17" y="f18"/>
                        <a:pt x="f19" y="f20"/>
                        <a:pt x="f11" y="f20"/>
                      </a:cubicBezTo>
                      <a:cubicBezTo>
                        <a:pt x="f21" y="f20"/>
                        <a:pt x="f22" y="f18"/>
                        <a:pt x="f22" y="f8"/>
                      </a:cubicBezTo>
                      <a:cubicBezTo>
                        <a:pt x="f22" y="f23"/>
                        <a:pt x="f21" y="f24"/>
                        <a:pt x="f11" y="f24"/>
                      </a:cubicBezTo>
                      <a:cubicBezTo>
                        <a:pt x="f19" y="f24"/>
                        <a:pt x="f17" y="f23"/>
                        <a:pt x="f17" y="f8"/>
                      </a:cubicBez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Gráfico 4">
                  <a:extLst>
                    <a:ext uri="{FF2B5EF4-FFF2-40B4-BE49-F238E27FC236}">
                      <a16:creationId xmlns:a16="http://schemas.microsoft.com/office/drawing/2014/main" id="{0859F3A7-ECC6-4936-BDBB-9C3183D20763}"/>
                    </a:ext>
                  </a:extLst>
                </p:cNvPr>
                <p:cNvSpPr/>
                <p:nvPr/>
              </p:nvSpPr>
              <p:spPr>
                <a:xfrm>
                  <a:off x="3853546" y="3018224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1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69"/>
                    <a:gd name="f13" fmla="val 1229487"/>
                    <a:gd name="f14" fmla="val 902303"/>
                    <a:gd name="f15" fmla="+- 0 0 -90"/>
                    <a:gd name="f16" fmla="*/ f3 1 1757171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1"/>
                    <a:gd name="f26" fmla="*/ f22 1 1860041"/>
                    <a:gd name="f27" fmla="*/ 1757171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69 f23 1"/>
                    <a:gd name="f35" fmla="*/ 1229487 f23 1"/>
                    <a:gd name="f36" fmla="*/ 902303 f22 1"/>
                    <a:gd name="f37" fmla="+- f24 0 f1"/>
                    <a:gd name="f38" fmla="*/ f27 1 1757171"/>
                    <a:gd name="f39" fmla="*/ f28 1 1860041"/>
                    <a:gd name="f40" fmla="*/ f29 1 1860041"/>
                    <a:gd name="f41" fmla="*/ f30 1 1757171"/>
                    <a:gd name="f42" fmla="*/ f31 1 1757171"/>
                    <a:gd name="f43" fmla="*/ f32 1 1860041"/>
                    <a:gd name="f44" fmla="*/ f33 1 1757171"/>
                    <a:gd name="f45" fmla="*/ f34 1 1757171"/>
                    <a:gd name="f46" fmla="*/ f35 1 1757171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1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17" name="Sinal de Adição 16">
            <a:extLst>
              <a:ext uri="{FF2B5EF4-FFF2-40B4-BE49-F238E27FC236}">
                <a16:creationId xmlns:a16="http://schemas.microsoft.com/office/drawing/2014/main" id="{69A9E842-03B8-4914-B545-0F0730A92DB4}"/>
              </a:ext>
            </a:extLst>
          </p:cNvPr>
          <p:cNvSpPr/>
          <p:nvPr/>
        </p:nvSpPr>
        <p:spPr>
          <a:xfrm>
            <a:off x="5575297" y="2730496"/>
            <a:ext cx="634995" cy="622304"/>
          </a:xfrm>
          <a:custGeom>
            <a:avLst>
              <a:gd name="f8" fmla="val 2352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23520"/>
              <a:gd name="f9" fmla="+- 0 0 -90"/>
              <a:gd name="f10" fmla="+- 0 0 -180"/>
              <a:gd name="f11" fmla="+- 0 0 -270"/>
              <a:gd name="f12" fmla="+- 0 0 -36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+- f41 0 f16"/>
              <a:gd name="f43" fmla="+- f40 0 f16"/>
              <a:gd name="f44" fmla="*/ f42 1 2"/>
              <a:gd name="f45" fmla="*/ f43 1 2"/>
              <a:gd name="f46" fmla="min f43 f42"/>
              <a:gd name="f47" fmla="*/ f43 73490 1"/>
              <a:gd name="f48" fmla="*/ f42 73490 1"/>
              <a:gd name="f49" fmla="+- f16 f44 0"/>
              <a:gd name="f50" fmla="+- f16 f45 0"/>
              <a:gd name="f51" fmla="*/ f47 1 200000"/>
              <a:gd name="f52" fmla="*/ f48 1 200000"/>
              <a:gd name="f53" fmla="*/ f46 f17 1"/>
              <a:gd name="f54" fmla="*/ f53 1 200000"/>
              <a:gd name="f55" fmla="+- f50 0 f51"/>
              <a:gd name="f56" fmla="+- f50 f51 0"/>
              <a:gd name="f57" fmla="+- f49 0 f52"/>
              <a:gd name="f58" fmla="+- f49 f52 0"/>
              <a:gd name="f59" fmla="*/ f49 f37 1"/>
              <a:gd name="f60" fmla="*/ f50 f37 1"/>
              <a:gd name="f61" fmla="+- f50 0 f54"/>
              <a:gd name="f62" fmla="+- f50 f54 0"/>
              <a:gd name="f63" fmla="+- f49 0 f54"/>
              <a:gd name="f64" fmla="+- f49 f54 0"/>
              <a:gd name="f65" fmla="*/ f55 f37 1"/>
              <a:gd name="f66" fmla="*/ f56 f37 1"/>
              <a:gd name="f67" fmla="*/ f57 f37 1"/>
              <a:gd name="f68" fmla="*/ f58 f37 1"/>
              <a:gd name="f69" fmla="*/ f63 f37 1"/>
              <a:gd name="f70" fmla="*/ f64 f37 1"/>
              <a:gd name="f71" fmla="*/ f61 f37 1"/>
              <a:gd name="f72" fmla="*/ f6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66" y="f59"/>
              </a:cxn>
              <a:cxn ang="f34">
                <a:pos x="f60" y="f68"/>
              </a:cxn>
              <a:cxn ang="f35">
                <a:pos x="f65" y="f59"/>
              </a:cxn>
              <a:cxn ang="f36">
                <a:pos x="f60" y="f67"/>
              </a:cxn>
            </a:cxnLst>
            <a:rect l="f65" t="f69" r="f66" b="f70"/>
            <a:pathLst>
              <a:path>
                <a:moveTo>
                  <a:pt x="f65" y="f69"/>
                </a:moveTo>
                <a:lnTo>
                  <a:pt x="f71" y="f69"/>
                </a:lnTo>
                <a:lnTo>
                  <a:pt x="f71" y="f67"/>
                </a:lnTo>
                <a:lnTo>
                  <a:pt x="f72" y="f67"/>
                </a:lnTo>
                <a:lnTo>
                  <a:pt x="f72" y="f69"/>
                </a:lnTo>
                <a:lnTo>
                  <a:pt x="f66" y="f69"/>
                </a:lnTo>
                <a:lnTo>
                  <a:pt x="f66" y="f70"/>
                </a:lnTo>
                <a:lnTo>
                  <a:pt x="f72" y="f70"/>
                </a:lnTo>
                <a:lnTo>
                  <a:pt x="f72" y="f68"/>
                </a:lnTo>
                <a:lnTo>
                  <a:pt x="f71" y="f68"/>
                </a:lnTo>
                <a:lnTo>
                  <a:pt x="f71" y="f70"/>
                </a:lnTo>
                <a:lnTo>
                  <a:pt x="f65" y="f70"/>
                </a:lnTo>
                <a:close/>
              </a:path>
            </a:pathLst>
          </a:custGeom>
          <a:solidFill>
            <a:srgbClr val="F42D7E"/>
          </a:solidFill>
          <a:ln cap="flat">
            <a:noFill/>
            <a:prstDash val="solid"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Igual a 19">
            <a:extLst>
              <a:ext uri="{FF2B5EF4-FFF2-40B4-BE49-F238E27FC236}">
                <a16:creationId xmlns:a16="http://schemas.microsoft.com/office/drawing/2014/main" id="{35DA4B85-4FC5-49B3-96C4-324BF65BC751}"/>
              </a:ext>
            </a:extLst>
          </p:cNvPr>
          <p:cNvSpPr/>
          <p:nvPr/>
        </p:nvSpPr>
        <p:spPr>
          <a:xfrm>
            <a:off x="8610603" y="2692403"/>
            <a:ext cx="584201" cy="660397"/>
          </a:xfrm>
          <a:custGeom>
            <a:avLst>
              <a:gd name="f9" fmla="val 23520"/>
              <a:gd name="f10" fmla="val 1176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23520"/>
              <a:gd name="f10" fmla="val 11760"/>
              <a:gd name="f11" fmla="+- 0 0 -90"/>
              <a:gd name="f12" fmla="+- 0 0 -180"/>
              <a:gd name="f13" fmla="+- 0 0 -270"/>
              <a:gd name="f14" fmla="+- 0 0 -360"/>
              <a:gd name="f15" fmla="abs f5"/>
              <a:gd name="f16" fmla="abs f6"/>
              <a:gd name="f17" fmla="abs f7"/>
              <a:gd name="f18" fmla="val f8"/>
              <a:gd name="f19" fmla="val f9"/>
              <a:gd name="f20" fmla="val f10"/>
              <a:gd name="f21" fmla="*/ f11 f2 1"/>
              <a:gd name="f22" fmla="*/ f12 f2 1"/>
              <a:gd name="f23" fmla="*/ f13 f2 1"/>
              <a:gd name="f24" fmla="*/ f14 f2 1"/>
              <a:gd name="f25" fmla="?: f15 f5 1"/>
              <a:gd name="f26" fmla="?: f16 f6 1"/>
              <a:gd name="f27" fmla="?: f17 f7 1"/>
              <a:gd name="f28" fmla="*/ f21 1 f4"/>
              <a:gd name="f29" fmla="*/ f22 1 f4"/>
              <a:gd name="f30" fmla="*/ f23 1 f4"/>
              <a:gd name="f31" fmla="*/ f24 1 f4"/>
              <a:gd name="f32" fmla="*/ f25 1 21600"/>
              <a:gd name="f33" fmla="*/ f26 1 21600"/>
              <a:gd name="f34" fmla="*/ 21600 f25 1"/>
              <a:gd name="f35" fmla="*/ 21600 f26 1"/>
              <a:gd name="f36" fmla="+- f28 0 f3"/>
              <a:gd name="f37" fmla="+- f29 0 f3"/>
              <a:gd name="f38" fmla="+- f30 0 f3"/>
              <a:gd name="f39" fmla="+- f31 0 f3"/>
              <a:gd name="f40" fmla="min f33 f32"/>
              <a:gd name="f41" fmla="*/ f34 1 f27"/>
              <a:gd name="f42" fmla="*/ f35 1 f27"/>
              <a:gd name="f43" fmla="val f41"/>
              <a:gd name="f44" fmla="val f42"/>
              <a:gd name="f45" fmla="+- f44 0 f18"/>
              <a:gd name="f46" fmla="+- f43 0 f18"/>
              <a:gd name="f47" fmla="*/ f45 1 2"/>
              <a:gd name="f48" fmla="*/ f46 1 2"/>
              <a:gd name="f49" fmla="*/ f45 f19 1"/>
              <a:gd name="f50" fmla="*/ f45 f20 1"/>
              <a:gd name="f51" fmla="*/ f46 73490 1"/>
              <a:gd name="f52" fmla="+- f18 f47 0"/>
              <a:gd name="f53" fmla="+- f18 f48 0"/>
              <a:gd name="f54" fmla="*/ f49 1 100000"/>
              <a:gd name="f55" fmla="*/ f50 1 200000"/>
              <a:gd name="f56" fmla="*/ f51 1 200000"/>
              <a:gd name="f57" fmla="+- f52 0 f55"/>
              <a:gd name="f58" fmla="+- f52 f55 0"/>
              <a:gd name="f59" fmla="+- f53 0 f56"/>
              <a:gd name="f60" fmla="+- f53 f56 0"/>
              <a:gd name="f61" fmla="*/ f53 f40 1"/>
              <a:gd name="f62" fmla="+- f57 0 f54"/>
              <a:gd name="f63" fmla="+- f58 f54 0"/>
              <a:gd name="f64" fmla="*/ f59 f40 1"/>
              <a:gd name="f65" fmla="*/ f60 f40 1"/>
              <a:gd name="f66" fmla="*/ f57 f40 1"/>
              <a:gd name="f67" fmla="*/ f58 f40 1"/>
              <a:gd name="f68" fmla="+- f62 f57 0"/>
              <a:gd name="f69" fmla="+- f58 f63 0"/>
              <a:gd name="f70" fmla="*/ f62 f40 1"/>
              <a:gd name="f71" fmla="*/ f63 f40 1"/>
              <a:gd name="f72" fmla="*/ f68 1 2"/>
              <a:gd name="f73" fmla="*/ f69 1 2"/>
              <a:gd name="f74" fmla="*/ f72 f40 1"/>
              <a:gd name="f75" fmla="*/ f73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74"/>
              </a:cxn>
              <a:cxn ang="f36">
                <a:pos x="f65" y="f75"/>
              </a:cxn>
              <a:cxn ang="f37">
                <a:pos x="f61" y="f71"/>
              </a:cxn>
              <a:cxn ang="f38">
                <a:pos x="f64" y="f74"/>
              </a:cxn>
              <a:cxn ang="f38">
                <a:pos x="f64" y="f75"/>
              </a:cxn>
              <a:cxn ang="f39">
                <a:pos x="f61" y="f70"/>
              </a:cxn>
            </a:cxnLst>
            <a:rect l="f64" t="f70" r="f65" b="f71"/>
            <a:pathLst>
              <a:path>
                <a:moveTo>
                  <a:pt x="f64" y="f70"/>
                </a:moveTo>
                <a:lnTo>
                  <a:pt x="f65" y="f70"/>
                </a:lnTo>
                <a:lnTo>
                  <a:pt x="f65" y="f66"/>
                </a:lnTo>
                <a:lnTo>
                  <a:pt x="f64" y="f66"/>
                </a:lnTo>
                <a:close/>
                <a:moveTo>
                  <a:pt x="f64" y="f67"/>
                </a:moveTo>
                <a:lnTo>
                  <a:pt x="f65" y="f67"/>
                </a:lnTo>
                <a:lnTo>
                  <a:pt x="f65" y="f71"/>
                </a:lnTo>
                <a:lnTo>
                  <a:pt x="f64" y="f71"/>
                </a:lnTo>
                <a:close/>
              </a:path>
            </a:pathLst>
          </a:custGeom>
          <a:solidFill>
            <a:srgbClr val="F42D7E"/>
          </a:solidFill>
          <a:ln cap="flat">
            <a:noFill/>
            <a:prstDash val="solid"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9" name="Agrupar 27">
            <a:extLst>
              <a:ext uri="{FF2B5EF4-FFF2-40B4-BE49-F238E27FC236}">
                <a16:creationId xmlns:a16="http://schemas.microsoft.com/office/drawing/2014/main" id="{AF4F0D72-AA53-4CE1-8BB1-9B5E3B76B4AD}"/>
              </a:ext>
            </a:extLst>
          </p:cNvPr>
          <p:cNvGrpSpPr/>
          <p:nvPr/>
        </p:nvGrpSpPr>
        <p:grpSpPr>
          <a:xfrm>
            <a:off x="5957392" y="1701577"/>
            <a:ext cx="2874912" cy="2325191"/>
            <a:chOff x="5957392" y="1676177"/>
            <a:chExt cx="2874912" cy="2325191"/>
          </a:xfrm>
        </p:grpSpPr>
        <p:sp>
          <p:nvSpPr>
            <p:cNvPr id="120" name="CaixaDeTexto 223">
              <a:extLst>
                <a:ext uri="{FF2B5EF4-FFF2-40B4-BE49-F238E27FC236}">
                  <a16:creationId xmlns:a16="http://schemas.microsoft.com/office/drawing/2014/main" id="{32A181DB-D4F8-4973-9D1D-504448A30C10}"/>
                </a:ext>
              </a:extLst>
            </p:cNvPr>
            <p:cNvSpPr txBox="1"/>
            <p:nvPr/>
          </p:nvSpPr>
          <p:spPr>
            <a:xfrm>
              <a:off x="6112919" y="3328498"/>
              <a:ext cx="2637184" cy="67287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A Nova Representante enviou e pagou Pedidos nas </a:t>
              </a: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50"/>
                  <a:ea typeface="+mn-ea"/>
                  <a:cs typeface="Arial" pitchFamily="34"/>
                </a:rPr>
                <a:t>2ª E 3ª CAMPANHAS SEGUIDAS? </a:t>
              </a:r>
            </a:p>
          </p:txBody>
        </p:sp>
        <p:sp>
          <p:nvSpPr>
            <p:cNvPr id="121" name="CaixaDeTexto 224">
              <a:extLst>
                <a:ext uri="{FF2B5EF4-FFF2-40B4-BE49-F238E27FC236}">
                  <a16:creationId xmlns:a16="http://schemas.microsoft.com/office/drawing/2014/main" id="{05A72389-AA12-4694-9118-606E7D2606FF}"/>
                </a:ext>
              </a:extLst>
            </p:cNvPr>
            <p:cNvSpPr txBox="1"/>
            <p:nvPr/>
          </p:nvSpPr>
          <p:spPr>
            <a:xfrm>
              <a:off x="5957392" y="1676177"/>
              <a:ext cx="2874912" cy="8113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B320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RECOMPENSA 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</a:b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PELA RETENÇÃO, 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</a:b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GANHE EMPODERANDO!</a:t>
              </a:r>
            </a:p>
          </p:txBody>
        </p:sp>
        <p:grpSp>
          <p:nvGrpSpPr>
            <p:cNvPr id="122" name="Agrupar 24">
              <a:extLst>
                <a:ext uri="{FF2B5EF4-FFF2-40B4-BE49-F238E27FC236}">
                  <a16:creationId xmlns:a16="http://schemas.microsoft.com/office/drawing/2014/main" id="{4E6C686D-689E-4E1F-9D1A-A3AC1B306DDC}"/>
                </a:ext>
              </a:extLst>
            </p:cNvPr>
            <p:cNvGrpSpPr/>
            <p:nvPr/>
          </p:nvGrpSpPr>
          <p:grpSpPr>
            <a:xfrm>
              <a:off x="6282293" y="2485055"/>
              <a:ext cx="2364254" cy="720023"/>
              <a:chOff x="6282293" y="2485055"/>
              <a:chExt cx="2364254" cy="720023"/>
            </a:xfrm>
          </p:grpSpPr>
          <p:sp>
            <p:nvSpPr>
              <p:cNvPr id="123" name="CaixaDeTexto 221">
                <a:extLst>
                  <a:ext uri="{FF2B5EF4-FFF2-40B4-BE49-F238E27FC236}">
                    <a16:creationId xmlns:a16="http://schemas.microsoft.com/office/drawing/2014/main" id="{F12BA02A-612C-4E15-95C9-0488545E51F6}"/>
                  </a:ext>
                </a:extLst>
              </p:cNvPr>
              <p:cNvSpPr txBox="1"/>
              <p:nvPr/>
            </p:nvSpPr>
            <p:spPr>
              <a:xfrm>
                <a:off x="7005482" y="2485055"/>
                <a:ext cx="1641065" cy="5712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320030" rtl="0" eaLnBrk="1" fontAlgn="auto" latinLnBrk="0" hangingPunct="1">
                  <a:lnSpc>
                    <a:spcPct val="90000"/>
                  </a:lnSpc>
                  <a:spcBef>
                    <a:spcPts val="3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900" b="0" i="0" u="none" strike="noStrike" kern="0" cap="all" spc="0" baseline="0">
                    <a:uFillTx/>
                    <a:latin typeface="Zona Pro Black"/>
                    <a:ea typeface="Zona Pro Black"/>
                    <a:cs typeface="Zona Pro Black"/>
                  </a:defRPr>
                </a:pPr>
                <a:r>
                  <a:rPr kumimoji="0" lang="pt-BR" sz="3500" b="0" i="0" u="none" strike="noStrike" kern="0" cap="all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B91BA4"/>
                        </a:gs>
                        <a:gs pos="61000">
                          <a:srgbClr val="E62A7F"/>
                        </a:gs>
                        <a:gs pos="100000">
                          <a:srgbClr val="E02520"/>
                        </a:gs>
                      </a:gsLst>
                      <a:lin ang="2700000" scaled="0"/>
                    </a:gradFill>
                    <a:effectLst/>
                    <a:uLnTx/>
                    <a:uFillTx/>
                    <a:latin typeface="Zona Pro Black" panose="02010A03040002020004" pitchFamily="50" charset="0"/>
                  </a:rPr>
                  <a:t>8.000 </a:t>
                </a:r>
              </a:p>
            </p:txBody>
          </p:sp>
          <p:sp>
            <p:nvSpPr>
              <p:cNvPr id="124" name="CaixaDeTexto 222">
                <a:extLst>
                  <a:ext uri="{FF2B5EF4-FFF2-40B4-BE49-F238E27FC236}">
                    <a16:creationId xmlns:a16="http://schemas.microsoft.com/office/drawing/2014/main" id="{A6A932CF-2CAF-4398-9CC3-7AD6C829FD46}"/>
                  </a:ext>
                </a:extLst>
              </p:cNvPr>
              <p:cNvSpPr txBox="1"/>
              <p:nvPr/>
            </p:nvSpPr>
            <p:spPr>
              <a:xfrm>
                <a:off x="7005483" y="2923089"/>
                <a:ext cx="1617802" cy="28198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1088264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pt-BR" sz="1600" b="0" i="0" u="none" strike="noStrike" kern="1200" cap="none" spc="2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ona Pro "/>
                    <a:ea typeface="+mn-ea"/>
                    <a:cs typeface="Arial" pitchFamily="34"/>
                  </a:rPr>
                  <a:t>pontos</a:t>
                </a:r>
              </a:p>
            </p:txBody>
          </p:sp>
          <p:grpSp>
            <p:nvGrpSpPr>
              <p:cNvPr id="125" name="Agrupar 77">
                <a:extLst>
                  <a:ext uri="{FF2B5EF4-FFF2-40B4-BE49-F238E27FC236}">
                    <a16:creationId xmlns:a16="http://schemas.microsoft.com/office/drawing/2014/main" id="{85147F53-28D8-47EA-8F2A-BD2A633F0F9E}"/>
                  </a:ext>
                </a:extLst>
              </p:cNvPr>
              <p:cNvGrpSpPr/>
              <p:nvPr/>
            </p:nvGrpSpPr>
            <p:grpSpPr>
              <a:xfrm>
                <a:off x="6282293" y="2642945"/>
                <a:ext cx="673921" cy="424034"/>
                <a:chOff x="6282293" y="2642945"/>
                <a:chExt cx="673921" cy="424034"/>
              </a:xfrm>
            </p:grpSpPr>
            <p:sp>
              <p:nvSpPr>
                <p:cNvPr id="126" name="Gráfico 4">
                  <a:extLst>
                    <a:ext uri="{FF2B5EF4-FFF2-40B4-BE49-F238E27FC236}">
                      <a16:creationId xmlns:a16="http://schemas.microsoft.com/office/drawing/2014/main" id="{0F40066D-37CE-4F13-ABD1-CBA7BA040F9B}"/>
                    </a:ext>
                  </a:extLst>
                </p:cNvPr>
                <p:cNvSpPr/>
                <p:nvPr/>
              </p:nvSpPr>
              <p:spPr>
                <a:xfrm>
                  <a:off x="6582957" y="2642945"/>
                  <a:ext cx="131143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579"/>
                    <a:gd name="f7" fmla="val 1860041"/>
                    <a:gd name="f8" fmla="val 1973580"/>
                    <a:gd name="f9" fmla="val 1860042"/>
                    <a:gd name="f10" fmla="val 1445895"/>
                    <a:gd name="f11" fmla="val 1108139"/>
                    <a:gd name="f12" fmla="val 1073849"/>
                    <a:gd name="f13" fmla="val 1577721"/>
                    <a:gd name="f14" fmla="val 899731"/>
                    <a:gd name="f15" fmla="val 527685"/>
                    <a:gd name="f16" fmla="val 266509"/>
                    <a:gd name="f17" fmla="val 986790"/>
                    <a:gd name="f18" fmla="val 918115"/>
                    <a:gd name="f19" fmla="val 1704499"/>
                    <a:gd name="f20" fmla="+- 0 0 -90"/>
                    <a:gd name="f21" fmla="*/ f3 1 1973579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579"/>
                    <a:gd name="f31" fmla="*/ f27 1 1860041"/>
                    <a:gd name="f32" fmla="*/ 1973580 f28 1"/>
                    <a:gd name="f33" fmla="*/ 0 f27 1"/>
                    <a:gd name="f34" fmla="*/ 1860042 f27 1"/>
                    <a:gd name="f35" fmla="*/ 1445895 f28 1"/>
                    <a:gd name="f36" fmla="*/ 1108139 f27 1"/>
                    <a:gd name="f37" fmla="*/ 1073849 f28 1"/>
                    <a:gd name="f38" fmla="*/ 1577721 f27 1"/>
                    <a:gd name="f39" fmla="*/ 899731 f28 1"/>
                    <a:gd name="f40" fmla="*/ 527685 f28 1"/>
                    <a:gd name="f41" fmla="*/ 0 f28 1"/>
                    <a:gd name="f42" fmla="*/ 266509 f28 1"/>
                    <a:gd name="f43" fmla="*/ 986790 f28 1"/>
                    <a:gd name="f44" fmla="*/ 918115 f27 1"/>
                    <a:gd name="f45" fmla="*/ 1704499 f28 1"/>
                    <a:gd name="f46" fmla="+- f29 0 f1"/>
                    <a:gd name="f47" fmla="*/ f32 1 1973579"/>
                    <a:gd name="f48" fmla="*/ f33 1 1860041"/>
                    <a:gd name="f49" fmla="*/ f34 1 1860041"/>
                    <a:gd name="f50" fmla="*/ f35 1 1973579"/>
                    <a:gd name="f51" fmla="*/ f36 1 1860041"/>
                    <a:gd name="f52" fmla="*/ f37 1 1973579"/>
                    <a:gd name="f53" fmla="*/ f38 1 1860041"/>
                    <a:gd name="f54" fmla="*/ f39 1 1973579"/>
                    <a:gd name="f55" fmla="*/ f40 1 1973579"/>
                    <a:gd name="f56" fmla="*/ f41 1 1973579"/>
                    <a:gd name="f57" fmla="*/ f42 1 1973579"/>
                    <a:gd name="f58" fmla="*/ f43 1 1973579"/>
                    <a:gd name="f59" fmla="*/ f44 1 1860041"/>
                    <a:gd name="f60" fmla="*/ f45 1 1973579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579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Gráfico 4">
                  <a:extLst>
                    <a:ext uri="{FF2B5EF4-FFF2-40B4-BE49-F238E27FC236}">
                      <a16:creationId xmlns:a16="http://schemas.microsoft.com/office/drawing/2014/main" id="{9FA22B56-409C-49A2-8BAD-9F44CA1E7EC0}"/>
                    </a:ext>
                  </a:extLst>
                </p:cNvPr>
                <p:cNvSpPr/>
                <p:nvPr/>
              </p:nvSpPr>
              <p:spPr>
                <a:xfrm>
                  <a:off x="6732672" y="2642945"/>
                  <a:ext cx="99230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93329"/>
                    <a:gd name="f7" fmla="val 1860041"/>
                    <a:gd name="f8" fmla="val 1437894"/>
                    <a:gd name="f9" fmla="val 440626"/>
                    <a:gd name="f10" fmla="val 525018"/>
                    <a:gd name="f11" fmla="val 738759"/>
                    <a:gd name="f12" fmla="val 1274350"/>
                    <a:gd name="f13" fmla="val 1166146"/>
                    <a:gd name="f14" fmla="val 1419416"/>
                    <a:gd name="f15" fmla="val 1493330"/>
                    <a:gd name="f16" fmla="val 1860042"/>
                    <a:gd name="f17" fmla="+- 0 0 -90"/>
                    <a:gd name="f18" fmla="*/ f3 1 1493329"/>
                    <a:gd name="f19" fmla="*/ f4 1 1860041"/>
                    <a:gd name="f20" fmla="val f5"/>
                    <a:gd name="f21" fmla="val f6"/>
                    <a:gd name="f22" fmla="val f7"/>
                    <a:gd name="f23" fmla="*/ f17 f0 1"/>
                    <a:gd name="f24" fmla="+- f22 0 f20"/>
                    <a:gd name="f25" fmla="+- f21 0 f20"/>
                    <a:gd name="f26" fmla="*/ f23 1 f2"/>
                    <a:gd name="f27" fmla="*/ f25 1 1493329"/>
                    <a:gd name="f28" fmla="*/ f24 1 1860041"/>
                    <a:gd name="f29" fmla="*/ 0 f25 1"/>
                    <a:gd name="f30" fmla="*/ 0 f24 1"/>
                    <a:gd name="f31" fmla="*/ 1437894 f25 1"/>
                    <a:gd name="f32" fmla="*/ 440626 f24 1"/>
                    <a:gd name="f33" fmla="*/ 525018 f25 1"/>
                    <a:gd name="f34" fmla="*/ 738759 f24 1"/>
                    <a:gd name="f35" fmla="*/ 1274350 f25 1"/>
                    <a:gd name="f36" fmla="*/ 1166146 f24 1"/>
                    <a:gd name="f37" fmla="*/ 1419416 f24 1"/>
                    <a:gd name="f38" fmla="*/ 1493330 f25 1"/>
                    <a:gd name="f39" fmla="*/ 1860042 f24 1"/>
                    <a:gd name="f40" fmla="+- f26 0 f1"/>
                    <a:gd name="f41" fmla="*/ f29 1 1493329"/>
                    <a:gd name="f42" fmla="*/ f30 1 1860041"/>
                    <a:gd name="f43" fmla="*/ f31 1 1493329"/>
                    <a:gd name="f44" fmla="*/ f32 1 1860041"/>
                    <a:gd name="f45" fmla="*/ f33 1 1493329"/>
                    <a:gd name="f46" fmla="*/ f34 1 1860041"/>
                    <a:gd name="f47" fmla="*/ f35 1 1493329"/>
                    <a:gd name="f48" fmla="*/ f36 1 1860041"/>
                    <a:gd name="f49" fmla="*/ f37 1 1860041"/>
                    <a:gd name="f50" fmla="*/ f38 1 1493329"/>
                    <a:gd name="f51" fmla="*/ f39 1 1860041"/>
                    <a:gd name="f52" fmla="*/ f20 1 f27"/>
                    <a:gd name="f53" fmla="*/ f21 1 f27"/>
                    <a:gd name="f54" fmla="*/ f20 1 f28"/>
                    <a:gd name="f55" fmla="*/ f22 1 f28"/>
                    <a:gd name="f56" fmla="*/ f41 1 f27"/>
                    <a:gd name="f57" fmla="*/ f42 1 f28"/>
                    <a:gd name="f58" fmla="*/ f43 1 f27"/>
                    <a:gd name="f59" fmla="*/ f44 1 f28"/>
                    <a:gd name="f60" fmla="*/ f45 1 f27"/>
                    <a:gd name="f61" fmla="*/ f46 1 f28"/>
                    <a:gd name="f62" fmla="*/ f47 1 f27"/>
                    <a:gd name="f63" fmla="*/ f48 1 f28"/>
                    <a:gd name="f64" fmla="*/ f49 1 f28"/>
                    <a:gd name="f65" fmla="*/ f50 1 f27"/>
                    <a:gd name="f66" fmla="*/ f51 1 f28"/>
                    <a:gd name="f67" fmla="*/ f52 f18 1"/>
                    <a:gd name="f68" fmla="*/ f53 f18 1"/>
                    <a:gd name="f69" fmla="*/ f55 f19 1"/>
                    <a:gd name="f70" fmla="*/ f54 f19 1"/>
                    <a:gd name="f71" fmla="*/ f56 f18 1"/>
                    <a:gd name="f72" fmla="*/ f57 f19 1"/>
                    <a:gd name="f73" fmla="*/ f58 f18 1"/>
                    <a:gd name="f74" fmla="*/ f59 f19 1"/>
                    <a:gd name="f75" fmla="*/ f60 f18 1"/>
                    <a:gd name="f76" fmla="*/ f61 f19 1"/>
                    <a:gd name="f77" fmla="*/ f62 f18 1"/>
                    <a:gd name="f78" fmla="*/ f63 f19 1"/>
                    <a:gd name="f79" fmla="*/ f64 f19 1"/>
                    <a:gd name="f80" fmla="*/ f65 f18 1"/>
                    <a:gd name="f81" fmla="*/ f66 f1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0">
                      <a:pos x="f71" y="f72"/>
                    </a:cxn>
                    <a:cxn ang="f40">
                      <a:pos x="f73" y="f72"/>
                    </a:cxn>
                    <a:cxn ang="f40">
                      <a:pos x="f73" y="f74"/>
                    </a:cxn>
                    <a:cxn ang="f40">
                      <a:pos x="f75" y="f74"/>
                    </a:cxn>
                    <a:cxn ang="f40">
                      <a:pos x="f75" y="f76"/>
                    </a:cxn>
                    <a:cxn ang="f40">
                      <a:pos x="f77" y="f76"/>
                    </a:cxn>
                    <a:cxn ang="f40">
                      <a:pos x="f77" y="f78"/>
                    </a:cxn>
                    <a:cxn ang="f40">
                      <a:pos x="f75" y="f78"/>
                    </a:cxn>
                    <a:cxn ang="f40">
                      <a:pos x="f75" y="f79"/>
                    </a:cxn>
                    <a:cxn ang="f40">
                      <a:pos x="f80" y="f79"/>
                    </a:cxn>
                    <a:cxn ang="f40">
                      <a:pos x="f80" y="f81"/>
                    </a:cxn>
                    <a:cxn ang="f40">
                      <a:pos x="f71" y="f81"/>
                    </a:cxn>
                    <a:cxn ang="f40">
                      <a:pos x="f71" y="f72"/>
                    </a:cxn>
                  </a:cxnLst>
                  <a:rect l="f67" t="f70" r="f68" b="f69"/>
                  <a:pathLst>
                    <a:path w="1493329" h="1860041">
                      <a:moveTo>
                        <a:pt x="f5" y="f5"/>
                      </a:moveTo>
                      <a:lnTo>
                        <a:pt x="f8" y="f5"/>
                      </a:ln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1"/>
                      </a:lnTo>
                      <a:lnTo>
                        <a:pt x="f12" y="f13"/>
                      </a:lnTo>
                      <a:lnTo>
                        <a:pt x="f10" y="f13"/>
                      </a:lnTo>
                      <a:lnTo>
                        <a:pt x="f10" y="f14"/>
                      </a:lnTo>
                      <a:lnTo>
                        <a:pt x="f15" y="f14"/>
                      </a:lnTo>
                      <a:lnTo>
                        <a:pt x="f15" y="f16"/>
                      </a:lnTo>
                      <a:lnTo>
                        <a:pt x="f5" y="f16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Gráfico 4">
                  <a:extLst>
                    <a:ext uri="{FF2B5EF4-FFF2-40B4-BE49-F238E27FC236}">
                      <a16:creationId xmlns:a16="http://schemas.microsoft.com/office/drawing/2014/main" id="{2D4D569A-347B-4625-AA27-090CF310FA4F}"/>
                    </a:ext>
                  </a:extLst>
                </p:cNvPr>
                <p:cNvSpPr/>
                <p:nvPr/>
              </p:nvSpPr>
              <p:spPr>
                <a:xfrm>
                  <a:off x="6841723" y="2642945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0"/>
                    <a:gd name="f13" fmla="val 1416749"/>
                    <a:gd name="f14" fmla="val 841629"/>
                    <a:gd name="f15" fmla="val 1036891"/>
                    <a:gd name="f16" fmla="val 1153001"/>
                    <a:gd name="f17" fmla="val 1308545"/>
                    <a:gd name="f18" fmla="val 1638395"/>
                    <a:gd name="f19" fmla="val 1387792"/>
                    <a:gd name="f20" fmla="val 1902238"/>
                    <a:gd name="f21" fmla="val 319182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9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Gráfico 4">
                  <a:extLst>
                    <a:ext uri="{FF2B5EF4-FFF2-40B4-BE49-F238E27FC236}">
                      <a16:creationId xmlns:a16="http://schemas.microsoft.com/office/drawing/2014/main" id="{39E21DD4-0957-4B53-8C4C-EA4A25A857DE}"/>
                    </a:ext>
                  </a:extLst>
                </p:cNvPr>
                <p:cNvSpPr/>
                <p:nvPr/>
              </p:nvSpPr>
              <p:spPr>
                <a:xfrm>
                  <a:off x="6282293" y="2793684"/>
                  <a:ext cx="131134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484"/>
                    <a:gd name="f7" fmla="val 1860041"/>
                    <a:gd name="f8" fmla="val 1973485"/>
                    <a:gd name="f9" fmla="val 1860042"/>
                    <a:gd name="f10" fmla="val 1445800"/>
                    <a:gd name="f11" fmla="val 1108139"/>
                    <a:gd name="f12" fmla="val 1073753"/>
                    <a:gd name="f13" fmla="val 1577721"/>
                    <a:gd name="f14" fmla="val 899732"/>
                    <a:gd name="f15" fmla="val 527685"/>
                    <a:gd name="f16" fmla="val 266510"/>
                    <a:gd name="f17" fmla="val 986790"/>
                    <a:gd name="f18" fmla="val 918115"/>
                    <a:gd name="f19" fmla="val 1704404"/>
                    <a:gd name="f20" fmla="+- 0 0 -90"/>
                    <a:gd name="f21" fmla="*/ f3 1 1973484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484"/>
                    <a:gd name="f31" fmla="*/ f27 1 1860041"/>
                    <a:gd name="f32" fmla="*/ 1973485 f28 1"/>
                    <a:gd name="f33" fmla="*/ 0 f27 1"/>
                    <a:gd name="f34" fmla="*/ 1860042 f27 1"/>
                    <a:gd name="f35" fmla="*/ 1445800 f28 1"/>
                    <a:gd name="f36" fmla="*/ 1108139 f27 1"/>
                    <a:gd name="f37" fmla="*/ 1073753 f28 1"/>
                    <a:gd name="f38" fmla="*/ 1577721 f27 1"/>
                    <a:gd name="f39" fmla="*/ 899732 f28 1"/>
                    <a:gd name="f40" fmla="*/ 527685 f28 1"/>
                    <a:gd name="f41" fmla="*/ 0 f28 1"/>
                    <a:gd name="f42" fmla="*/ 266510 f28 1"/>
                    <a:gd name="f43" fmla="*/ 986790 f28 1"/>
                    <a:gd name="f44" fmla="*/ 918115 f27 1"/>
                    <a:gd name="f45" fmla="*/ 1704404 f28 1"/>
                    <a:gd name="f46" fmla="+- f29 0 f1"/>
                    <a:gd name="f47" fmla="*/ f32 1 1973484"/>
                    <a:gd name="f48" fmla="*/ f33 1 1860041"/>
                    <a:gd name="f49" fmla="*/ f34 1 1860041"/>
                    <a:gd name="f50" fmla="*/ f35 1 1973484"/>
                    <a:gd name="f51" fmla="*/ f36 1 1860041"/>
                    <a:gd name="f52" fmla="*/ f37 1 1973484"/>
                    <a:gd name="f53" fmla="*/ f38 1 1860041"/>
                    <a:gd name="f54" fmla="*/ f39 1 1973484"/>
                    <a:gd name="f55" fmla="*/ f40 1 1973484"/>
                    <a:gd name="f56" fmla="*/ f41 1 1973484"/>
                    <a:gd name="f57" fmla="*/ f42 1 1973484"/>
                    <a:gd name="f58" fmla="*/ f43 1 1973484"/>
                    <a:gd name="f59" fmla="*/ f44 1 1860041"/>
                    <a:gd name="f60" fmla="*/ f45 1 1973484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484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Gráfico 4">
                  <a:extLst>
                    <a:ext uri="{FF2B5EF4-FFF2-40B4-BE49-F238E27FC236}">
                      <a16:creationId xmlns:a16="http://schemas.microsoft.com/office/drawing/2014/main" id="{24CF9F2C-F24D-4775-8A9F-C65977F61228}"/>
                    </a:ext>
                  </a:extLst>
                </p:cNvPr>
                <p:cNvSpPr/>
                <p:nvPr/>
              </p:nvSpPr>
              <p:spPr>
                <a:xfrm>
                  <a:off x="6431313" y="2793684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1"/>
                    <a:gd name="f13" fmla="val 1416748"/>
                    <a:gd name="f14" fmla="val 841629"/>
                    <a:gd name="f15" fmla="val 1036892"/>
                    <a:gd name="f16" fmla="val 1153001"/>
                    <a:gd name="f17" fmla="val 1308545"/>
                    <a:gd name="f18" fmla="val 1638395"/>
                    <a:gd name="f19" fmla="val 1387793"/>
                    <a:gd name="f20" fmla="val 1902238"/>
                    <a:gd name="f21" fmla="val 319183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8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Gráfico 4">
                  <a:extLst>
                    <a:ext uri="{FF2B5EF4-FFF2-40B4-BE49-F238E27FC236}">
                      <a16:creationId xmlns:a16="http://schemas.microsoft.com/office/drawing/2014/main" id="{753965EB-D71B-4B97-AB61-E697060122DF}"/>
                    </a:ext>
                  </a:extLst>
                </p:cNvPr>
                <p:cNvSpPr/>
                <p:nvPr/>
              </p:nvSpPr>
              <p:spPr>
                <a:xfrm>
                  <a:off x="6561396" y="2793684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2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70"/>
                    <a:gd name="f13" fmla="val 1229487"/>
                    <a:gd name="f14" fmla="val 902303"/>
                    <a:gd name="f15" fmla="+- 0 0 -90"/>
                    <a:gd name="f16" fmla="*/ f3 1 1757172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2"/>
                    <a:gd name="f26" fmla="*/ f22 1 1860041"/>
                    <a:gd name="f27" fmla="*/ 1757172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70 f23 1"/>
                    <a:gd name="f35" fmla="*/ 1229487 f23 1"/>
                    <a:gd name="f36" fmla="*/ 902303 f22 1"/>
                    <a:gd name="f37" fmla="+- f24 0 f1"/>
                    <a:gd name="f38" fmla="*/ f27 1 1757172"/>
                    <a:gd name="f39" fmla="*/ f28 1 1860041"/>
                    <a:gd name="f40" fmla="*/ f29 1 1860041"/>
                    <a:gd name="f41" fmla="*/ f30 1 1757172"/>
                    <a:gd name="f42" fmla="*/ f31 1 1757172"/>
                    <a:gd name="f43" fmla="*/ f32 1 1860041"/>
                    <a:gd name="f44" fmla="*/ f33 1 1757172"/>
                    <a:gd name="f45" fmla="*/ f34 1 1757172"/>
                    <a:gd name="f46" fmla="*/ f35 1 1757172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2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Gráfico 4">
                  <a:extLst>
                    <a:ext uri="{FF2B5EF4-FFF2-40B4-BE49-F238E27FC236}">
                      <a16:creationId xmlns:a16="http://schemas.microsoft.com/office/drawing/2014/main" id="{E378B095-A18D-48EA-97FB-0A0AE41B8D7E}"/>
                    </a:ext>
                  </a:extLst>
                </p:cNvPr>
                <p:cNvSpPr/>
                <p:nvPr/>
              </p:nvSpPr>
              <p:spPr>
                <a:xfrm>
                  <a:off x="6696736" y="2793684"/>
                  <a:ext cx="114656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25548"/>
                    <a:gd name="f7" fmla="val 1860041"/>
                    <a:gd name="f8" fmla="val 95"/>
                    <a:gd name="f9" fmla="val 788956"/>
                    <a:gd name="f10" fmla="val 1369409"/>
                    <a:gd name="f11" fmla="val 1725549"/>
                    <a:gd name="f12" fmla="val 308705"/>
                    <a:gd name="f13" fmla="val 907637"/>
                    <a:gd name="f14" fmla="val 1498664"/>
                    <a:gd name="f15" fmla="val 1408938"/>
                    <a:gd name="f16" fmla="val 1860042"/>
                    <a:gd name="f17" fmla="val 791527"/>
                    <a:gd name="f18" fmla="val 799529"/>
                    <a:gd name="f19" fmla="val 1387793"/>
                    <a:gd name="f20" fmla="val 1029081"/>
                    <a:gd name="f21" fmla="val 1168908"/>
                    <a:gd name="f22" fmla="val 1205770"/>
                    <a:gd name="f23" fmla="val 635889"/>
                    <a:gd name="f24" fmla="val 1023747"/>
                    <a:gd name="f25" fmla="val 469678"/>
                    <a:gd name="f26" fmla="val 525113"/>
                    <a:gd name="f27" fmla="+- 0 0 -90"/>
                    <a:gd name="f28" fmla="*/ f3 1 1725548"/>
                    <a:gd name="f29" fmla="*/ f4 1 1860041"/>
                    <a:gd name="f30" fmla="val f5"/>
                    <a:gd name="f31" fmla="val f6"/>
                    <a:gd name="f32" fmla="val f7"/>
                    <a:gd name="f33" fmla="*/ f27 f0 1"/>
                    <a:gd name="f34" fmla="+- f32 0 f30"/>
                    <a:gd name="f35" fmla="+- f31 0 f30"/>
                    <a:gd name="f36" fmla="*/ f33 1 f2"/>
                    <a:gd name="f37" fmla="*/ f35 1 1725548"/>
                    <a:gd name="f38" fmla="*/ f34 1 1860041"/>
                    <a:gd name="f39" fmla="*/ 95 f35 1"/>
                    <a:gd name="f40" fmla="*/ 0 f34 1"/>
                    <a:gd name="f41" fmla="*/ 788956 f35 1"/>
                    <a:gd name="f42" fmla="*/ 1725549 f35 1"/>
                    <a:gd name="f43" fmla="*/ 907637 f34 1"/>
                    <a:gd name="f44" fmla="*/ 791527 f35 1"/>
                    <a:gd name="f45" fmla="*/ 1860042 f34 1"/>
                    <a:gd name="f46" fmla="*/ 0 f35 1"/>
                    <a:gd name="f47" fmla="*/ 799529 f35 1"/>
                    <a:gd name="f48" fmla="*/ 1387793 f34 1"/>
                    <a:gd name="f49" fmla="*/ 1168908 f35 1"/>
                    <a:gd name="f50" fmla="*/ 469678 f34 1"/>
                    <a:gd name="f51" fmla="*/ 525113 f35 1"/>
                    <a:gd name="f52" fmla="+- f36 0 f1"/>
                    <a:gd name="f53" fmla="*/ f39 1 1725548"/>
                    <a:gd name="f54" fmla="*/ f40 1 1860041"/>
                    <a:gd name="f55" fmla="*/ f41 1 1725548"/>
                    <a:gd name="f56" fmla="*/ f42 1 1725548"/>
                    <a:gd name="f57" fmla="*/ f43 1 1860041"/>
                    <a:gd name="f58" fmla="*/ f44 1 1725548"/>
                    <a:gd name="f59" fmla="*/ f45 1 1860041"/>
                    <a:gd name="f60" fmla="*/ f46 1 1725548"/>
                    <a:gd name="f61" fmla="*/ f47 1 1725548"/>
                    <a:gd name="f62" fmla="*/ f48 1 1860041"/>
                    <a:gd name="f63" fmla="*/ f49 1 1725548"/>
                    <a:gd name="f64" fmla="*/ f50 1 1860041"/>
                    <a:gd name="f65" fmla="*/ f51 1 1725548"/>
                    <a:gd name="f66" fmla="*/ f30 1 f37"/>
                    <a:gd name="f67" fmla="*/ f31 1 f37"/>
                    <a:gd name="f68" fmla="*/ f30 1 f38"/>
                    <a:gd name="f69" fmla="*/ f32 1 f38"/>
                    <a:gd name="f70" fmla="*/ f53 1 f37"/>
                    <a:gd name="f71" fmla="*/ f54 1 f38"/>
                    <a:gd name="f72" fmla="*/ f55 1 f37"/>
                    <a:gd name="f73" fmla="*/ f56 1 f37"/>
                    <a:gd name="f74" fmla="*/ f57 1 f38"/>
                    <a:gd name="f75" fmla="*/ f58 1 f37"/>
                    <a:gd name="f76" fmla="*/ f59 1 f38"/>
                    <a:gd name="f77" fmla="*/ f60 1 f37"/>
                    <a:gd name="f78" fmla="*/ f61 1 f37"/>
                    <a:gd name="f79" fmla="*/ f62 1 f38"/>
                    <a:gd name="f80" fmla="*/ f63 1 f37"/>
                    <a:gd name="f81" fmla="*/ f64 1 f38"/>
                    <a:gd name="f82" fmla="*/ f65 1 f37"/>
                    <a:gd name="f83" fmla="*/ f66 f28 1"/>
                    <a:gd name="f84" fmla="*/ f67 f28 1"/>
                    <a:gd name="f85" fmla="*/ f69 f29 1"/>
                    <a:gd name="f86" fmla="*/ f68 f29 1"/>
                    <a:gd name="f87" fmla="*/ f70 f28 1"/>
                    <a:gd name="f88" fmla="*/ f71 f29 1"/>
                    <a:gd name="f89" fmla="*/ f72 f28 1"/>
                    <a:gd name="f90" fmla="*/ f73 f28 1"/>
                    <a:gd name="f91" fmla="*/ f74 f29 1"/>
                    <a:gd name="f92" fmla="*/ f75 f28 1"/>
                    <a:gd name="f93" fmla="*/ f76 f29 1"/>
                    <a:gd name="f94" fmla="*/ f77 f28 1"/>
                    <a:gd name="f95" fmla="*/ f78 f28 1"/>
                    <a:gd name="f96" fmla="*/ f79 f29 1"/>
                    <a:gd name="f97" fmla="*/ f80 f28 1"/>
                    <a:gd name="f98" fmla="*/ f81 f29 1"/>
                    <a:gd name="f99" fmla="*/ f82 f2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2">
                      <a:pos x="f87" y="f88"/>
                    </a:cxn>
                    <a:cxn ang="f52">
                      <a:pos x="f89" y="f88"/>
                    </a:cxn>
                    <a:cxn ang="f52">
                      <a:pos x="f90" y="f91"/>
                    </a:cxn>
                    <a:cxn ang="f52">
                      <a:pos x="f92" y="f93"/>
                    </a:cxn>
                    <a:cxn ang="f52">
                      <a:pos x="f94" y="f93"/>
                    </a:cxn>
                    <a:cxn ang="f52">
                      <a:pos x="f94" y="f88"/>
                    </a:cxn>
                    <a:cxn ang="f52">
                      <a:pos x="f95" y="f96"/>
                    </a:cxn>
                    <a:cxn ang="f52">
                      <a:pos x="f97" y="f91"/>
                    </a:cxn>
                    <a:cxn ang="f52">
                      <a:pos x="f89" y="f98"/>
                    </a:cxn>
                    <a:cxn ang="f52">
                      <a:pos x="f99" y="f98"/>
                    </a:cxn>
                    <a:cxn ang="f52">
                      <a:pos x="f99" y="f96"/>
                    </a:cxn>
                    <a:cxn ang="f52">
                      <a:pos x="f95" y="f96"/>
                    </a:cxn>
                  </a:cxnLst>
                  <a:rect l="f83" t="f86" r="f84" b="f85"/>
                  <a:pathLst>
                    <a:path w="1725548" h="1860041">
                      <a:moveTo>
                        <a:pt x="f8" y="f5"/>
                      </a:moveTo>
                      <a:lnTo>
                        <a:pt x="f9" y="f5"/>
                      </a:lnTo>
                      <a:cubicBezTo>
                        <a:pt x="f10" y="f5"/>
                        <a:pt x="f11" y="f12"/>
                        <a:pt x="f11" y="f13"/>
                      </a:cubicBezTo>
                      <a:cubicBezTo>
                        <a:pt x="f11" y="f14"/>
                        <a:pt x="f15" y="f16"/>
                        <a:pt x="f17" y="f16"/>
                      </a:cubicBezTo>
                      <a:lnTo>
                        <a:pt x="f5" y="f16"/>
                      </a:lnTo>
                      <a:lnTo>
                        <a:pt x="f5" y="f5"/>
                      </a:lnTo>
                      <a:close/>
                      <a:moveTo>
                        <a:pt x="f18" y="f19"/>
                      </a:moveTo>
                      <a:cubicBezTo>
                        <a:pt x="f20" y="f19"/>
                        <a:pt x="f21" y="f22"/>
                        <a:pt x="f21" y="f13"/>
                      </a:cubicBezTo>
                      <a:cubicBezTo>
                        <a:pt x="f21" y="f23"/>
                        <a:pt x="f24" y="f25"/>
                        <a:pt x="f9" y="f25"/>
                      </a:cubicBezTo>
                      <a:lnTo>
                        <a:pt x="f26" y="f25"/>
                      </a:lnTo>
                      <a:lnTo>
                        <a:pt x="f26" y="f19"/>
                      </a:lnTo>
                      <a:lnTo>
                        <a:pt x="f18" y="f19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Gráfico 4">
                  <a:extLst>
                    <a:ext uri="{FF2B5EF4-FFF2-40B4-BE49-F238E27FC236}">
                      <a16:creationId xmlns:a16="http://schemas.microsoft.com/office/drawing/2014/main" id="{9725C275-DDCB-49A8-A9FF-D62AA7F74AD7}"/>
                    </a:ext>
                  </a:extLst>
                </p:cNvPr>
                <p:cNvSpPr/>
                <p:nvPr/>
              </p:nvSpPr>
              <p:spPr>
                <a:xfrm>
                  <a:off x="6824020" y="2790949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430"/>
                    <a:gd name="f11" fmla="val 994696"/>
                    <a:gd name="f12" fmla="val 1598962"/>
                    <a:gd name="f13" fmla="val 1989392"/>
                    <a:gd name="f14" fmla="val 1543431"/>
                    <a:gd name="f15" fmla="val 1432656"/>
                    <a:gd name="f16" fmla="val 680656"/>
                    <a:gd name="f17" fmla="val 1258538"/>
                    <a:gd name="f18" fmla="val 480155"/>
                    <a:gd name="f19" fmla="val 733520"/>
                    <a:gd name="f20" fmla="val 559404"/>
                    <a:gd name="f21" fmla="val 1263777"/>
                    <a:gd name="f22" fmla="val 1464278"/>
                    <a:gd name="f23" fmla="+- 0 0 -90"/>
                    <a:gd name="f24" fmla="*/ f3 1 1989391"/>
                    <a:gd name="f25" fmla="*/ f4 1 1944433"/>
                    <a:gd name="f26" fmla="val f5"/>
                    <a:gd name="f27" fmla="val f6"/>
                    <a:gd name="f28" fmla="val f7"/>
                    <a:gd name="f29" fmla="*/ f23 f0 1"/>
                    <a:gd name="f30" fmla="+- f28 0 f26"/>
                    <a:gd name="f31" fmla="+- f27 0 f26"/>
                    <a:gd name="f32" fmla="*/ f29 1 f2"/>
                    <a:gd name="f33" fmla="*/ f31 1 1989391"/>
                    <a:gd name="f34" fmla="*/ f30 1 1944433"/>
                    <a:gd name="f35" fmla="*/ 0 f31 1"/>
                    <a:gd name="f36" fmla="*/ 973550 f30 1"/>
                    <a:gd name="f37" fmla="*/ 994696 f31 1"/>
                    <a:gd name="f38" fmla="*/ 0 f30 1"/>
                    <a:gd name="f39" fmla="*/ 1989392 f31 1"/>
                    <a:gd name="f40" fmla="*/ 1944433 f30 1"/>
                    <a:gd name="f41" fmla="*/ 1432656 f31 1"/>
                    <a:gd name="f42" fmla="*/ 480155 f30 1"/>
                    <a:gd name="f43" fmla="*/ 559404 f31 1"/>
                    <a:gd name="f44" fmla="*/ 1464278 f30 1"/>
                    <a:gd name="f45" fmla="+- f32 0 f1"/>
                    <a:gd name="f46" fmla="*/ f35 1 1989391"/>
                    <a:gd name="f47" fmla="*/ f36 1 1944433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26 1 f33"/>
                    <a:gd name="f57" fmla="*/ f27 1 f33"/>
                    <a:gd name="f58" fmla="*/ f26 1 f34"/>
                    <a:gd name="f59" fmla="*/ f28 1 f34"/>
                    <a:gd name="f60" fmla="*/ f46 1 f33"/>
                    <a:gd name="f61" fmla="*/ f47 1 f34"/>
                    <a:gd name="f62" fmla="*/ f48 1 f33"/>
                    <a:gd name="f63" fmla="*/ f49 1 f34"/>
                    <a:gd name="f64" fmla="*/ f50 1 f33"/>
                    <a:gd name="f65" fmla="*/ f51 1 f34"/>
                    <a:gd name="f66" fmla="*/ f52 1 f33"/>
                    <a:gd name="f67" fmla="*/ f53 1 f34"/>
                    <a:gd name="f68" fmla="*/ f54 1 f33"/>
                    <a:gd name="f69" fmla="*/ f55 1 f34"/>
                    <a:gd name="f70" fmla="*/ f56 f24 1"/>
                    <a:gd name="f71" fmla="*/ f57 f24 1"/>
                    <a:gd name="f72" fmla="*/ f59 f25 1"/>
                    <a:gd name="f73" fmla="*/ f58 f25 1"/>
                    <a:gd name="f74" fmla="*/ f60 f24 1"/>
                    <a:gd name="f75" fmla="*/ f61 f25 1"/>
                    <a:gd name="f76" fmla="*/ f62 f24 1"/>
                    <a:gd name="f77" fmla="*/ f63 f25 1"/>
                    <a:gd name="f78" fmla="*/ f64 f24 1"/>
                    <a:gd name="f79" fmla="*/ f65 f25 1"/>
                    <a:gd name="f80" fmla="*/ f66 f24 1"/>
                    <a:gd name="f81" fmla="*/ f67 f25 1"/>
                    <a:gd name="f82" fmla="*/ f68 f24 1"/>
                    <a:gd name="f83" fmla="*/ f6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5">
                      <a:pos x="f74" y="f75"/>
                    </a:cxn>
                    <a:cxn ang="f45">
                      <a:pos x="f76" y="f77"/>
                    </a:cxn>
                    <a:cxn ang="f45">
                      <a:pos x="f78" y="f75"/>
                    </a:cxn>
                    <a:cxn ang="f45">
                      <a:pos x="f76" y="f79"/>
                    </a:cxn>
                    <a:cxn ang="f45">
                      <a:pos x="f74" y="f75"/>
                    </a:cxn>
                    <a:cxn ang="f45">
                      <a:pos x="f80" y="f75"/>
                    </a:cxn>
                    <a:cxn ang="f45">
                      <a:pos x="f76" y="f81"/>
                    </a:cxn>
                    <a:cxn ang="f45">
                      <a:pos x="f82" y="f75"/>
                    </a:cxn>
                    <a:cxn ang="f45">
                      <a:pos x="f76" y="f83"/>
                    </a:cxn>
                    <a:cxn ang="f45">
                      <a:pos x="f80" y="f75"/>
                    </a:cxn>
                  </a:cxnLst>
                  <a:rect l="f70" t="f73" r="f71" b="f72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13" y="f9"/>
                        <a:pt x="f13" y="f8"/>
                      </a:cubicBezTo>
                      <a:cubicBezTo>
                        <a:pt x="f13" y="f14"/>
                        <a:pt x="f12" y="f7"/>
                        <a:pt x="f11" y="f7"/>
                      </a:cubicBezTo>
                      <a:cubicBezTo>
                        <a:pt x="f10" y="f7"/>
                        <a:pt x="f5" y="f14"/>
                        <a:pt x="f5" y="f8"/>
                      </a:cubicBezTo>
                      <a:close/>
                      <a:moveTo>
                        <a:pt x="f15" y="f8"/>
                      </a:moveTo>
                      <a:cubicBezTo>
                        <a:pt x="f15" y="f16"/>
                        <a:pt x="f17" y="f18"/>
                        <a:pt x="f11" y="f18"/>
                      </a:cubicBezTo>
                      <a:cubicBezTo>
                        <a:pt x="f19" y="f18"/>
                        <a:pt x="f20" y="f16"/>
                        <a:pt x="f20" y="f8"/>
                      </a:cubicBezTo>
                      <a:cubicBezTo>
                        <a:pt x="f20" y="f21"/>
                        <a:pt x="f19" y="f22"/>
                        <a:pt x="f11" y="f22"/>
                      </a:cubicBezTo>
                      <a:cubicBezTo>
                        <a:pt x="f17" y="f22"/>
                        <a:pt x="f15" y="f21"/>
                        <a:pt x="f1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Gráfico 4">
                  <a:extLst>
                    <a:ext uri="{FF2B5EF4-FFF2-40B4-BE49-F238E27FC236}">
                      <a16:creationId xmlns:a16="http://schemas.microsoft.com/office/drawing/2014/main" id="{EBD5210A-E595-492A-9E9D-39147DE14168}"/>
                    </a:ext>
                  </a:extLst>
                </p:cNvPr>
                <p:cNvSpPr/>
                <p:nvPr/>
              </p:nvSpPr>
              <p:spPr>
                <a:xfrm>
                  <a:off x="6449016" y="2943261"/>
                  <a:ext cx="138668" cy="12098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086927"/>
                    <a:gd name="f7" fmla="val 1865280"/>
                    <a:gd name="f8" fmla="val 1395698"/>
                    <a:gd name="f9" fmla="val 1598771"/>
                    <a:gd name="f10" fmla="val 688657"/>
                    <a:gd name="f11" fmla="val 572548"/>
                    <a:gd name="f12" fmla="val 1865281"/>
                    <a:gd name="f13" fmla="val 897064"/>
                    <a:gd name="f14" fmla="val 1187291"/>
                    <a:gd name="f15" fmla="val 1511808"/>
                    <a:gd name="f16" fmla="val 844296"/>
                    <a:gd name="f17" fmla="val 1192435"/>
                    <a:gd name="f18" fmla="val 1240060"/>
                    <a:gd name="f19" fmla="val 1042130"/>
                    <a:gd name="f20" fmla="val 680561"/>
                    <a:gd name="f21" fmla="+- 0 0 -90"/>
                    <a:gd name="f22" fmla="*/ f3 1 2086927"/>
                    <a:gd name="f23" fmla="*/ f4 1 1865280"/>
                    <a:gd name="f24" fmla="val f5"/>
                    <a:gd name="f25" fmla="val f6"/>
                    <a:gd name="f26" fmla="val f7"/>
                    <a:gd name="f27" fmla="*/ f21 f0 1"/>
                    <a:gd name="f28" fmla="+- f26 0 f24"/>
                    <a:gd name="f29" fmla="+- f25 0 f24"/>
                    <a:gd name="f30" fmla="*/ f27 1 f2"/>
                    <a:gd name="f31" fmla="*/ f29 1 2086927"/>
                    <a:gd name="f32" fmla="*/ f28 1 1865280"/>
                    <a:gd name="f33" fmla="*/ 1395698 f29 1"/>
                    <a:gd name="f34" fmla="*/ 1598771 f28 1"/>
                    <a:gd name="f35" fmla="*/ 688657 f29 1"/>
                    <a:gd name="f36" fmla="*/ 572548 f29 1"/>
                    <a:gd name="f37" fmla="*/ 1865281 f28 1"/>
                    <a:gd name="f38" fmla="*/ 0 f29 1"/>
                    <a:gd name="f39" fmla="*/ 897064 f29 1"/>
                    <a:gd name="f40" fmla="*/ 0 f28 1"/>
                    <a:gd name="f41" fmla="*/ 1187291 f29 1"/>
                    <a:gd name="f42" fmla="*/ 2086927 f29 1"/>
                    <a:gd name="f43" fmla="*/ 1511808 f29 1"/>
                    <a:gd name="f44" fmla="*/ 844296 f29 1"/>
                    <a:gd name="f45" fmla="*/ 1192435 f28 1"/>
                    <a:gd name="f46" fmla="*/ 1240060 f29 1"/>
                    <a:gd name="f47" fmla="*/ 1042130 f29 1"/>
                    <a:gd name="f48" fmla="*/ 680561 f28 1"/>
                    <a:gd name="f49" fmla="+- f30 0 f1"/>
                    <a:gd name="f50" fmla="*/ f33 1 2086927"/>
                    <a:gd name="f51" fmla="*/ f34 1 1865280"/>
                    <a:gd name="f52" fmla="*/ f35 1 2086927"/>
                    <a:gd name="f53" fmla="*/ f36 1 2086927"/>
                    <a:gd name="f54" fmla="*/ f37 1 1865280"/>
                    <a:gd name="f55" fmla="*/ f38 1 2086927"/>
                    <a:gd name="f56" fmla="*/ f39 1 2086927"/>
                    <a:gd name="f57" fmla="*/ f40 1 1865280"/>
                    <a:gd name="f58" fmla="*/ f41 1 2086927"/>
                    <a:gd name="f59" fmla="*/ f42 1 2086927"/>
                    <a:gd name="f60" fmla="*/ f43 1 2086927"/>
                    <a:gd name="f61" fmla="*/ f44 1 2086927"/>
                    <a:gd name="f62" fmla="*/ f45 1 1865280"/>
                    <a:gd name="f63" fmla="*/ f46 1 2086927"/>
                    <a:gd name="f64" fmla="*/ f47 1 2086927"/>
                    <a:gd name="f65" fmla="*/ f48 1 1865280"/>
                    <a:gd name="f66" fmla="*/ f24 1 f31"/>
                    <a:gd name="f67" fmla="*/ f25 1 f31"/>
                    <a:gd name="f68" fmla="*/ f24 1 f32"/>
                    <a:gd name="f69" fmla="*/ f26 1 f32"/>
                    <a:gd name="f70" fmla="*/ f50 1 f31"/>
                    <a:gd name="f71" fmla="*/ f51 1 f32"/>
                    <a:gd name="f72" fmla="*/ f52 1 f31"/>
                    <a:gd name="f73" fmla="*/ f53 1 f31"/>
                    <a:gd name="f74" fmla="*/ f54 1 f32"/>
                    <a:gd name="f75" fmla="*/ f55 1 f31"/>
                    <a:gd name="f76" fmla="*/ f56 1 f31"/>
                    <a:gd name="f77" fmla="*/ f57 1 f32"/>
                    <a:gd name="f78" fmla="*/ f58 1 f31"/>
                    <a:gd name="f79" fmla="*/ f59 1 f31"/>
                    <a:gd name="f80" fmla="*/ f60 1 f31"/>
                    <a:gd name="f81" fmla="*/ f61 1 f31"/>
                    <a:gd name="f82" fmla="*/ f62 1 f32"/>
                    <a:gd name="f83" fmla="*/ f63 1 f31"/>
                    <a:gd name="f84" fmla="*/ f64 1 f31"/>
                    <a:gd name="f85" fmla="*/ f65 1 f32"/>
                    <a:gd name="f86" fmla="*/ f66 f22 1"/>
                    <a:gd name="f87" fmla="*/ f67 f22 1"/>
                    <a:gd name="f88" fmla="*/ f69 f23 1"/>
                    <a:gd name="f89" fmla="*/ f68 f23 1"/>
                    <a:gd name="f90" fmla="*/ f70 f22 1"/>
                    <a:gd name="f91" fmla="*/ f71 f23 1"/>
                    <a:gd name="f92" fmla="*/ f72 f22 1"/>
                    <a:gd name="f93" fmla="*/ f73 f22 1"/>
                    <a:gd name="f94" fmla="*/ f74 f23 1"/>
                    <a:gd name="f95" fmla="*/ f75 f22 1"/>
                    <a:gd name="f96" fmla="*/ f76 f22 1"/>
                    <a:gd name="f97" fmla="*/ f77 f23 1"/>
                    <a:gd name="f98" fmla="*/ f78 f22 1"/>
                    <a:gd name="f99" fmla="*/ f79 f22 1"/>
                    <a:gd name="f100" fmla="*/ f80 f22 1"/>
                    <a:gd name="f101" fmla="*/ f81 f22 1"/>
                    <a:gd name="f102" fmla="*/ f82 f23 1"/>
                    <a:gd name="f103" fmla="*/ f83 f22 1"/>
                    <a:gd name="f104" fmla="*/ f84 f22 1"/>
                    <a:gd name="f105" fmla="*/ f85 f2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9">
                      <a:pos x="f90" y="f91"/>
                    </a:cxn>
                    <a:cxn ang="f49">
                      <a:pos x="f92" y="f91"/>
                    </a:cxn>
                    <a:cxn ang="f49">
                      <a:pos x="f93" y="f94"/>
                    </a:cxn>
                    <a:cxn ang="f49">
                      <a:pos x="f95" y="f94"/>
                    </a:cxn>
                    <a:cxn ang="f49">
                      <a:pos x="f96" y="f97"/>
                    </a:cxn>
                    <a:cxn ang="f49">
                      <a:pos x="f98" y="f97"/>
                    </a:cxn>
                    <a:cxn ang="f49">
                      <a:pos x="f99" y="f94"/>
                    </a:cxn>
                    <a:cxn ang="f49">
                      <a:pos x="f100" y="f94"/>
                    </a:cxn>
                    <a:cxn ang="f49">
                      <a:pos x="f90" y="f91"/>
                    </a:cxn>
                    <a:cxn ang="f49">
                      <a:pos x="f101" y="f102"/>
                    </a:cxn>
                    <a:cxn ang="f49">
                      <a:pos x="f103" y="f102"/>
                    </a:cxn>
                    <a:cxn ang="f49">
                      <a:pos x="f104" y="f105"/>
                    </a:cxn>
                    <a:cxn ang="f49">
                      <a:pos x="f101" y="f102"/>
                    </a:cxn>
                  </a:cxnLst>
                  <a:rect l="f86" t="f89" r="f87" b="f88"/>
                  <a:pathLst>
                    <a:path w="2086927" h="186528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lnTo>
                        <a:pt x="f5" y="f12"/>
                      </a:lnTo>
                      <a:lnTo>
                        <a:pt x="f13" y="f5"/>
                      </a:lnTo>
                      <a:lnTo>
                        <a:pt x="f14" y="f5"/>
                      </a:lnTo>
                      <a:lnTo>
                        <a:pt x="f6" y="f12"/>
                      </a:lnTo>
                      <a:lnTo>
                        <a:pt x="f15" y="f12"/>
                      </a:lnTo>
                      <a:lnTo>
                        <a:pt x="f8" y="f9"/>
                      </a:lnTo>
                      <a:close/>
                      <a:moveTo>
                        <a:pt x="f16" y="f17"/>
                      </a:moveTo>
                      <a:lnTo>
                        <a:pt x="f18" y="f17"/>
                      </a:lnTo>
                      <a:lnTo>
                        <a:pt x="f19" y="f20"/>
                      </a:lnTo>
                      <a:lnTo>
                        <a:pt x="f16" y="f17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Gráfico 4">
                  <a:extLst>
                    <a:ext uri="{FF2B5EF4-FFF2-40B4-BE49-F238E27FC236}">
                      <a16:creationId xmlns:a16="http://schemas.microsoft.com/office/drawing/2014/main" id="{8E58F68C-D8C5-419C-8901-FB6249DE3D9C}"/>
                    </a:ext>
                  </a:extLst>
                </p:cNvPr>
                <p:cNvSpPr/>
                <p:nvPr/>
              </p:nvSpPr>
              <p:spPr>
                <a:xfrm>
                  <a:off x="6564907" y="2943599"/>
                  <a:ext cx="127805" cy="1216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23383"/>
                    <a:gd name="f7" fmla="val 1875853"/>
                    <a:gd name="f8" fmla="val 1923384"/>
                    <a:gd name="f9" fmla="val 1092327"/>
                    <a:gd name="f10" fmla="val 820579"/>
                    <a:gd name="f11" fmla="val 585692"/>
                    <a:gd name="f12" fmla="val 960311"/>
                    <a:gd name="f13" fmla="val 976217"/>
                    <a:gd name="f14" fmla="val 1329690"/>
                    <a:gd name="f15" fmla="+- 0 0 -90"/>
                    <a:gd name="f16" fmla="*/ f3 1 1923383"/>
                    <a:gd name="f17" fmla="*/ f4 1 1875853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923383"/>
                    <a:gd name="f26" fmla="*/ f22 1 1875853"/>
                    <a:gd name="f27" fmla="*/ 1923384 f23 1"/>
                    <a:gd name="f28" fmla="*/ 0 f22 1"/>
                    <a:gd name="f29" fmla="*/ 1092327 f23 1"/>
                    <a:gd name="f30" fmla="*/ 1875853 f22 1"/>
                    <a:gd name="f31" fmla="*/ 820579 f23 1"/>
                    <a:gd name="f32" fmla="*/ 0 f23 1"/>
                    <a:gd name="f33" fmla="*/ 585692 f23 1"/>
                    <a:gd name="f34" fmla="*/ 960311 f23 1"/>
                    <a:gd name="f35" fmla="*/ 976217 f22 1"/>
                    <a:gd name="f36" fmla="*/ 1329690 f23 1"/>
                    <a:gd name="f37" fmla="+- f24 0 f1"/>
                    <a:gd name="f38" fmla="*/ f27 1 1923383"/>
                    <a:gd name="f39" fmla="*/ f28 1 1875853"/>
                    <a:gd name="f40" fmla="*/ f29 1 1923383"/>
                    <a:gd name="f41" fmla="*/ f30 1 1875853"/>
                    <a:gd name="f42" fmla="*/ f31 1 1923383"/>
                    <a:gd name="f43" fmla="*/ f32 1 1923383"/>
                    <a:gd name="f44" fmla="*/ f33 1 1923383"/>
                    <a:gd name="f45" fmla="*/ f34 1 1923383"/>
                    <a:gd name="f46" fmla="*/ f35 1 1875853"/>
                    <a:gd name="f47" fmla="*/ f36 1 1923383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5"/>
                    <a:gd name="f55" fmla="*/ f41 1 f26"/>
                    <a:gd name="f56" fmla="*/ f42 1 f25"/>
                    <a:gd name="f57" fmla="*/ f43 1 f25"/>
                    <a:gd name="f58" fmla="*/ f44 1 f25"/>
                    <a:gd name="f59" fmla="*/ f45 1 f25"/>
                    <a:gd name="f60" fmla="*/ f46 1 f26"/>
                    <a:gd name="f61" fmla="*/ f47 1 f25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6 1"/>
                    <a:gd name="f69" fmla="*/ f55 f17 1"/>
                    <a:gd name="f70" fmla="*/ f56 f16 1"/>
                    <a:gd name="f71" fmla="*/ f57 f16 1"/>
                    <a:gd name="f72" fmla="*/ f58 f16 1"/>
                    <a:gd name="f73" fmla="*/ f59 f16 1"/>
                    <a:gd name="f74" fmla="*/ f60 f17 1"/>
                    <a:gd name="f75" fmla="*/ f61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8" y="f69"/>
                    </a:cxn>
                    <a:cxn ang="f37">
                      <a:pos x="f70" y="f69"/>
                    </a:cxn>
                    <a:cxn ang="f37">
                      <a:pos x="f71" y="f67"/>
                    </a:cxn>
                    <a:cxn ang="f37">
                      <a:pos x="f72" y="f67"/>
                    </a:cxn>
                    <a:cxn ang="f37">
                      <a:pos x="f73" y="f74"/>
                    </a:cxn>
                    <a:cxn ang="f37">
                      <a:pos x="f75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923383" h="1875853">
                      <a:moveTo>
                        <a:pt x="f8" y="f5"/>
                      </a:moveTo>
                      <a:lnTo>
                        <a:pt x="f9" y="f7"/>
                      </a:lnTo>
                      <a:lnTo>
                        <a:pt x="f10" y="f7"/>
                      </a:lnTo>
                      <a:lnTo>
                        <a:pt x="f5" y="f5"/>
                      </a:lnTo>
                      <a:lnTo>
                        <a:pt x="f11" y="f5"/>
                      </a:lnTo>
                      <a:lnTo>
                        <a:pt x="f12" y="f13"/>
                      </a:lnTo>
                      <a:lnTo>
                        <a:pt x="f14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Gráfico 4">
                  <a:extLst>
                    <a:ext uri="{FF2B5EF4-FFF2-40B4-BE49-F238E27FC236}">
                      <a16:creationId xmlns:a16="http://schemas.microsoft.com/office/drawing/2014/main" id="{08FFC864-6082-4929-9C86-CA1D070A7D4D}"/>
                    </a:ext>
                  </a:extLst>
                </p:cNvPr>
                <p:cNvSpPr/>
                <p:nvPr/>
              </p:nvSpPr>
              <p:spPr>
                <a:xfrm>
                  <a:off x="6688680" y="2940865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525"/>
                    <a:gd name="f11" fmla="val 994696"/>
                    <a:gd name="f12" fmla="val 1598866"/>
                    <a:gd name="f13" fmla="val 1543431"/>
                    <a:gd name="f14" fmla="val 1598962"/>
                    <a:gd name="f15" fmla="val 1944434"/>
                    <a:gd name="f16" fmla="val 390430"/>
                    <a:gd name="f17" fmla="val 1432655"/>
                    <a:gd name="f18" fmla="val 680657"/>
                    <a:gd name="f19" fmla="val 1258538"/>
                    <a:gd name="f20" fmla="val 480156"/>
                    <a:gd name="f21" fmla="val 733520"/>
                    <a:gd name="f22" fmla="val 559403"/>
                    <a:gd name="f23" fmla="val 1263777"/>
                    <a:gd name="f24" fmla="val 1464278"/>
                    <a:gd name="f25" fmla="+- 0 0 -90"/>
                    <a:gd name="f26" fmla="*/ f3 1 1989391"/>
                    <a:gd name="f27" fmla="*/ f4 1 1944433"/>
                    <a:gd name="f28" fmla="val f5"/>
                    <a:gd name="f29" fmla="val f6"/>
                    <a:gd name="f30" fmla="val f7"/>
                    <a:gd name="f31" fmla="*/ f25 f0 1"/>
                    <a:gd name="f32" fmla="+- f30 0 f28"/>
                    <a:gd name="f33" fmla="+- f29 0 f28"/>
                    <a:gd name="f34" fmla="*/ f31 1 f2"/>
                    <a:gd name="f35" fmla="*/ f33 1 1989391"/>
                    <a:gd name="f36" fmla="*/ f32 1 1944433"/>
                    <a:gd name="f37" fmla="*/ 0 f33 1"/>
                    <a:gd name="f38" fmla="*/ 973550 f32 1"/>
                    <a:gd name="f39" fmla="*/ 994696 f33 1"/>
                    <a:gd name="f40" fmla="*/ 0 f32 1"/>
                    <a:gd name="f41" fmla="*/ 1989391 f33 1"/>
                    <a:gd name="f42" fmla="*/ 1944434 f32 1"/>
                    <a:gd name="f43" fmla="*/ 1432655 f33 1"/>
                    <a:gd name="f44" fmla="*/ 480156 f32 1"/>
                    <a:gd name="f45" fmla="*/ 559403 f33 1"/>
                    <a:gd name="f46" fmla="*/ 1464278 f32 1"/>
                    <a:gd name="f47" fmla="+- f34 0 f1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45 1 1989391"/>
                    <a:gd name="f57" fmla="*/ f46 1 1944433"/>
                    <a:gd name="f58" fmla="*/ f28 1 f35"/>
                    <a:gd name="f59" fmla="*/ f29 1 f35"/>
                    <a:gd name="f60" fmla="*/ f28 1 f36"/>
                    <a:gd name="f61" fmla="*/ f30 1 f36"/>
                    <a:gd name="f62" fmla="*/ f48 1 f35"/>
                    <a:gd name="f63" fmla="*/ f49 1 f36"/>
                    <a:gd name="f64" fmla="*/ f50 1 f35"/>
                    <a:gd name="f65" fmla="*/ f51 1 f36"/>
                    <a:gd name="f66" fmla="*/ f52 1 f35"/>
                    <a:gd name="f67" fmla="*/ f53 1 f36"/>
                    <a:gd name="f68" fmla="*/ f54 1 f35"/>
                    <a:gd name="f69" fmla="*/ f55 1 f36"/>
                    <a:gd name="f70" fmla="*/ f56 1 f35"/>
                    <a:gd name="f71" fmla="*/ f57 1 f36"/>
                    <a:gd name="f72" fmla="*/ f58 f26 1"/>
                    <a:gd name="f73" fmla="*/ f59 f26 1"/>
                    <a:gd name="f74" fmla="*/ f61 f27 1"/>
                    <a:gd name="f75" fmla="*/ f60 f27 1"/>
                    <a:gd name="f76" fmla="*/ f62 f26 1"/>
                    <a:gd name="f77" fmla="*/ f63 f27 1"/>
                    <a:gd name="f78" fmla="*/ f64 f26 1"/>
                    <a:gd name="f79" fmla="*/ f65 f27 1"/>
                    <a:gd name="f80" fmla="*/ f66 f26 1"/>
                    <a:gd name="f81" fmla="*/ f67 f27 1"/>
                    <a:gd name="f82" fmla="*/ f68 f26 1"/>
                    <a:gd name="f83" fmla="*/ f69 f27 1"/>
                    <a:gd name="f84" fmla="*/ f70 f26 1"/>
                    <a:gd name="f85" fmla="*/ f71 f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7">
                      <a:pos x="f76" y="f77"/>
                    </a:cxn>
                    <a:cxn ang="f47">
                      <a:pos x="f78" y="f79"/>
                    </a:cxn>
                    <a:cxn ang="f47">
                      <a:pos x="f80" y="f77"/>
                    </a:cxn>
                    <a:cxn ang="f47">
                      <a:pos x="f78" y="f81"/>
                    </a:cxn>
                    <a:cxn ang="f47">
                      <a:pos x="f76" y="f77"/>
                    </a:cxn>
                    <a:cxn ang="f47">
                      <a:pos x="f82" y="f77"/>
                    </a:cxn>
                    <a:cxn ang="f47">
                      <a:pos x="f78" y="f83"/>
                    </a:cxn>
                    <a:cxn ang="f47">
                      <a:pos x="f84" y="f77"/>
                    </a:cxn>
                    <a:cxn ang="f47">
                      <a:pos x="f78" y="f85"/>
                    </a:cxn>
                    <a:cxn ang="f47">
                      <a:pos x="f82" y="f77"/>
                    </a:cxn>
                  </a:cxnLst>
                  <a:rect l="f72" t="f75" r="f73" b="f74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6" y="f9"/>
                        <a:pt x="f6" y="f8"/>
                      </a:cubicBezTo>
                      <a:cubicBezTo>
                        <a:pt x="f6" y="f13"/>
                        <a:pt x="f14" y="f15"/>
                        <a:pt x="f11" y="f15"/>
                      </a:cubicBezTo>
                      <a:cubicBezTo>
                        <a:pt x="f16" y="f15"/>
                        <a:pt x="f5" y="f13"/>
                        <a:pt x="f5" y="f8"/>
                      </a:cubicBezTo>
                      <a:close/>
                      <a:moveTo>
                        <a:pt x="f17" y="f8"/>
                      </a:moveTo>
                      <a:cubicBezTo>
                        <a:pt x="f17" y="f18"/>
                        <a:pt x="f19" y="f20"/>
                        <a:pt x="f11" y="f20"/>
                      </a:cubicBezTo>
                      <a:cubicBezTo>
                        <a:pt x="f21" y="f20"/>
                        <a:pt x="f22" y="f18"/>
                        <a:pt x="f22" y="f8"/>
                      </a:cubicBezTo>
                      <a:cubicBezTo>
                        <a:pt x="f22" y="f23"/>
                        <a:pt x="f21" y="f24"/>
                        <a:pt x="f11" y="f24"/>
                      </a:cubicBezTo>
                      <a:cubicBezTo>
                        <a:pt x="f19" y="f24"/>
                        <a:pt x="f17" y="f23"/>
                        <a:pt x="f17" y="f8"/>
                      </a:cubicBez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Gráfico 4">
                  <a:extLst>
                    <a:ext uri="{FF2B5EF4-FFF2-40B4-BE49-F238E27FC236}">
                      <a16:creationId xmlns:a16="http://schemas.microsoft.com/office/drawing/2014/main" id="{B1E1F25B-A968-42F5-9352-B63E5AFEDFAB}"/>
                    </a:ext>
                  </a:extLst>
                </p:cNvPr>
                <p:cNvSpPr/>
                <p:nvPr/>
              </p:nvSpPr>
              <p:spPr>
                <a:xfrm>
                  <a:off x="6836465" y="2943599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1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69"/>
                    <a:gd name="f13" fmla="val 1229487"/>
                    <a:gd name="f14" fmla="val 902303"/>
                    <a:gd name="f15" fmla="+- 0 0 -90"/>
                    <a:gd name="f16" fmla="*/ f3 1 1757171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1"/>
                    <a:gd name="f26" fmla="*/ f22 1 1860041"/>
                    <a:gd name="f27" fmla="*/ 1757171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69 f23 1"/>
                    <a:gd name="f35" fmla="*/ 1229487 f23 1"/>
                    <a:gd name="f36" fmla="*/ 902303 f22 1"/>
                    <a:gd name="f37" fmla="+- f24 0 f1"/>
                    <a:gd name="f38" fmla="*/ f27 1 1757171"/>
                    <a:gd name="f39" fmla="*/ f28 1 1860041"/>
                    <a:gd name="f40" fmla="*/ f29 1 1860041"/>
                    <a:gd name="f41" fmla="*/ f30 1 1757171"/>
                    <a:gd name="f42" fmla="*/ f31 1 1757171"/>
                    <a:gd name="f43" fmla="*/ f32 1 1860041"/>
                    <a:gd name="f44" fmla="*/ f33 1 1757171"/>
                    <a:gd name="f45" fmla="*/ f34 1 1757171"/>
                    <a:gd name="f46" fmla="*/ f35 1 1757171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1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38" name="Agrupar 28">
            <a:extLst>
              <a:ext uri="{FF2B5EF4-FFF2-40B4-BE49-F238E27FC236}">
                <a16:creationId xmlns:a16="http://schemas.microsoft.com/office/drawing/2014/main" id="{15E2EC53-AADD-414C-B983-045FA3F8CC92}"/>
              </a:ext>
            </a:extLst>
          </p:cNvPr>
          <p:cNvGrpSpPr/>
          <p:nvPr/>
        </p:nvGrpSpPr>
        <p:grpSpPr>
          <a:xfrm>
            <a:off x="9256096" y="1676185"/>
            <a:ext cx="2975109" cy="2325181"/>
            <a:chOff x="9256096" y="1650785"/>
            <a:chExt cx="2975109" cy="2325181"/>
          </a:xfrm>
        </p:grpSpPr>
        <p:sp>
          <p:nvSpPr>
            <p:cNvPr id="139" name="CaixaDeTexto 263">
              <a:extLst>
                <a:ext uri="{FF2B5EF4-FFF2-40B4-BE49-F238E27FC236}">
                  <a16:creationId xmlns:a16="http://schemas.microsoft.com/office/drawing/2014/main" id="{794B7A9F-D80E-415D-BD41-922BC40E20E1}"/>
                </a:ext>
              </a:extLst>
            </p:cNvPr>
            <p:cNvSpPr txBox="1"/>
            <p:nvPr/>
          </p:nvSpPr>
          <p:spPr>
            <a:xfrm>
              <a:off x="9487485" y="3303096"/>
              <a:ext cx="2223674" cy="67287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Acumule até 10.000 pontos e resgate o mega prêmio dos seus sonhos!</a:t>
              </a:r>
            </a:p>
          </p:txBody>
        </p:sp>
        <p:sp>
          <p:nvSpPr>
            <p:cNvPr id="140" name="CaixaDeTexto 264">
              <a:extLst>
                <a:ext uri="{FF2B5EF4-FFF2-40B4-BE49-F238E27FC236}">
                  <a16:creationId xmlns:a16="http://schemas.microsoft.com/office/drawing/2014/main" id="{0A1F1939-0014-4D3B-914F-E556F78A22E3}"/>
                </a:ext>
              </a:extLst>
            </p:cNvPr>
            <p:cNvSpPr txBox="1"/>
            <p:nvPr/>
          </p:nvSpPr>
          <p:spPr>
            <a:xfrm>
              <a:off x="9439182" y="1650785"/>
              <a:ext cx="2201434" cy="8113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B320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+mn-cs"/>
                </a:rPr>
                <a:t>RECOMPENSA TOTAL POR CADA INDICAÇÃO</a:t>
              </a:r>
            </a:p>
          </p:txBody>
        </p:sp>
        <p:grpSp>
          <p:nvGrpSpPr>
            <p:cNvPr id="141" name="Agrupar 25">
              <a:extLst>
                <a:ext uri="{FF2B5EF4-FFF2-40B4-BE49-F238E27FC236}">
                  <a16:creationId xmlns:a16="http://schemas.microsoft.com/office/drawing/2014/main" id="{11DF8799-E15D-4975-842D-AF6DEDA5130E}"/>
                </a:ext>
              </a:extLst>
            </p:cNvPr>
            <p:cNvGrpSpPr/>
            <p:nvPr/>
          </p:nvGrpSpPr>
          <p:grpSpPr>
            <a:xfrm>
              <a:off x="9256096" y="2459653"/>
              <a:ext cx="2975109" cy="796225"/>
              <a:chOff x="9256096" y="2459653"/>
              <a:chExt cx="2975109" cy="796225"/>
            </a:xfrm>
          </p:grpSpPr>
          <p:sp>
            <p:nvSpPr>
              <p:cNvPr id="142" name="CaixaDeTexto 261">
                <a:extLst>
                  <a:ext uri="{FF2B5EF4-FFF2-40B4-BE49-F238E27FC236}">
                    <a16:creationId xmlns:a16="http://schemas.microsoft.com/office/drawing/2014/main" id="{209E6560-2A90-4977-BEDD-0C42C767FC80}"/>
                  </a:ext>
                </a:extLst>
              </p:cNvPr>
              <p:cNvSpPr txBox="1"/>
              <p:nvPr/>
            </p:nvSpPr>
            <p:spPr>
              <a:xfrm>
                <a:off x="10008967" y="2459653"/>
                <a:ext cx="2222238" cy="6266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320030" rtl="0" eaLnBrk="1" fontAlgn="auto" latinLnBrk="0" hangingPunct="1">
                  <a:lnSpc>
                    <a:spcPct val="90000"/>
                  </a:lnSpc>
                  <a:spcBef>
                    <a:spcPts val="3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900" b="0" i="0" u="none" strike="noStrike" kern="0" cap="all" spc="0" baseline="0">
                    <a:uFillTx/>
                    <a:latin typeface="Zona Pro Black"/>
                    <a:ea typeface="Zona Pro Black"/>
                    <a:cs typeface="Zona Pro Black"/>
                  </a:defRPr>
                </a:pPr>
                <a:r>
                  <a:rPr kumimoji="0" lang="pt-BR" sz="4000" b="0" i="0" u="none" strike="noStrike" kern="0" cap="all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B91BA4"/>
                        </a:gs>
                        <a:gs pos="61000">
                          <a:srgbClr val="E62A7F"/>
                        </a:gs>
                        <a:gs pos="100000">
                          <a:srgbClr val="E02520"/>
                        </a:gs>
                      </a:gsLst>
                      <a:lin ang="2700000" scaled="0"/>
                    </a:gradFill>
                    <a:effectLst/>
                    <a:uLnTx/>
                    <a:uFillTx/>
                    <a:latin typeface="Zona Pro Black" panose="02010A03040002020004" pitchFamily="50" charset="0"/>
                  </a:rPr>
                  <a:t>10.000 </a:t>
                </a:r>
              </a:p>
            </p:txBody>
          </p:sp>
          <p:sp>
            <p:nvSpPr>
              <p:cNvPr id="143" name="CaixaDeTexto 262">
                <a:extLst>
                  <a:ext uri="{FF2B5EF4-FFF2-40B4-BE49-F238E27FC236}">
                    <a16:creationId xmlns:a16="http://schemas.microsoft.com/office/drawing/2014/main" id="{BB492907-0A63-48A8-9FC0-E137215D5491}"/>
                  </a:ext>
                </a:extLst>
              </p:cNvPr>
              <p:cNvSpPr txBox="1"/>
              <p:nvPr/>
            </p:nvSpPr>
            <p:spPr>
              <a:xfrm>
                <a:off x="10008967" y="2973887"/>
                <a:ext cx="1397696" cy="28199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1088264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pt-BR" sz="1600" b="0" i="0" u="none" strike="noStrike" kern="1200" cap="none" spc="2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ona Pro "/>
                    <a:ea typeface="+mn-ea"/>
                    <a:cs typeface="Arial" pitchFamily="34"/>
                  </a:rPr>
                  <a:t>pontos</a:t>
                </a:r>
              </a:p>
            </p:txBody>
          </p:sp>
          <p:grpSp>
            <p:nvGrpSpPr>
              <p:cNvPr id="144" name="Agrupar 77">
                <a:extLst>
                  <a:ext uri="{FF2B5EF4-FFF2-40B4-BE49-F238E27FC236}">
                    <a16:creationId xmlns:a16="http://schemas.microsoft.com/office/drawing/2014/main" id="{F942821F-47FC-4F05-972F-5FF0961F9263}"/>
                  </a:ext>
                </a:extLst>
              </p:cNvPr>
              <p:cNvGrpSpPr/>
              <p:nvPr/>
            </p:nvGrpSpPr>
            <p:grpSpPr>
              <a:xfrm>
                <a:off x="9256096" y="2617543"/>
                <a:ext cx="673912" cy="424034"/>
                <a:chOff x="9256096" y="2617543"/>
                <a:chExt cx="673912" cy="424034"/>
              </a:xfrm>
            </p:grpSpPr>
            <p:sp>
              <p:nvSpPr>
                <p:cNvPr id="145" name="Gráfico 4">
                  <a:extLst>
                    <a:ext uri="{FF2B5EF4-FFF2-40B4-BE49-F238E27FC236}">
                      <a16:creationId xmlns:a16="http://schemas.microsoft.com/office/drawing/2014/main" id="{F52117F3-B77E-421C-973D-DC69DF20B4B0}"/>
                    </a:ext>
                  </a:extLst>
                </p:cNvPr>
                <p:cNvSpPr/>
                <p:nvPr/>
              </p:nvSpPr>
              <p:spPr>
                <a:xfrm>
                  <a:off x="9556751" y="2617543"/>
                  <a:ext cx="131143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579"/>
                    <a:gd name="f7" fmla="val 1860041"/>
                    <a:gd name="f8" fmla="val 1973580"/>
                    <a:gd name="f9" fmla="val 1860042"/>
                    <a:gd name="f10" fmla="val 1445895"/>
                    <a:gd name="f11" fmla="val 1108139"/>
                    <a:gd name="f12" fmla="val 1073849"/>
                    <a:gd name="f13" fmla="val 1577721"/>
                    <a:gd name="f14" fmla="val 899731"/>
                    <a:gd name="f15" fmla="val 527685"/>
                    <a:gd name="f16" fmla="val 266509"/>
                    <a:gd name="f17" fmla="val 986790"/>
                    <a:gd name="f18" fmla="val 918115"/>
                    <a:gd name="f19" fmla="val 1704499"/>
                    <a:gd name="f20" fmla="+- 0 0 -90"/>
                    <a:gd name="f21" fmla="*/ f3 1 1973579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579"/>
                    <a:gd name="f31" fmla="*/ f27 1 1860041"/>
                    <a:gd name="f32" fmla="*/ 1973580 f28 1"/>
                    <a:gd name="f33" fmla="*/ 0 f27 1"/>
                    <a:gd name="f34" fmla="*/ 1860042 f27 1"/>
                    <a:gd name="f35" fmla="*/ 1445895 f28 1"/>
                    <a:gd name="f36" fmla="*/ 1108139 f27 1"/>
                    <a:gd name="f37" fmla="*/ 1073849 f28 1"/>
                    <a:gd name="f38" fmla="*/ 1577721 f27 1"/>
                    <a:gd name="f39" fmla="*/ 899731 f28 1"/>
                    <a:gd name="f40" fmla="*/ 527685 f28 1"/>
                    <a:gd name="f41" fmla="*/ 0 f28 1"/>
                    <a:gd name="f42" fmla="*/ 266509 f28 1"/>
                    <a:gd name="f43" fmla="*/ 986790 f28 1"/>
                    <a:gd name="f44" fmla="*/ 918115 f27 1"/>
                    <a:gd name="f45" fmla="*/ 1704499 f28 1"/>
                    <a:gd name="f46" fmla="+- f29 0 f1"/>
                    <a:gd name="f47" fmla="*/ f32 1 1973579"/>
                    <a:gd name="f48" fmla="*/ f33 1 1860041"/>
                    <a:gd name="f49" fmla="*/ f34 1 1860041"/>
                    <a:gd name="f50" fmla="*/ f35 1 1973579"/>
                    <a:gd name="f51" fmla="*/ f36 1 1860041"/>
                    <a:gd name="f52" fmla="*/ f37 1 1973579"/>
                    <a:gd name="f53" fmla="*/ f38 1 1860041"/>
                    <a:gd name="f54" fmla="*/ f39 1 1973579"/>
                    <a:gd name="f55" fmla="*/ f40 1 1973579"/>
                    <a:gd name="f56" fmla="*/ f41 1 1973579"/>
                    <a:gd name="f57" fmla="*/ f42 1 1973579"/>
                    <a:gd name="f58" fmla="*/ f43 1 1973579"/>
                    <a:gd name="f59" fmla="*/ f44 1 1860041"/>
                    <a:gd name="f60" fmla="*/ f45 1 1973579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579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Gráfico 4">
                  <a:extLst>
                    <a:ext uri="{FF2B5EF4-FFF2-40B4-BE49-F238E27FC236}">
                      <a16:creationId xmlns:a16="http://schemas.microsoft.com/office/drawing/2014/main" id="{224EA7B6-B569-4E83-9410-93196709F727}"/>
                    </a:ext>
                  </a:extLst>
                </p:cNvPr>
                <p:cNvSpPr/>
                <p:nvPr/>
              </p:nvSpPr>
              <p:spPr>
                <a:xfrm>
                  <a:off x="9706474" y="2617543"/>
                  <a:ext cx="99230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93329"/>
                    <a:gd name="f7" fmla="val 1860041"/>
                    <a:gd name="f8" fmla="val 1437894"/>
                    <a:gd name="f9" fmla="val 440626"/>
                    <a:gd name="f10" fmla="val 525018"/>
                    <a:gd name="f11" fmla="val 738759"/>
                    <a:gd name="f12" fmla="val 1274350"/>
                    <a:gd name="f13" fmla="val 1166146"/>
                    <a:gd name="f14" fmla="val 1419416"/>
                    <a:gd name="f15" fmla="val 1493330"/>
                    <a:gd name="f16" fmla="val 1860042"/>
                    <a:gd name="f17" fmla="+- 0 0 -90"/>
                    <a:gd name="f18" fmla="*/ f3 1 1493329"/>
                    <a:gd name="f19" fmla="*/ f4 1 1860041"/>
                    <a:gd name="f20" fmla="val f5"/>
                    <a:gd name="f21" fmla="val f6"/>
                    <a:gd name="f22" fmla="val f7"/>
                    <a:gd name="f23" fmla="*/ f17 f0 1"/>
                    <a:gd name="f24" fmla="+- f22 0 f20"/>
                    <a:gd name="f25" fmla="+- f21 0 f20"/>
                    <a:gd name="f26" fmla="*/ f23 1 f2"/>
                    <a:gd name="f27" fmla="*/ f25 1 1493329"/>
                    <a:gd name="f28" fmla="*/ f24 1 1860041"/>
                    <a:gd name="f29" fmla="*/ 0 f25 1"/>
                    <a:gd name="f30" fmla="*/ 0 f24 1"/>
                    <a:gd name="f31" fmla="*/ 1437894 f25 1"/>
                    <a:gd name="f32" fmla="*/ 440626 f24 1"/>
                    <a:gd name="f33" fmla="*/ 525018 f25 1"/>
                    <a:gd name="f34" fmla="*/ 738759 f24 1"/>
                    <a:gd name="f35" fmla="*/ 1274350 f25 1"/>
                    <a:gd name="f36" fmla="*/ 1166146 f24 1"/>
                    <a:gd name="f37" fmla="*/ 1419416 f24 1"/>
                    <a:gd name="f38" fmla="*/ 1493330 f25 1"/>
                    <a:gd name="f39" fmla="*/ 1860042 f24 1"/>
                    <a:gd name="f40" fmla="+- f26 0 f1"/>
                    <a:gd name="f41" fmla="*/ f29 1 1493329"/>
                    <a:gd name="f42" fmla="*/ f30 1 1860041"/>
                    <a:gd name="f43" fmla="*/ f31 1 1493329"/>
                    <a:gd name="f44" fmla="*/ f32 1 1860041"/>
                    <a:gd name="f45" fmla="*/ f33 1 1493329"/>
                    <a:gd name="f46" fmla="*/ f34 1 1860041"/>
                    <a:gd name="f47" fmla="*/ f35 1 1493329"/>
                    <a:gd name="f48" fmla="*/ f36 1 1860041"/>
                    <a:gd name="f49" fmla="*/ f37 1 1860041"/>
                    <a:gd name="f50" fmla="*/ f38 1 1493329"/>
                    <a:gd name="f51" fmla="*/ f39 1 1860041"/>
                    <a:gd name="f52" fmla="*/ f20 1 f27"/>
                    <a:gd name="f53" fmla="*/ f21 1 f27"/>
                    <a:gd name="f54" fmla="*/ f20 1 f28"/>
                    <a:gd name="f55" fmla="*/ f22 1 f28"/>
                    <a:gd name="f56" fmla="*/ f41 1 f27"/>
                    <a:gd name="f57" fmla="*/ f42 1 f28"/>
                    <a:gd name="f58" fmla="*/ f43 1 f27"/>
                    <a:gd name="f59" fmla="*/ f44 1 f28"/>
                    <a:gd name="f60" fmla="*/ f45 1 f27"/>
                    <a:gd name="f61" fmla="*/ f46 1 f28"/>
                    <a:gd name="f62" fmla="*/ f47 1 f27"/>
                    <a:gd name="f63" fmla="*/ f48 1 f28"/>
                    <a:gd name="f64" fmla="*/ f49 1 f28"/>
                    <a:gd name="f65" fmla="*/ f50 1 f27"/>
                    <a:gd name="f66" fmla="*/ f51 1 f28"/>
                    <a:gd name="f67" fmla="*/ f52 f18 1"/>
                    <a:gd name="f68" fmla="*/ f53 f18 1"/>
                    <a:gd name="f69" fmla="*/ f55 f19 1"/>
                    <a:gd name="f70" fmla="*/ f54 f19 1"/>
                    <a:gd name="f71" fmla="*/ f56 f18 1"/>
                    <a:gd name="f72" fmla="*/ f57 f19 1"/>
                    <a:gd name="f73" fmla="*/ f58 f18 1"/>
                    <a:gd name="f74" fmla="*/ f59 f19 1"/>
                    <a:gd name="f75" fmla="*/ f60 f18 1"/>
                    <a:gd name="f76" fmla="*/ f61 f19 1"/>
                    <a:gd name="f77" fmla="*/ f62 f18 1"/>
                    <a:gd name="f78" fmla="*/ f63 f19 1"/>
                    <a:gd name="f79" fmla="*/ f64 f19 1"/>
                    <a:gd name="f80" fmla="*/ f65 f18 1"/>
                    <a:gd name="f81" fmla="*/ f66 f1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0">
                      <a:pos x="f71" y="f72"/>
                    </a:cxn>
                    <a:cxn ang="f40">
                      <a:pos x="f73" y="f72"/>
                    </a:cxn>
                    <a:cxn ang="f40">
                      <a:pos x="f73" y="f74"/>
                    </a:cxn>
                    <a:cxn ang="f40">
                      <a:pos x="f75" y="f74"/>
                    </a:cxn>
                    <a:cxn ang="f40">
                      <a:pos x="f75" y="f76"/>
                    </a:cxn>
                    <a:cxn ang="f40">
                      <a:pos x="f77" y="f76"/>
                    </a:cxn>
                    <a:cxn ang="f40">
                      <a:pos x="f77" y="f78"/>
                    </a:cxn>
                    <a:cxn ang="f40">
                      <a:pos x="f75" y="f78"/>
                    </a:cxn>
                    <a:cxn ang="f40">
                      <a:pos x="f75" y="f79"/>
                    </a:cxn>
                    <a:cxn ang="f40">
                      <a:pos x="f80" y="f79"/>
                    </a:cxn>
                    <a:cxn ang="f40">
                      <a:pos x="f80" y="f81"/>
                    </a:cxn>
                    <a:cxn ang="f40">
                      <a:pos x="f71" y="f81"/>
                    </a:cxn>
                    <a:cxn ang="f40">
                      <a:pos x="f71" y="f72"/>
                    </a:cxn>
                  </a:cxnLst>
                  <a:rect l="f67" t="f70" r="f68" b="f69"/>
                  <a:pathLst>
                    <a:path w="1493329" h="1860041">
                      <a:moveTo>
                        <a:pt x="f5" y="f5"/>
                      </a:moveTo>
                      <a:lnTo>
                        <a:pt x="f8" y="f5"/>
                      </a:ln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1"/>
                      </a:lnTo>
                      <a:lnTo>
                        <a:pt x="f12" y="f13"/>
                      </a:lnTo>
                      <a:lnTo>
                        <a:pt x="f10" y="f13"/>
                      </a:lnTo>
                      <a:lnTo>
                        <a:pt x="f10" y="f14"/>
                      </a:lnTo>
                      <a:lnTo>
                        <a:pt x="f15" y="f14"/>
                      </a:lnTo>
                      <a:lnTo>
                        <a:pt x="f15" y="f16"/>
                      </a:lnTo>
                      <a:lnTo>
                        <a:pt x="f5" y="f16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Gráfico 4">
                  <a:extLst>
                    <a:ext uri="{FF2B5EF4-FFF2-40B4-BE49-F238E27FC236}">
                      <a16:creationId xmlns:a16="http://schemas.microsoft.com/office/drawing/2014/main" id="{90CC6A8C-5E4A-4966-9407-C642DADB6ACC}"/>
                    </a:ext>
                  </a:extLst>
                </p:cNvPr>
                <p:cNvSpPr/>
                <p:nvPr/>
              </p:nvSpPr>
              <p:spPr>
                <a:xfrm>
                  <a:off x="9815526" y="2617543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0"/>
                    <a:gd name="f13" fmla="val 1416749"/>
                    <a:gd name="f14" fmla="val 841629"/>
                    <a:gd name="f15" fmla="val 1036891"/>
                    <a:gd name="f16" fmla="val 1153001"/>
                    <a:gd name="f17" fmla="val 1308545"/>
                    <a:gd name="f18" fmla="val 1638395"/>
                    <a:gd name="f19" fmla="val 1387792"/>
                    <a:gd name="f20" fmla="val 1902238"/>
                    <a:gd name="f21" fmla="val 319182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9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Gráfico 4">
                  <a:extLst>
                    <a:ext uri="{FF2B5EF4-FFF2-40B4-BE49-F238E27FC236}">
                      <a16:creationId xmlns:a16="http://schemas.microsoft.com/office/drawing/2014/main" id="{482FDCA2-A90B-45F3-BA69-70F0360871BE}"/>
                    </a:ext>
                  </a:extLst>
                </p:cNvPr>
                <p:cNvSpPr/>
                <p:nvPr/>
              </p:nvSpPr>
              <p:spPr>
                <a:xfrm>
                  <a:off x="9256096" y="2768281"/>
                  <a:ext cx="131134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484"/>
                    <a:gd name="f7" fmla="val 1860041"/>
                    <a:gd name="f8" fmla="val 1973485"/>
                    <a:gd name="f9" fmla="val 1860042"/>
                    <a:gd name="f10" fmla="val 1445800"/>
                    <a:gd name="f11" fmla="val 1108139"/>
                    <a:gd name="f12" fmla="val 1073753"/>
                    <a:gd name="f13" fmla="val 1577721"/>
                    <a:gd name="f14" fmla="val 899732"/>
                    <a:gd name="f15" fmla="val 527685"/>
                    <a:gd name="f16" fmla="val 266510"/>
                    <a:gd name="f17" fmla="val 986790"/>
                    <a:gd name="f18" fmla="val 918115"/>
                    <a:gd name="f19" fmla="val 1704404"/>
                    <a:gd name="f20" fmla="+- 0 0 -90"/>
                    <a:gd name="f21" fmla="*/ f3 1 1973484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484"/>
                    <a:gd name="f31" fmla="*/ f27 1 1860041"/>
                    <a:gd name="f32" fmla="*/ 1973485 f28 1"/>
                    <a:gd name="f33" fmla="*/ 0 f27 1"/>
                    <a:gd name="f34" fmla="*/ 1860042 f27 1"/>
                    <a:gd name="f35" fmla="*/ 1445800 f28 1"/>
                    <a:gd name="f36" fmla="*/ 1108139 f27 1"/>
                    <a:gd name="f37" fmla="*/ 1073753 f28 1"/>
                    <a:gd name="f38" fmla="*/ 1577721 f27 1"/>
                    <a:gd name="f39" fmla="*/ 899732 f28 1"/>
                    <a:gd name="f40" fmla="*/ 527685 f28 1"/>
                    <a:gd name="f41" fmla="*/ 0 f28 1"/>
                    <a:gd name="f42" fmla="*/ 266510 f28 1"/>
                    <a:gd name="f43" fmla="*/ 986790 f28 1"/>
                    <a:gd name="f44" fmla="*/ 918115 f27 1"/>
                    <a:gd name="f45" fmla="*/ 1704404 f28 1"/>
                    <a:gd name="f46" fmla="+- f29 0 f1"/>
                    <a:gd name="f47" fmla="*/ f32 1 1973484"/>
                    <a:gd name="f48" fmla="*/ f33 1 1860041"/>
                    <a:gd name="f49" fmla="*/ f34 1 1860041"/>
                    <a:gd name="f50" fmla="*/ f35 1 1973484"/>
                    <a:gd name="f51" fmla="*/ f36 1 1860041"/>
                    <a:gd name="f52" fmla="*/ f37 1 1973484"/>
                    <a:gd name="f53" fmla="*/ f38 1 1860041"/>
                    <a:gd name="f54" fmla="*/ f39 1 1973484"/>
                    <a:gd name="f55" fmla="*/ f40 1 1973484"/>
                    <a:gd name="f56" fmla="*/ f41 1 1973484"/>
                    <a:gd name="f57" fmla="*/ f42 1 1973484"/>
                    <a:gd name="f58" fmla="*/ f43 1 1973484"/>
                    <a:gd name="f59" fmla="*/ f44 1 1860041"/>
                    <a:gd name="f60" fmla="*/ f45 1 1973484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484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Gráfico 4">
                  <a:extLst>
                    <a:ext uri="{FF2B5EF4-FFF2-40B4-BE49-F238E27FC236}">
                      <a16:creationId xmlns:a16="http://schemas.microsoft.com/office/drawing/2014/main" id="{14E2EE96-0EED-4602-8907-3A32AA8F8689}"/>
                    </a:ext>
                  </a:extLst>
                </p:cNvPr>
                <p:cNvSpPr/>
                <p:nvPr/>
              </p:nvSpPr>
              <p:spPr>
                <a:xfrm>
                  <a:off x="9405116" y="2768281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1"/>
                    <a:gd name="f13" fmla="val 1416748"/>
                    <a:gd name="f14" fmla="val 841629"/>
                    <a:gd name="f15" fmla="val 1036892"/>
                    <a:gd name="f16" fmla="val 1153001"/>
                    <a:gd name="f17" fmla="val 1308545"/>
                    <a:gd name="f18" fmla="val 1638395"/>
                    <a:gd name="f19" fmla="val 1387793"/>
                    <a:gd name="f20" fmla="val 1902238"/>
                    <a:gd name="f21" fmla="val 319183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8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Gráfico 4">
                  <a:extLst>
                    <a:ext uri="{FF2B5EF4-FFF2-40B4-BE49-F238E27FC236}">
                      <a16:creationId xmlns:a16="http://schemas.microsoft.com/office/drawing/2014/main" id="{9825B271-4A1F-4E5A-A027-A56A91AE9374}"/>
                    </a:ext>
                  </a:extLst>
                </p:cNvPr>
                <p:cNvSpPr/>
                <p:nvPr/>
              </p:nvSpPr>
              <p:spPr>
                <a:xfrm>
                  <a:off x="9535198" y="2768281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2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70"/>
                    <a:gd name="f13" fmla="val 1229487"/>
                    <a:gd name="f14" fmla="val 902303"/>
                    <a:gd name="f15" fmla="+- 0 0 -90"/>
                    <a:gd name="f16" fmla="*/ f3 1 1757172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2"/>
                    <a:gd name="f26" fmla="*/ f22 1 1860041"/>
                    <a:gd name="f27" fmla="*/ 1757172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70 f23 1"/>
                    <a:gd name="f35" fmla="*/ 1229487 f23 1"/>
                    <a:gd name="f36" fmla="*/ 902303 f22 1"/>
                    <a:gd name="f37" fmla="+- f24 0 f1"/>
                    <a:gd name="f38" fmla="*/ f27 1 1757172"/>
                    <a:gd name="f39" fmla="*/ f28 1 1860041"/>
                    <a:gd name="f40" fmla="*/ f29 1 1860041"/>
                    <a:gd name="f41" fmla="*/ f30 1 1757172"/>
                    <a:gd name="f42" fmla="*/ f31 1 1757172"/>
                    <a:gd name="f43" fmla="*/ f32 1 1860041"/>
                    <a:gd name="f44" fmla="*/ f33 1 1757172"/>
                    <a:gd name="f45" fmla="*/ f34 1 1757172"/>
                    <a:gd name="f46" fmla="*/ f35 1 1757172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2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Gráfico 4">
                  <a:extLst>
                    <a:ext uri="{FF2B5EF4-FFF2-40B4-BE49-F238E27FC236}">
                      <a16:creationId xmlns:a16="http://schemas.microsoft.com/office/drawing/2014/main" id="{D2FAB5C1-FB74-4D03-824A-CD2074A72003}"/>
                    </a:ext>
                  </a:extLst>
                </p:cNvPr>
                <p:cNvSpPr/>
                <p:nvPr/>
              </p:nvSpPr>
              <p:spPr>
                <a:xfrm>
                  <a:off x="9670529" y="2768281"/>
                  <a:ext cx="114656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25548"/>
                    <a:gd name="f7" fmla="val 1860041"/>
                    <a:gd name="f8" fmla="val 95"/>
                    <a:gd name="f9" fmla="val 788956"/>
                    <a:gd name="f10" fmla="val 1369409"/>
                    <a:gd name="f11" fmla="val 1725549"/>
                    <a:gd name="f12" fmla="val 308705"/>
                    <a:gd name="f13" fmla="val 907637"/>
                    <a:gd name="f14" fmla="val 1498664"/>
                    <a:gd name="f15" fmla="val 1408938"/>
                    <a:gd name="f16" fmla="val 1860042"/>
                    <a:gd name="f17" fmla="val 791527"/>
                    <a:gd name="f18" fmla="val 799529"/>
                    <a:gd name="f19" fmla="val 1387793"/>
                    <a:gd name="f20" fmla="val 1029081"/>
                    <a:gd name="f21" fmla="val 1168908"/>
                    <a:gd name="f22" fmla="val 1205770"/>
                    <a:gd name="f23" fmla="val 635889"/>
                    <a:gd name="f24" fmla="val 1023747"/>
                    <a:gd name="f25" fmla="val 469678"/>
                    <a:gd name="f26" fmla="val 525113"/>
                    <a:gd name="f27" fmla="+- 0 0 -90"/>
                    <a:gd name="f28" fmla="*/ f3 1 1725548"/>
                    <a:gd name="f29" fmla="*/ f4 1 1860041"/>
                    <a:gd name="f30" fmla="val f5"/>
                    <a:gd name="f31" fmla="val f6"/>
                    <a:gd name="f32" fmla="val f7"/>
                    <a:gd name="f33" fmla="*/ f27 f0 1"/>
                    <a:gd name="f34" fmla="+- f32 0 f30"/>
                    <a:gd name="f35" fmla="+- f31 0 f30"/>
                    <a:gd name="f36" fmla="*/ f33 1 f2"/>
                    <a:gd name="f37" fmla="*/ f35 1 1725548"/>
                    <a:gd name="f38" fmla="*/ f34 1 1860041"/>
                    <a:gd name="f39" fmla="*/ 95 f35 1"/>
                    <a:gd name="f40" fmla="*/ 0 f34 1"/>
                    <a:gd name="f41" fmla="*/ 788956 f35 1"/>
                    <a:gd name="f42" fmla="*/ 1725549 f35 1"/>
                    <a:gd name="f43" fmla="*/ 907637 f34 1"/>
                    <a:gd name="f44" fmla="*/ 791527 f35 1"/>
                    <a:gd name="f45" fmla="*/ 1860042 f34 1"/>
                    <a:gd name="f46" fmla="*/ 0 f35 1"/>
                    <a:gd name="f47" fmla="*/ 799529 f35 1"/>
                    <a:gd name="f48" fmla="*/ 1387793 f34 1"/>
                    <a:gd name="f49" fmla="*/ 1168908 f35 1"/>
                    <a:gd name="f50" fmla="*/ 469678 f34 1"/>
                    <a:gd name="f51" fmla="*/ 525113 f35 1"/>
                    <a:gd name="f52" fmla="+- f36 0 f1"/>
                    <a:gd name="f53" fmla="*/ f39 1 1725548"/>
                    <a:gd name="f54" fmla="*/ f40 1 1860041"/>
                    <a:gd name="f55" fmla="*/ f41 1 1725548"/>
                    <a:gd name="f56" fmla="*/ f42 1 1725548"/>
                    <a:gd name="f57" fmla="*/ f43 1 1860041"/>
                    <a:gd name="f58" fmla="*/ f44 1 1725548"/>
                    <a:gd name="f59" fmla="*/ f45 1 1860041"/>
                    <a:gd name="f60" fmla="*/ f46 1 1725548"/>
                    <a:gd name="f61" fmla="*/ f47 1 1725548"/>
                    <a:gd name="f62" fmla="*/ f48 1 1860041"/>
                    <a:gd name="f63" fmla="*/ f49 1 1725548"/>
                    <a:gd name="f64" fmla="*/ f50 1 1860041"/>
                    <a:gd name="f65" fmla="*/ f51 1 1725548"/>
                    <a:gd name="f66" fmla="*/ f30 1 f37"/>
                    <a:gd name="f67" fmla="*/ f31 1 f37"/>
                    <a:gd name="f68" fmla="*/ f30 1 f38"/>
                    <a:gd name="f69" fmla="*/ f32 1 f38"/>
                    <a:gd name="f70" fmla="*/ f53 1 f37"/>
                    <a:gd name="f71" fmla="*/ f54 1 f38"/>
                    <a:gd name="f72" fmla="*/ f55 1 f37"/>
                    <a:gd name="f73" fmla="*/ f56 1 f37"/>
                    <a:gd name="f74" fmla="*/ f57 1 f38"/>
                    <a:gd name="f75" fmla="*/ f58 1 f37"/>
                    <a:gd name="f76" fmla="*/ f59 1 f38"/>
                    <a:gd name="f77" fmla="*/ f60 1 f37"/>
                    <a:gd name="f78" fmla="*/ f61 1 f37"/>
                    <a:gd name="f79" fmla="*/ f62 1 f38"/>
                    <a:gd name="f80" fmla="*/ f63 1 f37"/>
                    <a:gd name="f81" fmla="*/ f64 1 f38"/>
                    <a:gd name="f82" fmla="*/ f65 1 f37"/>
                    <a:gd name="f83" fmla="*/ f66 f28 1"/>
                    <a:gd name="f84" fmla="*/ f67 f28 1"/>
                    <a:gd name="f85" fmla="*/ f69 f29 1"/>
                    <a:gd name="f86" fmla="*/ f68 f29 1"/>
                    <a:gd name="f87" fmla="*/ f70 f28 1"/>
                    <a:gd name="f88" fmla="*/ f71 f29 1"/>
                    <a:gd name="f89" fmla="*/ f72 f28 1"/>
                    <a:gd name="f90" fmla="*/ f73 f28 1"/>
                    <a:gd name="f91" fmla="*/ f74 f29 1"/>
                    <a:gd name="f92" fmla="*/ f75 f28 1"/>
                    <a:gd name="f93" fmla="*/ f76 f29 1"/>
                    <a:gd name="f94" fmla="*/ f77 f28 1"/>
                    <a:gd name="f95" fmla="*/ f78 f28 1"/>
                    <a:gd name="f96" fmla="*/ f79 f29 1"/>
                    <a:gd name="f97" fmla="*/ f80 f28 1"/>
                    <a:gd name="f98" fmla="*/ f81 f29 1"/>
                    <a:gd name="f99" fmla="*/ f82 f2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2">
                      <a:pos x="f87" y="f88"/>
                    </a:cxn>
                    <a:cxn ang="f52">
                      <a:pos x="f89" y="f88"/>
                    </a:cxn>
                    <a:cxn ang="f52">
                      <a:pos x="f90" y="f91"/>
                    </a:cxn>
                    <a:cxn ang="f52">
                      <a:pos x="f92" y="f93"/>
                    </a:cxn>
                    <a:cxn ang="f52">
                      <a:pos x="f94" y="f93"/>
                    </a:cxn>
                    <a:cxn ang="f52">
                      <a:pos x="f94" y="f88"/>
                    </a:cxn>
                    <a:cxn ang="f52">
                      <a:pos x="f95" y="f96"/>
                    </a:cxn>
                    <a:cxn ang="f52">
                      <a:pos x="f97" y="f91"/>
                    </a:cxn>
                    <a:cxn ang="f52">
                      <a:pos x="f89" y="f98"/>
                    </a:cxn>
                    <a:cxn ang="f52">
                      <a:pos x="f99" y="f98"/>
                    </a:cxn>
                    <a:cxn ang="f52">
                      <a:pos x="f99" y="f96"/>
                    </a:cxn>
                    <a:cxn ang="f52">
                      <a:pos x="f95" y="f96"/>
                    </a:cxn>
                  </a:cxnLst>
                  <a:rect l="f83" t="f86" r="f84" b="f85"/>
                  <a:pathLst>
                    <a:path w="1725548" h="1860041">
                      <a:moveTo>
                        <a:pt x="f8" y="f5"/>
                      </a:moveTo>
                      <a:lnTo>
                        <a:pt x="f9" y="f5"/>
                      </a:lnTo>
                      <a:cubicBezTo>
                        <a:pt x="f10" y="f5"/>
                        <a:pt x="f11" y="f12"/>
                        <a:pt x="f11" y="f13"/>
                      </a:cubicBezTo>
                      <a:cubicBezTo>
                        <a:pt x="f11" y="f14"/>
                        <a:pt x="f15" y="f16"/>
                        <a:pt x="f17" y="f16"/>
                      </a:cubicBezTo>
                      <a:lnTo>
                        <a:pt x="f5" y="f16"/>
                      </a:lnTo>
                      <a:lnTo>
                        <a:pt x="f5" y="f5"/>
                      </a:lnTo>
                      <a:close/>
                      <a:moveTo>
                        <a:pt x="f18" y="f19"/>
                      </a:moveTo>
                      <a:cubicBezTo>
                        <a:pt x="f20" y="f19"/>
                        <a:pt x="f21" y="f22"/>
                        <a:pt x="f21" y="f13"/>
                      </a:cubicBezTo>
                      <a:cubicBezTo>
                        <a:pt x="f21" y="f23"/>
                        <a:pt x="f24" y="f25"/>
                        <a:pt x="f9" y="f25"/>
                      </a:cubicBezTo>
                      <a:lnTo>
                        <a:pt x="f26" y="f25"/>
                      </a:lnTo>
                      <a:lnTo>
                        <a:pt x="f26" y="f19"/>
                      </a:lnTo>
                      <a:lnTo>
                        <a:pt x="f18" y="f19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Gráfico 4">
                  <a:extLst>
                    <a:ext uri="{FF2B5EF4-FFF2-40B4-BE49-F238E27FC236}">
                      <a16:creationId xmlns:a16="http://schemas.microsoft.com/office/drawing/2014/main" id="{926A4BF5-631B-4A8A-9C02-CD0C26AE861A}"/>
                    </a:ext>
                  </a:extLst>
                </p:cNvPr>
                <p:cNvSpPr/>
                <p:nvPr/>
              </p:nvSpPr>
              <p:spPr>
                <a:xfrm>
                  <a:off x="9797814" y="2765547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430"/>
                    <a:gd name="f11" fmla="val 994696"/>
                    <a:gd name="f12" fmla="val 1598962"/>
                    <a:gd name="f13" fmla="val 1989392"/>
                    <a:gd name="f14" fmla="val 1543431"/>
                    <a:gd name="f15" fmla="val 1432656"/>
                    <a:gd name="f16" fmla="val 680656"/>
                    <a:gd name="f17" fmla="val 1258538"/>
                    <a:gd name="f18" fmla="val 480155"/>
                    <a:gd name="f19" fmla="val 733520"/>
                    <a:gd name="f20" fmla="val 559404"/>
                    <a:gd name="f21" fmla="val 1263777"/>
                    <a:gd name="f22" fmla="val 1464278"/>
                    <a:gd name="f23" fmla="+- 0 0 -90"/>
                    <a:gd name="f24" fmla="*/ f3 1 1989391"/>
                    <a:gd name="f25" fmla="*/ f4 1 1944433"/>
                    <a:gd name="f26" fmla="val f5"/>
                    <a:gd name="f27" fmla="val f6"/>
                    <a:gd name="f28" fmla="val f7"/>
                    <a:gd name="f29" fmla="*/ f23 f0 1"/>
                    <a:gd name="f30" fmla="+- f28 0 f26"/>
                    <a:gd name="f31" fmla="+- f27 0 f26"/>
                    <a:gd name="f32" fmla="*/ f29 1 f2"/>
                    <a:gd name="f33" fmla="*/ f31 1 1989391"/>
                    <a:gd name="f34" fmla="*/ f30 1 1944433"/>
                    <a:gd name="f35" fmla="*/ 0 f31 1"/>
                    <a:gd name="f36" fmla="*/ 973550 f30 1"/>
                    <a:gd name="f37" fmla="*/ 994696 f31 1"/>
                    <a:gd name="f38" fmla="*/ 0 f30 1"/>
                    <a:gd name="f39" fmla="*/ 1989392 f31 1"/>
                    <a:gd name="f40" fmla="*/ 1944433 f30 1"/>
                    <a:gd name="f41" fmla="*/ 1432656 f31 1"/>
                    <a:gd name="f42" fmla="*/ 480155 f30 1"/>
                    <a:gd name="f43" fmla="*/ 559404 f31 1"/>
                    <a:gd name="f44" fmla="*/ 1464278 f30 1"/>
                    <a:gd name="f45" fmla="+- f32 0 f1"/>
                    <a:gd name="f46" fmla="*/ f35 1 1989391"/>
                    <a:gd name="f47" fmla="*/ f36 1 1944433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26 1 f33"/>
                    <a:gd name="f57" fmla="*/ f27 1 f33"/>
                    <a:gd name="f58" fmla="*/ f26 1 f34"/>
                    <a:gd name="f59" fmla="*/ f28 1 f34"/>
                    <a:gd name="f60" fmla="*/ f46 1 f33"/>
                    <a:gd name="f61" fmla="*/ f47 1 f34"/>
                    <a:gd name="f62" fmla="*/ f48 1 f33"/>
                    <a:gd name="f63" fmla="*/ f49 1 f34"/>
                    <a:gd name="f64" fmla="*/ f50 1 f33"/>
                    <a:gd name="f65" fmla="*/ f51 1 f34"/>
                    <a:gd name="f66" fmla="*/ f52 1 f33"/>
                    <a:gd name="f67" fmla="*/ f53 1 f34"/>
                    <a:gd name="f68" fmla="*/ f54 1 f33"/>
                    <a:gd name="f69" fmla="*/ f55 1 f34"/>
                    <a:gd name="f70" fmla="*/ f56 f24 1"/>
                    <a:gd name="f71" fmla="*/ f57 f24 1"/>
                    <a:gd name="f72" fmla="*/ f59 f25 1"/>
                    <a:gd name="f73" fmla="*/ f58 f25 1"/>
                    <a:gd name="f74" fmla="*/ f60 f24 1"/>
                    <a:gd name="f75" fmla="*/ f61 f25 1"/>
                    <a:gd name="f76" fmla="*/ f62 f24 1"/>
                    <a:gd name="f77" fmla="*/ f63 f25 1"/>
                    <a:gd name="f78" fmla="*/ f64 f24 1"/>
                    <a:gd name="f79" fmla="*/ f65 f25 1"/>
                    <a:gd name="f80" fmla="*/ f66 f24 1"/>
                    <a:gd name="f81" fmla="*/ f67 f25 1"/>
                    <a:gd name="f82" fmla="*/ f68 f24 1"/>
                    <a:gd name="f83" fmla="*/ f6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5">
                      <a:pos x="f74" y="f75"/>
                    </a:cxn>
                    <a:cxn ang="f45">
                      <a:pos x="f76" y="f77"/>
                    </a:cxn>
                    <a:cxn ang="f45">
                      <a:pos x="f78" y="f75"/>
                    </a:cxn>
                    <a:cxn ang="f45">
                      <a:pos x="f76" y="f79"/>
                    </a:cxn>
                    <a:cxn ang="f45">
                      <a:pos x="f74" y="f75"/>
                    </a:cxn>
                    <a:cxn ang="f45">
                      <a:pos x="f80" y="f75"/>
                    </a:cxn>
                    <a:cxn ang="f45">
                      <a:pos x="f76" y="f81"/>
                    </a:cxn>
                    <a:cxn ang="f45">
                      <a:pos x="f82" y="f75"/>
                    </a:cxn>
                    <a:cxn ang="f45">
                      <a:pos x="f76" y="f83"/>
                    </a:cxn>
                    <a:cxn ang="f45">
                      <a:pos x="f80" y="f75"/>
                    </a:cxn>
                  </a:cxnLst>
                  <a:rect l="f70" t="f73" r="f71" b="f72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13" y="f9"/>
                        <a:pt x="f13" y="f8"/>
                      </a:cubicBezTo>
                      <a:cubicBezTo>
                        <a:pt x="f13" y="f14"/>
                        <a:pt x="f12" y="f7"/>
                        <a:pt x="f11" y="f7"/>
                      </a:cubicBezTo>
                      <a:cubicBezTo>
                        <a:pt x="f10" y="f7"/>
                        <a:pt x="f5" y="f14"/>
                        <a:pt x="f5" y="f8"/>
                      </a:cubicBezTo>
                      <a:close/>
                      <a:moveTo>
                        <a:pt x="f15" y="f8"/>
                      </a:moveTo>
                      <a:cubicBezTo>
                        <a:pt x="f15" y="f16"/>
                        <a:pt x="f17" y="f18"/>
                        <a:pt x="f11" y="f18"/>
                      </a:cubicBezTo>
                      <a:cubicBezTo>
                        <a:pt x="f19" y="f18"/>
                        <a:pt x="f20" y="f16"/>
                        <a:pt x="f20" y="f8"/>
                      </a:cubicBezTo>
                      <a:cubicBezTo>
                        <a:pt x="f20" y="f21"/>
                        <a:pt x="f19" y="f22"/>
                        <a:pt x="f11" y="f22"/>
                      </a:cubicBezTo>
                      <a:cubicBezTo>
                        <a:pt x="f17" y="f22"/>
                        <a:pt x="f15" y="f21"/>
                        <a:pt x="f1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Gráfico 4">
                  <a:extLst>
                    <a:ext uri="{FF2B5EF4-FFF2-40B4-BE49-F238E27FC236}">
                      <a16:creationId xmlns:a16="http://schemas.microsoft.com/office/drawing/2014/main" id="{DBBB8F89-7257-47C8-BFF4-4EBE671B9C04}"/>
                    </a:ext>
                  </a:extLst>
                </p:cNvPr>
                <p:cNvSpPr/>
                <p:nvPr/>
              </p:nvSpPr>
              <p:spPr>
                <a:xfrm>
                  <a:off x="9422818" y="2917868"/>
                  <a:ext cx="138668" cy="12098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086927"/>
                    <a:gd name="f7" fmla="val 1865280"/>
                    <a:gd name="f8" fmla="val 1395698"/>
                    <a:gd name="f9" fmla="val 1598771"/>
                    <a:gd name="f10" fmla="val 688657"/>
                    <a:gd name="f11" fmla="val 572548"/>
                    <a:gd name="f12" fmla="val 1865281"/>
                    <a:gd name="f13" fmla="val 897064"/>
                    <a:gd name="f14" fmla="val 1187291"/>
                    <a:gd name="f15" fmla="val 1511808"/>
                    <a:gd name="f16" fmla="val 844296"/>
                    <a:gd name="f17" fmla="val 1192435"/>
                    <a:gd name="f18" fmla="val 1240060"/>
                    <a:gd name="f19" fmla="val 1042130"/>
                    <a:gd name="f20" fmla="val 680561"/>
                    <a:gd name="f21" fmla="+- 0 0 -90"/>
                    <a:gd name="f22" fmla="*/ f3 1 2086927"/>
                    <a:gd name="f23" fmla="*/ f4 1 1865280"/>
                    <a:gd name="f24" fmla="val f5"/>
                    <a:gd name="f25" fmla="val f6"/>
                    <a:gd name="f26" fmla="val f7"/>
                    <a:gd name="f27" fmla="*/ f21 f0 1"/>
                    <a:gd name="f28" fmla="+- f26 0 f24"/>
                    <a:gd name="f29" fmla="+- f25 0 f24"/>
                    <a:gd name="f30" fmla="*/ f27 1 f2"/>
                    <a:gd name="f31" fmla="*/ f29 1 2086927"/>
                    <a:gd name="f32" fmla="*/ f28 1 1865280"/>
                    <a:gd name="f33" fmla="*/ 1395698 f29 1"/>
                    <a:gd name="f34" fmla="*/ 1598771 f28 1"/>
                    <a:gd name="f35" fmla="*/ 688657 f29 1"/>
                    <a:gd name="f36" fmla="*/ 572548 f29 1"/>
                    <a:gd name="f37" fmla="*/ 1865281 f28 1"/>
                    <a:gd name="f38" fmla="*/ 0 f29 1"/>
                    <a:gd name="f39" fmla="*/ 897064 f29 1"/>
                    <a:gd name="f40" fmla="*/ 0 f28 1"/>
                    <a:gd name="f41" fmla="*/ 1187291 f29 1"/>
                    <a:gd name="f42" fmla="*/ 2086927 f29 1"/>
                    <a:gd name="f43" fmla="*/ 1511808 f29 1"/>
                    <a:gd name="f44" fmla="*/ 844296 f29 1"/>
                    <a:gd name="f45" fmla="*/ 1192435 f28 1"/>
                    <a:gd name="f46" fmla="*/ 1240060 f29 1"/>
                    <a:gd name="f47" fmla="*/ 1042130 f29 1"/>
                    <a:gd name="f48" fmla="*/ 680561 f28 1"/>
                    <a:gd name="f49" fmla="+- f30 0 f1"/>
                    <a:gd name="f50" fmla="*/ f33 1 2086927"/>
                    <a:gd name="f51" fmla="*/ f34 1 1865280"/>
                    <a:gd name="f52" fmla="*/ f35 1 2086927"/>
                    <a:gd name="f53" fmla="*/ f36 1 2086927"/>
                    <a:gd name="f54" fmla="*/ f37 1 1865280"/>
                    <a:gd name="f55" fmla="*/ f38 1 2086927"/>
                    <a:gd name="f56" fmla="*/ f39 1 2086927"/>
                    <a:gd name="f57" fmla="*/ f40 1 1865280"/>
                    <a:gd name="f58" fmla="*/ f41 1 2086927"/>
                    <a:gd name="f59" fmla="*/ f42 1 2086927"/>
                    <a:gd name="f60" fmla="*/ f43 1 2086927"/>
                    <a:gd name="f61" fmla="*/ f44 1 2086927"/>
                    <a:gd name="f62" fmla="*/ f45 1 1865280"/>
                    <a:gd name="f63" fmla="*/ f46 1 2086927"/>
                    <a:gd name="f64" fmla="*/ f47 1 2086927"/>
                    <a:gd name="f65" fmla="*/ f48 1 1865280"/>
                    <a:gd name="f66" fmla="*/ f24 1 f31"/>
                    <a:gd name="f67" fmla="*/ f25 1 f31"/>
                    <a:gd name="f68" fmla="*/ f24 1 f32"/>
                    <a:gd name="f69" fmla="*/ f26 1 f32"/>
                    <a:gd name="f70" fmla="*/ f50 1 f31"/>
                    <a:gd name="f71" fmla="*/ f51 1 f32"/>
                    <a:gd name="f72" fmla="*/ f52 1 f31"/>
                    <a:gd name="f73" fmla="*/ f53 1 f31"/>
                    <a:gd name="f74" fmla="*/ f54 1 f32"/>
                    <a:gd name="f75" fmla="*/ f55 1 f31"/>
                    <a:gd name="f76" fmla="*/ f56 1 f31"/>
                    <a:gd name="f77" fmla="*/ f57 1 f32"/>
                    <a:gd name="f78" fmla="*/ f58 1 f31"/>
                    <a:gd name="f79" fmla="*/ f59 1 f31"/>
                    <a:gd name="f80" fmla="*/ f60 1 f31"/>
                    <a:gd name="f81" fmla="*/ f61 1 f31"/>
                    <a:gd name="f82" fmla="*/ f62 1 f32"/>
                    <a:gd name="f83" fmla="*/ f63 1 f31"/>
                    <a:gd name="f84" fmla="*/ f64 1 f31"/>
                    <a:gd name="f85" fmla="*/ f65 1 f32"/>
                    <a:gd name="f86" fmla="*/ f66 f22 1"/>
                    <a:gd name="f87" fmla="*/ f67 f22 1"/>
                    <a:gd name="f88" fmla="*/ f69 f23 1"/>
                    <a:gd name="f89" fmla="*/ f68 f23 1"/>
                    <a:gd name="f90" fmla="*/ f70 f22 1"/>
                    <a:gd name="f91" fmla="*/ f71 f23 1"/>
                    <a:gd name="f92" fmla="*/ f72 f22 1"/>
                    <a:gd name="f93" fmla="*/ f73 f22 1"/>
                    <a:gd name="f94" fmla="*/ f74 f23 1"/>
                    <a:gd name="f95" fmla="*/ f75 f22 1"/>
                    <a:gd name="f96" fmla="*/ f76 f22 1"/>
                    <a:gd name="f97" fmla="*/ f77 f23 1"/>
                    <a:gd name="f98" fmla="*/ f78 f22 1"/>
                    <a:gd name="f99" fmla="*/ f79 f22 1"/>
                    <a:gd name="f100" fmla="*/ f80 f22 1"/>
                    <a:gd name="f101" fmla="*/ f81 f22 1"/>
                    <a:gd name="f102" fmla="*/ f82 f23 1"/>
                    <a:gd name="f103" fmla="*/ f83 f22 1"/>
                    <a:gd name="f104" fmla="*/ f84 f22 1"/>
                    <a:gd name="f105" fmla="*/ f85 f2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9">
                      <a:pos x="f90" y="f91"/>
                    </a:cxn>
                    <a:cxn ang="f49">
                      <a:pos x="f92" y="f91"/>
                    </a:cxn>
                    <a:cxn ang="f49">
                      <a:pos x="f93" y="f94"/>
                    </a:cxn>
                    <a:cxn ang="f49">
                      <a:pos x="f95" y="f94"/>
                    </a:cxn>
                    <a:cxn ang="f49">
                      <a:pos x="f96" y="f97"/>
                    </a:cxn>
                    <a:cxn ang="f49">
                      <a:pos x="f98" y="f97"/>
                    </a:cxn>
                    <a:cxn ang="f49">
                      <a:pos x="f99" y="f94"/>
                    </a:cxn>
                    <a:cxn ang="f49">
                      <a:pos x="f100" y="f94"/>
                    </a:cxn>
                    <a:cxn ang="f49">
                      <a:pos x="f90" y="f91"/>
                    </a:cxn>
                    <a:cxn ang="f49">
                      <a:pos x="f101" y="f102"/>
                    </a:cxn>
                    <a:cxn ang="f49">
                      <a:pos x="f103" y="f102"/>
                    </a:cxn>
                    <a:cxn ang="f49">
                      <a:pos x="f104" y="f105"/>
                    </a:cxn>
                    <a:cxn ang="f49">
                      <a:pos x="f101" y="f102"/>
                    </a:cxn>
                  </a:cxnLst>
                  <a:rect l="f86" t="f89" r="f87" b="f88"/>
                  <a:pathLst>
                    <a:path w="2086927" h="186528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lnTo>
                        <a:pt x="f5" y="f12"/>
                      </a:lnTo>
                      <a:lnTo>
                        <a:pt x="f13" y="f5"/>
                      </a:lnTo>
                      <a:lnTo>
                        <a:pt x="f14" y="f5"/>
                      </a:lnTo>
                      <a:lnTo>
                        <a:pt x="f6" y="f12"/>
                      </a:lnTo>
                      <a:lnTo>
                        <a:pt x="f15" y="f12"/>
                      </a:lnTo>
                      <a:lnTo>
                        <a:pt x="f8" y="f9"/>
                      </a:lnTo>
                      <a:close/>
                      <a:moveTo>
                        <a:pt x="f16" y="f17"/>
                      </a:moveTo>
                      <a:lnTo>
                        <a:pt x="f18" y="f17"/>
                      </a:lnTo>
                      <a:lnTo>
                        <a:pt x="f19" y="f20"/>
                      </a:lnTo>
                      <a:lnTo>
                        <a:pt x="f16" y="f17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Gráfico 4">
                  <a:extLst>
                    <a:ext uri="{FF2B5EF4-FFF2-40B4-BE49-F238E27FC236}">
                      <a16:creationId xmlns:a16="http://schemas.microsoft.com/office/drawing/2014/main" id="{180714D5-9C8D-40FD-8EC6-85916136D91C}"/>
                    </a:ext>
                  </a:extLst>
                </p:cNvPr>
                <p:cNvSpPr/>
                <p:nvPr/>
              </p:nvSpPr>
              <p:spPr>
                <a:xfrm>
                  <a:off x="9538700" y="2918197"/>
                  <a:ext cx="127805" cy="1216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23383"/>
                    <a:gd name="f7" fmla="val 1875853"/>
                    <a:gd name="f8" fmla="val 1923384"/>
                    <a:gd name="f9" fmla="val 1092327"/>
                    <a:gd name="f10" fmla="val 820579"/>
                    <a:gd name="f11" fmla="val 585692"/>
                    <a:gd name="f12" fmla="val 960311"/>
                    <a:gd name="f13" fmla="val 976217"/>
                    <a:gd name="f14" fmla="val 1329690"/>
                    <a:gd name="f15" fmla="+- 0 0 -90"/>
                    <a:gd name="f16" fmla="*/ f3 1 1923383"/>
                    <a:gd name="f17" fmla="*/ f4 1 1875853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923383"/>
                    <a:gd name="f26" fmla="*/ f22 1 1875853"/>
                    <a:gd name="f27" fmla="*/ 1923384 f23 1"/>
                    <a:gd name="f28" fmla="*/ 0 f22 1"/>
                    <a:gd name="f29" fmla="*/ 1092327 f23 1"/>
                    <a:gd name="f30" fmla="*/ 1875853 f22 1"/>
                    <a:gd name="f31" fmla="*/ 820579 f23 1"/>
                    <a:gd name="f32" fmla="*/ 0 f23 1"/>
                    <a:gd name="f33" fmla="*/ 585692 f23 1"/>
                    <a:gd name="f34" fmla="*/ 960311 f23 1"/>
                    <a:gd name="f35" fmla="*/ 976217 f22 1"/>
                    <a:gd name="f36" fmla="*/ 1329690 f23 1"/>
                    <a:gd name="f37" fmla="+- f24 0 f1"/>
                    <a:gd name="f38" fmla="*/ f27 1 1923383"/>
                    <a:gd name="f39" fmla="*/ f28 1 1875853"/>
                    <a:gd name="f40" fmla="*/ f29 1 1923383"/>
                    <a:gd name="f41" fmla="*/ f30 1 1875853"/>
                    <a:gd name="f42" fmla="*/ f31 1 1923383"/>
                    <a:gd name="f43" fmla="*/ f32 1 1923383"/>
                    <a:gd name="f44" fmla="*/ f33 1 1923383"/>
                    <a:gd name="f45" fmla="*/ f34 1 1923383"/>
                    <a:gd name="f46" fmla="*/ f35 1 1875853"/>
                    <a:gd name="f47" fmla="*/ f36 1 1923383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5"/>
                    <a:gd name="f55" fmla="*/ f41 1 f26"/>
                    <a:gd name="f56" fmla="*/ f42 1 f25"/>
                    <a:gd name="f57" fmla="*/ f43 1 f25"/>
                    <a:gd name="f58" fmla="*/ f44 1 f25"/>
                    <a:gd name="f59" fmla="*/ f45 1 f25"/>
                    <a:gd name="f60" fmla="*/ f46 1 f26"/>
                    <a:gd name="f61" fmla="*/ f47 1 f25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6 1"/>
                    <a:gd name="f69" fmla="*/ f55 f17 1"/>
                    <a:gd name="f70" fmla="*/ f56 f16 1"/>
                    <a:gd name="f71" fmla="*/ f57 f16 1"/>
                    <a:gd name="f72" fmla="*/ f58 f16 1"/>
                    <a:gd name="f73" fmla="*/ f59 f16 1"/>
                    <a:gd name="f74" fmla="*/ f60 f17 1"/>
                    <a:gd name="f75" fmla="*/ f61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8" y="f69"/>
                    </a:cxn>
                    <a:cxn ang="f37">
                      <a:pos x="f70" y="f69"/>
                    </a:cxn>
                    <a:cxn ang="f37">
                      <a:pos x="f71" y="f67"/>
                    </a:cxn>
                    <a:cxn ang="f37">
                      <a:pos x="f72" y="f67"/>
                    </a:cxn>
                    <a:cxn ang="f37">
                      <a:pos x="f73" y="f74"/>
                    </a:cxn>
                    <a:cxn ang="f37">
                      <a:pos x="f75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923383" h="1875853">
                      <a:moveTo>
                        <a:pt x="f8" y="f5"/>
                      </a:moveTo>
                      <a:lnTo>
                        <a:pt x="f9" y="f7"/>
                      </a:lnTo>
                      <a:lnTo>
                        <a:pt x="f10" y="f7"/>
                      </a:lnTo>
                      <a:lnTo>
                        <a:pt x="f5" y="f5"/>
                      </a:lnTo>
                      <a:lnTo>
                        <a:pt x="f11" y="f5"/>
                      </a:lnTo>
                      <a:lnTo>
                        <a:pt x="f12" y="f13"/>
                      </a:lnTo>
                      <a:lnTo>
                        <a:pt x="f14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Gráfico 4">
                  <a:extLst>
                    <a:ext uri="{FF2B5EF4-FFF2-40B4-BE49-F238E27FC236}">
                      <a16:creationId xmlns:a16="http://schemas.microsoft.com/office/drawing/2014/main" id="{00C43EC7-7066-4FAE-874C-C22A63123D54}"/>
                    </a:ext>
                  </a:extLst>
                </p:cNvPr>
                <p:cNvSpPr/>
                <p:nvPr/>
              </p:nvSpPr>
              <p:spPr>
                <a:xfrm>
                  <a:off x="9662473" y="2915463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525"/>
                    <a:gd name="f11" fmla="val 994696"/>
                    <a:gd name="f12" fmla="val 1598866"/>
                    <a:gd name="f13" fmla="val 1543431"/>
                    <a:gd name="f14" fmla="val 1598962"/>
                    <a:gd name="f15" fmla="val 1944434"/>
                    <a:gd name="f16" fmla="val 390430"/>
                    <a:gd name="f17" fmla="val 1432655"/>
                    <a:gd name="f18" fmla="val 680657"/>
                    <a:gd name="f19" fmla="val 1258538"/>
                    <a:gd name="f20" fmla="val 480156"/>
                    <a:gd name="f21" fmla="val 733520"/>
                    <a:gd name="f22" fmla="val 559403"/>
                    <a:gd name="f23" fmla="val 1263777"/>
                    <a:gd name="f24" fmla="val 1464278"/>
                    <a:gd name="f25" fmla="+- 0 0 -90"/>
                    <a:gd name="f26" fmla="*/ f3 1 1989391"/>
                    <a:gd name="f27" fmla="*/ f4 1 1944433"/>
                    <a:gd name="f28" fmla="val f5"/>
                    <a:gd name="f29" fmla="val f6"/>
                    <a:gd name="f30" fmla="val f7"/>
                    <a:gd name="f31" fmla="*/ f25 f0 1"/>
                    <a:gd name="f32" fmla="+- f30 0 f28"/>
                    <a:gd name="f33" fmla="+- f29 0 f28"/>
                    <a:gd name="f34" fmla="*/ f31 1 f2"/>
                    <a:gd name="f35" fmla="*/ f33 1 1989391"/>
                    <a:gd name="f36" fmla="*/ f32 1 1944433"/>
                    <a:gd name="f37" fmla="*/ 0 f33 1"/>
                    <a:gd name="f38" fmla="*/ 973550 f32 1"/>
                    <a:gd name="f39" fmla="*/ 994696 f33 1"/>
                    <a:gd name="f40" fmla="*/ 0 f32 1"/>
                    <a:gd name="f41" fmla="*/ 1989391 f33 1"/>
                    <a:gd name="f42" fmla="*/ 1944434 f32 1"/>
                    <a:gd name="f43" fmla="*/ 1432655 f33 1"/>
                    <a:gd name="f44" fmla="*/ 480156 f32 1"/>
                    <a:gd name="f45" fmla="*/ 559403 f33 1"/>
                    <a:gd name="f46" fmla="*/ 1464278 f32 1"/>
                    <a:gd name="f47" fmla="+- f34 0 f1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45 1 1989391"/>
                    <a:gd name="f57" fmla="*/ f46 1 1944433"/>
                    <a:gd name="f58" fmla="*/ f28 1 f35"/>
                    <a:gd name="f59" fmla="*/ f29 1 f35"/>
                    <a:gd name="f60" fmla="*/ f28 1 f36"/>
                    <a:gd name="f61" fmla="*/ f30 1 f36"/>
                    <a:gd name="f62" fmla="*/ f48 1 f35"/>
                    <a:gd name="f63" fmla="*/ f49 1 f36"/>
                    <a:gd name="f64" fmla="*/ f50 1 f35"/>
                    <a:gd name="f65" fmla="*/ f51 1 f36"/>
                    <a:gd name="f66" fmla="*/ f52 1 f35"/>
                    <a:gd name="f67" fmla="*/ f53 1 f36"/>
                    <a:gd name="f68" fmla="*/ f54 1 f35"/>
                    <a:gd name="f69" fmla="*/ f55 1 f36"/>
                    <a:gd name="f70" fmla="*/ f56 1 f35"/>
                    <a:gd name="f71" fmla="*/ f57 1 f36"/>
                    <a:gd name="f72" fmla="*/ f58 f26 1"/>
                    <a:gd name="f73" fmla="*/ f59 f26 1"/>
                    <a:gd name="f74" fmla="*/ f61 f27 1"/>
                    <a:gd name="f75" fmla="*/ f60 f27 1"/>
                    <a:gd name="f76" fmla="*/ f62 f26 1"/>
                    <a:gd name="f77" fmla="*/ f63 f27 1"/>
                    <a:gd name="f78" fmla="*/ f64 f26 1"/>
                    <a:gd name="f79" fmla="*/ f65 f27 1"/>
                    <a:gd name="f80" fmla="*/ f66 f26 1"/>
                    <a:gd name="f81" fmla="*/ f67 f27 1"/>
                    <a:gd name="f82" fmla="*/ f68 f26 1"/>
                    <a:gd name="f83" fmla="*/ f69 f27 1"/>
                    <a:gd name="f84" fmla="*/ f70 f26 1"/>
                    <a:gd name="f85" fmla="*/ f71 f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7">
                      <a:pos x="f76" y="f77"/>
                    </a:cxn>
                    <a:cxn ang="f47">
                      <a:pos x="f78" y="f79"/>
                    </a:cxn>
                    <a:cxn ang="f47">
                      <a:pos x="f80" y="f77"/>
                    </a:cxn>
                    <a:cxn ang="f47">
                      <a:pos x="f78" y="f81"/>
                    </a:cxn>
                    <a:cxn ang="f47">
                      <a:pos x="f76" y="f77"/>
                    </a:cxn>
                    <a:cxn ang="f47">
                      <a:pos x="f82" y="f77"/>
                    </a:cxn>
                    <a:cxn ang="f47">
                      <a:pos x="f78" y="f83"/>
                    </a:cxn>
                    <a:cxn ang="f47">
                      <a:pos x="f84" y="f77"/>
                    </a:cxn>
                    <a:cxn ang="f47">
                      <a:pos x="f78" y="f85"/>
                    </a:cxn>
                    <a:cxn ang="f47">
                      <a:pos x="f82" y="f77"/>
                    </a:cxn>
                  </a:cxnLst>
                  <a:rect l="f72" t="f75" r="f73" b="f74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6" y="f9"/>
                        <a:pt x="f6" y="f8"/>
                      </a:cubicBezTo>
                      <a:cubicBezTo>
                        <a:pt x="f6" y="f13"/>
                        <a:pt x="f14" y="f15"/>
                        <a:pt x="f11" y="f15"/>
                      </a:cubicBezTo>
                      <a:cubicBezTo>
                        <a:pt x="f16" y="f15"/>
                        <a:pt x="f5" y="f13"/>
                        <a:pt x="f5" y="f8"/>
                      </a:cubicBezTo>
                      <a:close/>
                      <a:moveTo>
                        <a:pt x="f17" y="f8"/>
                      </a:moveTo>
                      <a:cubicBezTo>
                        <a:pt x="f17" y="f18"/>
                        <a:pt x="f19" y="f20"/>
                        <a:pt x="f11" y="f20"/>
                      </a:cubicBezTo>
                      <a:cubicBezTo>
                        <a:pt x="f21" y="f20"/>
                        <a:pt x="f22" y="f18"/>
                        <a:pt x="f22" y="f8"/>
                      </a:cubicBezTo>
                      <a:cubicBezTo>
                        <a:pt x="f22" y="f23"/>
                        <a:pt x="f21" y="f24"/>
                        <a:pt x="f11" y="f24"/>
                      </a:cubicBezTo>
                      <a:cubicBezTo>
                        <a:pt x="f19" y="f24"/>
                        <a:pt x="f17" y="f23"/>
                        <a:pt x="f17" y="f8"/>
                      </a:cubicBez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Gráfico 4">
                  <a:extLst>
                    <a:ext uri="{FF2B5EF4-FFF2-40B4-BE49-F238E27FC236}">
                      <a16:creationId xmlns:a16="http://schemas.microsoft.com/office/drawing/2014/main" id="{5F0120EB-3E77-443C-ACCD-C87EB45120AE}"/>
                    </a:ext>
                  </a:extLst>
                </p:cNvPr>
                <p:cNvSpPr/>
                <p:nvPr/>
              </p:nvSpPr>
              <p:spPr>
                <a:xfrm>
                  <a:off x="9810268" y="2918197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1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69"/>
                    <a:gd name="f13" fmla="val 1229487"/>
                    <a:gd name="f14" fmla="val 902303"/>
                    <a:gd name="f15" fmla="+- 0 0 -90"/>
                    <a:gd name="f16" fmla="*/ f3 1 1757171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1"/>
                    <a:gd name="f26" fmla="*/ f22 1 1860041"/>
                    <a:gd name="f27" fmla="*/ 1757171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69 f23 1"/>
                    <a:gd name="f35" fmla="*/ 1229487 f23 1"/>
                    <a:gd name="f36" fmla="*/ 902303 f22 1"/>
                    <a:gd name="f37" fmla="+- f24 0 f1"/>
                    <a:gd name="f38" fmla="*/ f27 1 1757171"/>
                    <a:gd name="f39" fmla="*/ f28 1 1860041"/>
                    <a:gd name="f40" fmla="*/ f29 1 1860041"/>
                    <a:gd name="f41" fmla="*/ f30 1 1757171"/>
                    <a:gd name="f42" fmla="*/ f31 1 1757171"/>
                    <a:gd name="f43" fmla="*/ f32 1 1860041"/>
                    <a:gd name="f44" fmla="*/ f33 1 1757171"/>
                    <a:gd name="f45" fmla="*/ f34 1 1757171"/>
                    <a:gd name="f46" fmla="*/ f35 1 1757171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1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86" name="Freeform 9">
            <a:extLst>
              <a:ext uri="{FF2B5EF4-FFF2-40B4-BE49-F238E27FC236}">
                <a16:creationId xmlns:a16="http://schemas.microsoft.com/office/drawing/2014/main" id="{5FF0676D-D46B-40E0-9327-568A0932191D}"/>
              </a:ext>
            </a:extLst>
          </p:cNvPr>
          <p:cNvSpPr>
            <a:spLocks/>
          </p:cNvSpPr>
          <p:nvPr/>
        </p:nvSpPr>
        <p:spPr bwMode="auto">
          <a:xfrm rot="10800000">
            <a:off x="-3651467" y="-1136887"/>
            <a:ext cx="6854969" cy="8121064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gradFill>
            <a:gsLst>
              <a:gs pos="0">
                <a:srgbClr val="B91BA4"/>
              </a:gs>
              <a:gs pos="61000">
                <a:srgbClr val="E62A7F"/>
              </a:gs>
              <a:gs pos="100000">
                <a:srgbClr val="E02520"/>
              </a:gs>
            </a:gsLst>
            <a:lin ang="0" scaled="0"/>
          </a:gradFill>
          <a:ln w="254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9B0BCF34-29B2-43E5-9474-32A4453889FF}"/>
              </a:ext>
            </a:extLst>
          </p:cNvPr>
          <p:cNvSpPr txBox="1"/>
          <p:nvPr/>
        </p:nvSpPr>
        <p:spPr>
          <a:xfrm>
            <a:off x="2415040" y="130719"/>
            <a:ext cx="8087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INDIQUE E GANHE!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C4BF1E73-BFFA-4233-BE28-FDC82FF52177}"/>
              </a:ext>
            </a:extLst>
          </p:cNvPr>
          <p:cNvSpPr txBox="1"/>
          <p:nvPr/>
        </p:nvSpPr>
        <p:spPr>
          <a:xfrm>
            <a:off x="302118" y="3033359"/>
            <a:ext cx="26569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0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CP19+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3F535DFF-4702-45FC-AAAB-A5DDE80D4326}"/>
              </a:ext>
            </a:extLst>
          </p:cNvPr>
          <p:cNvSpPr txBox="1"/>
          <p:nvPr/>
        </p:nvSpPr>
        <p:spPr>
          <a:xfrm>
            <a:off x="441818" y="2884427"/>
            <a:ext cx="2050809" cy="27827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VEM DE MEGA NA:</a:t>
            </a:r>
          </a:p>
        </p:txBody>
      </p:sp>
      <p:sp>
        <p:nvSpPr>
          <p:cNvPr id="89" name="Rectangle: Diagonal Corners Rounded 33">
            <a:extLst>
              <a:ext uri="{FF2B5EF4-FFF2-40B4-BE49-F238E27FC236}">
                <a16:creationId xmlns:a16="http://schemas.microsoft.com/office/drawing/2014/main" id="{7FE63BE9-ECB4-459D-B424-58C447BBCA19}"/>
              </a:ext>
            </a:extLst>
          </p:cNvPr>
          <p:cNvSpPr/>
          <p:nvPr/>
        </p:nvSpPr>
        <p:spPr>
          <a:xfrm rot="8100000">
            <a:off x="1141014" y="-1184901"/>
            <a:ext cx="1523437" cy="1523437"/>
          </a:xfrm>
          <a:prstGeom prst="round2DiagRect">
            <a:avLst>
              <a:gd name="adj1" fmla="val 33230"/>
              <a:gd name="adj2" fmla="val 0"/>
            </a:avLst>
          </a:prstGeom>
          <a:noFill/>
          <a:ln w="25400" cap="rnd">
            <a:solidFill>
              <a:srgbClr val="E8308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" name="Imagem 81" descr="Texto, Logotipo&#10;&#10;Descrição gerada automaticamente">
            <a:extLst>
              <a:ext uri="{FF2B5EF4-FFF2-40B4-BE49-F238E27FC236}">
                <a16:creationId xmlns:a16="http://schemas.microsoft.com/office/drawing/2014/main" id="{C89ACBE8-5C1C-4E09-817B-0ADC4FD46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984236"/>
            <a:ext cx="2721075" cy="2020599"/>
          </a:xfrm>
          <a:prstGeom prst="rect">
            <a:avLst/>
          </a:prstGeom>
        </p:spPr>
      </p:pic>
      <p:sp>
        <p:nvSpPr>
          <p:cNvPr id="83" name="TextBox 2">
            <a:extLst>
              <a:ext uri="{FF2B5EF4-FFF2-40B4-BE49-F238E27FC236}">
                <a16:creationId xmlns:a16="http://schemas.microsoft.com/office/drawing/2014/main" id="{4E33A470-76FA-480B-930A-08A354668203}"/>
              </a:ext>
            </a:extLst>
          </p:cNvPr>
          <p:cNvSpPr txBox="1"/>
          <p:nvPr/>
        </p:nvSpPr>
        <p:spPr>
          <a:xfrm>
            <a:off x="2415040" y="692696"/>
            <a:ext cx="796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SÃO MEGA PONTOS E MEGA RÁPIDO</a:t>
            </a:r>
          </a:p>
        </p:txBody>
      </p:sp>
      <p:sp>
        <p:nvSpPr>
          <p:cNvPr id="157" name="CaixaDeTexto 26">
            <a:extLst>
              <a:ext uri="{FF2B5EF4-FFF2-40B4-BE49-F238E27FC236}">
                <a16:creationId xmlns:a16="http://schemas.microsoft.com/office/drawing/2014/main" id="{FABB74C9-5EE1-4F09-AA50-1DEE68EDB062}"/>
              </a:ext>
            </a:extLst>
          </p:cNvPr>
          <p:cNvSpPr txBox="1"/>
          <p:nvPr/>
        </p:nvSpPr>
        <p:spPr>
          <a:xfrm>
            <a:off x="2067589" y="4637075"/>
            <a:ext cx="3402716" cy="7374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/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QUEM GANHA</a:t>
            </a:r>
          </a:p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COMO INDICANTE? </a:t>
            </a:r>
          </a:p>
        </p:txBody>
      </p:sp>
      <p:sp>
        <p:nvSpPr>
          <p:cNvPr id="158" name="CaixaDeTexto 157">
            <a:extLst>
              <a:ext uri="{FF2B5EF4-FFF2-40B4-BE49-F238E27FC236}">
                <a16:creationId xmlns:a16="http://schemas.microsoft.com/office/drawing/2014/main" id="{44A29373-2E8A-4358-9E54-A8DEA7B6093A}"/>
              </a:ext>
            </a:extLst>
          </p:cNvPr>
          <p:cNvSpPr txBox="1"/>
          <p:nvPr/>
        </p:nvSpPr>
        <p:spPr>
          <a:xfrm>
            <a:off x="2532624" y="5449392"/>
            <a:ext cx="1925076" cy="47281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Representantes de qualquer nível Estrela</a:t>
            </a:r>
          </a:p>
        </p:txBody>
      </p:sp>
      <p:sp>
        <p:nvSpPr>
          <p:cNvPr id="159" name="CaixaDeTexto 158">
            <a:extLst>
              <a:ext uri="{FF2B5EF4-FFF2-40B4-BE49-F238E27FC236}">
                <a16:creationId xmlns:a16="http://schemas.microsoft.com/office/drawing/2014/main" id="{95AC4F68-4A65-4275-A0D6-811A33B3B21C}"/>
              </a:ext>
            </a:extLst>
          </p:cNvPr>
          <p:cNvSpPr txBox="1"/>
          <p:nvPr/>
        </p:nvSpPr>
        <p:spPr>
          <a:xfrm>
            <a:off x="2532624" y="5946978"/>
            <a:ext cx="2536028" cy="67286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Empresárias, de qualquer nível, com indicação para fora do Setor em que atua</a:t>
            </a:r>
          </a:p>
        </p:txBody>
      </p:sp>
      <p:pic>
        <p:nvPicPr>
          <p:cNvPr id="160" name="Gráfico 159">
            <a:extLst>
              <a:ext uri="{FF2B5EF4-FFF2-40B4-BE49-F238E27FC236}">
                <a16:creationId xmlns:a16="http://schemas.microsoft.com/office/drawing/2014/main" id="{CCD9AD2C-1513-495C-BBF7-19E00681E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5945" y="6046000"/>
            <a:ext cx="306522" cy="419451"/>
          </a:xfrm>
          <a:prstGeom prst="rect">
            <a:avLst/>
          </a:prstGeom>
        </p:spPr>
      </p:pic>
      <p:pic>
        <p:nvPicPr>
          <p:cNvPr id="161" name="Gráfico 160">
            <a:extLst>
              <a:ext uri="{FF2B5EF4-FFF2-40B4-BE49-F238E27FC236}">
                <a16:creationId xmlns:a16="http://schemas.microsoft.com/office/drawing/2014/main" id="{84B2766F-26A9-4E35-9801-BF2E2B7A0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05349" y="5524362"/>
            <a:ext cx="751356" cy="319726"/>
          </a:xfrm>
          <a:prstGeom prst="rect">
            <a:avLst/>
          </a:prstGeom>
        </p:spPr>
      </p:pic>
      <p:sp>
        <p:nvSpPr>
          <p:cNvPr id="163" name="CaixaDeTexto 26">
            <a:extLst>
              <a:ext uri="{FF2B5EF4-FFF2-40B4-BE49-F238E27FC236}">
                <a16:creationId xmlns:a16="http://schemas.microsoft.com/office/drawing/2014/main" id="{68A6E7F9-A79F-48B0-964F-6DC78396F563}"/>
              </a:ext>
            </a:extLst>
          </p:cNvPr>
          <p:cNvSpPr txBox="1"/>
          <p:nvPr/>
        </p:nvSpPr>
        <p:spPr>
          <a:xfrm>
            <a:off x="5726877" y="4580463"/>
            <a:ext cx="4175013" cy="7375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>
            <a:defPPr>
              <a:defRPr lang="pt-BR"/>
            </a:defPPr>
            <a:lvl1pPr marR="0" lvl="0" indent="0" defTabSz="1088264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kern="0" cap="none" spc="0" baseline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VEM DE</a:t>
            </a:r>
          </a:p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OPORTUNIDADE!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B91BA4"/>
                  </a:gs>
                  <a:gs pos="61000">
                    <a:srgbClr val="E62A7F"/>
                  </a:gs>
                  <a:gs pos="100000">
                    <a:srgbClr val="E02520"/>
                  </a:gs>
                </a:gsLst>
                <a:lin ang="2700000" scaled="0"/>
              </a:gra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B8DE13D2-3B89-4071-8105-DE2B6999679A}"/>
              </a:ext>
            </a:extLst>
          </p:cNvPr>
          <p:cNvSpPr txBox="1"/>
          <p:nvPr/>
        </p:nvSpPr>
        <p:spPr>
          <a:xfrm>
            <a:off x="6115416" y="6133711"/>
            <a:ext cx="2557080" cy="47281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defTabSz="1088261">
              <a:spcAft>
                <a:spcPts val="800"/>
              </a:spcAft>
              <a:buClr>
                <a:srgbClr val="FFB320"/>
              </a:buClr>
              <a:defRPr sz="1300">
                <a:solidFill>
                  <a:prstClr val="white"/>
                </a:solidFill>
                <a:latin typeface="Zona Pro SemiBold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Pontua também para Programa Admiráveis Avon </a:t>
            </a:r>
          </a:p>
        </p:txBody>
      </p:sp>
      <p:pic>
        <p:nvPicPr>
          <p:cNvPr id="165" name="Gráfico 164">
            <a:extLst>
              <a:ext uri="{FF2B5EF4-FFF2-40B4-BE49-F238E27FC236}">
                <a16:creationId xmlns:a16="http://schemas.microsoft.com/office/drawing/2014/main" id="{E9749AF2-62EA-4E8B-8F8F-E1353CC8C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7551" y="6216751"/>
            <a:ext cx="166687" cy="302432"/>
          </a:xfrm>
          <a:prstGeom prst="rect">
            <a:avLst/>
          </a:prstGeom>
        </p:spPr>
      </p:pic>
      <p:sp>
        <p:nvSpPr>
          <p:cNvPr id="166" name="CaixaDeTexto 86">
            <a:extLst>
              <a:ext uri="{FF2B5EF4-FFF2-40B4-BE49-F238E27FC236}">
                <a16:creationId xmlns:a16="http://schemas.microsoft.com/office/drawing/2014/main" id="{74FB9D4E-C213-4AE5-95B1-3203C9B48DE7}"/>
              </a:ext>
            </a:extLst>
          </p:cNvPr>
          <p:cNvSpPr txBox="1"/>
          <p:nvPr/>
        </p:nvSpPr>
        <p:spPr>
          <a:xfrm>
            <a:off x="6108373" y="5450600"/>
            <a:ext cx="2629228" cy="2727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/>
          <a:p>
            <a:pPr marL="0" marR="0" lvl="0" indent="0" algn="l" defTabSz="1088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itchFamily="34"/>
              </a:rPr>
              <a:t>2ª edição: mega Aliança</a:t>
            </a:r>
          </a:p>
        </p:txBody>
      </p:sp>
      <p:sp>
        <p:nvSpPr>
          <p:cNvPr id="167" name="CaixaDeTexto 85">
            <a:extLst>
              <a:ext uri="{FF2B5EF4-FFF2-40B4-BE49-F238E27FC236}">
                <a16:creationId xmlns:a16="http://schemas.microsoft.com/office/drawing/2014/main" id="{1C360DD0-8067-4901-9D70-74CFF694972B}"/>
              </a:ext>
            </a:extLst>
          </p:cNvPr>
          <p:cNvSpPr txBox="1"/>
          <p:nvPr/>
        </p:nvSpPr>
        <p:spPr>
          <a:xfrm>
            <a:off x="6095673" y="5791912"/>
            <a:ext cx="2798778" cy="2727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/>
          <a:p>
            <a:pPr marL="0" marR="0" lvl="0" indent="0" algn="l" defTabSz="1088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itchFamily="34"/>
              </a:rPr>
              <a:t>Movimento Sazonal:  férias</a:t>
            </a:r>
          </a:p>
        </p:txBody>
      </p:sp>
      <p:pic>
        <p:nvPicPr>
          <p:cNvPr id="168" name="Gráfico 167">
            <a:extLst>
              <a:ext uri="{FF2B5EF4-FFF2-40B4-BE49-F238E27FC236}">
                <a16:creationId xmlns:a16="http://schemas.microsoft.com/office/drawing/2014/main" id="{D17EC76D-6B0E-4A96-9ADB-F22D681700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0407" y="5472577"/>
            <a:ext cx="197644" cy="228802"/>
          </a:xfrm>
          <a:prstGeom prst="rect">
            <a:avLst/>
          </a:prstGeom>
        </p:spPr>
      </p:pic>
      <p:pic>
        <p:nvPicPr>
          <p:cNvPr id="169" name="Gráfico 168">
            <a:extLst>
              <a:ext uri="{FF2B5EF4-FFF2-40B4-BE49-F238E27FC236}">
                <a16:creationId xmlns:a16="http://schemas.microsoft.com/office/drawing/2014/main" id="{51B7015B-541A-4E56-9908-2823FE421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0088" y="5843359"/>
            <a:ext cx="190928" cy="169863"/>
          </a:xfrm>
          <a:prstGeom prst="rect">
            <a:avLst/>
          </a:prstGeom>
        </p:spPr>
      </p:pic>
      <p:pic>
        <p:nvPicPr>
          <p:cNvPr id="85" name="Imagem 84" descr="Panela com comida sobre uma mesa&#10;&#10;Descrição gerada automaticamente">
            <a:extLst>
              <a:ext uri="{FF2B5EF4-FFF2-40B4-BE49-F238E27FC236}">
                <a16:creationId xmlns:a16="http://schemas.microsoft.com/office/drawing/2014/main" id="{65C88C6B-2D89-5D98-5227-9E9C07120F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496" y="4288287"/>
            <a:ext cx="3331845" cy="2221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511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2CB0D644-999D-4F88-9103-9BA23B67BBC3}"/>
              </a:ext>
            </a:extLst>
          </p:cNvPr>
          <p:cNvSpPr/>
          <p:nvPr/>
        </p:nvSpPr>
        <p:spPr>
          <a:xfrm>
            <a:off x="0" y="2162630"/>
            <a:ext cx="7561943" cy="4484914"/>
          </a:xfrm>
          <a:prstGeom prst="round1Rect">
            <a:avLst>
              <a:gd name="adj" fmla="val 42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6">
            <a:extLst>
              <a:ext uri="{FF2B5EF4-FFF2-40B4-BE49-F238E27FC236}">
                <a16:creationId xmlns:a16="http://schemas.microsoft.com/office/drawing/2014/main" id="{07EC16B5-DC5B-44AA-B890-114966B57BAB}"/>
              </a:ext>
            </a:extLst>
          </p:cNvPr>
          <p:cNvGrpSpPr/>
          <p:nvPr/>
        </p:nvGrpSpPr>
        <p:grpSpPr>
          <a:xfrm>
            <a:off x="0" y="4027984"/>
            <a:ext cx="12192000" cy="1291771"/>
            <a:chOff x="0" y="2946762"/>
            <a:chExt cx="12192000" cy="1291771"/>
          </a:xfrm>
        </p:grpSpPr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827B1BAB-DE36-40E9-9FC3-678BB902369E}"/>
                </a:ext>
              </a:extLst>
            </p:cNvPr>
            <p:cNvSpPr/>
            <p:nvPr/>
          </p:nvSpPr>
          <p:spPr>
            <a:xfrm>
              <a:off x="0" y="2946762"/>
              <a:ext cx="12192000" cy="1291771"/>
            </a:xfrm>
            <a:prstGeom prst="rect">
              <a:avLst/>
            </a:prstGeom>
            <a:gradFill flip="none" rotWithShape="1">
              <a:gsLst>
                <a:gs pos="0">
                  <a:srgbClr val="930AC8"/>
                </a:gs>
                <a:gs pos="100000">
                  <a:srgbClr val="D3269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CaixaDeTexto 49">
              <a:extLst>
                <a:ext uri="{FF2B5EF4-FFF2-40B4-BE49-F238E27FC236}">
                  <a16:creationId xmlns:a16="http://schemas.microsoft.com/office/drawing/2014/main" id="{77A0F7F6-7A9F-49C1-97F2-E7B9270716D8}"/>
                </a:ext>
              </a:extLst>
            </p:cNvPr>
            <p:cNvSpPr txBox="1"/>
            <p:nvPr/>
          </p:nvSpPr>
          <p:spPr>
            <a:xfrm>
              <a:off x="221255" y="3240630"/>
              <a:ext cx="168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Realizado em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CP19/22</a:t>
              </a:r>
            </a:p>
          </p:txBody>
        </p:sp>
        <p:sp>
          <p:nvSpPr>
            <p:cNvPr id="54" name="CaixaDeTexto 49">
              <a:extLst>
                <a:ext uri="{FF2B5EF4-FFF2-40B4-BE49-F238E27FC236}">
                  <a16:creationId xmlns:a16="http://schemas.microsoft.com/office/drawing/2014/main" id="{E503DF0B-5F45-43C5-B804-1C228876770C}"/>
                </a:ext>
              </a:extLst>
            </p:cNvPr>
            <p:cNvSpPr txBox="1"/>
            <p:nvPr/>
          </p:nvSpPr>
          <p:spPr>
            <a:xfrm>
              <a:off x="2168721" y="3102130"/>
              <a:ext cx="3054750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Enviar e pagar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em dia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os Pedidos das 3 primeiras Campanhas seguidas</a:t>
              </a:r>
            </a:p>
          </p:txBody>
        </p:sp>
        <p:sp>
          <p:nvSpPr>
            <p:cNvPr id="55" name="CaixaDeTexto 49">
              <a:extLst>
                <a:ext uri="{FF2B5EF4-FFF2-40B4-BE49-F238E27FC236}">
                  <a16:creationId xmlns:a16="http://schemas.microsoft.com/office/drawing/2014/main" id="{D7269247-5FE3-4D9C-BDE6-5A1839F894D9}"/>
                </a:ext>
              </a:extLst>
            </p:cNvPr>
            <p:cNvSpPr txBox="1"/>
            <p:nvPr/>
          </p:nvSpPr>
          <p:spPr>
            <a:xfrm>
              <a:off x="5345801" y="3037437"/>
              <a:ext cx="2609030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Pré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 requisito: </a:t>
              </a:r>
              <a:b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</a:b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8 INÍCIOS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com 1º Pedido pago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(tolerância de 7 dias de atraso)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endParaRPr>
            </a:p>
          </p:txBody>
        </p:sp>
        <p:cxnSp>
          <p:nvCxnSpPr>
            <p:cNvPr id="51" name="Straight Connector 31">
              <a:extLst>
                <a:ext uri="{FF2B5EF4-FFF2-40B4-BE49-F238E27FC236}">
                  <a16:creationId xmlns:a16="http://schemas.microsoft.com/office/drawing/2014/main" id="{2009A6D1-6157-497B-AA4E-FA54394FA1BB}"/>
                </a:ext>
              </a:extLst>
            </p:cNvPr>
            <p:cNvCxnSpPr>
              <a:cxnSpLocks/>
            </p:cNvCxnSpPr>
            <p:nvPr/>
          </p:nvCxnSpPr>
          <p:spPr>
            <a:xfrm>
              <a:off x="2027275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32">
              <a:extLst>
                <a:ext uri="{FF2B5EF4-FFF2-40B4-BE49-F238E27FC236}">
                  <a16:creationId xmlns:a16="http://schemas.microsoft.com/office/drawing/2014/main" id="{02319183-D599-4C77-9417-09D3A52DFCFD}"/>
                </a:ext>
              </a:extLst>
            </p:cNvPr>
            <p:cNvCxnSpPr>
              <a:cxnSpLocks/>
            </p:cNvCxnSpPr>
            <p:nvPr/>
          </p:nvCxnSpPr>
          <p:spPr>
            <a:xfrm>
              <a:off x="5355179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6B21A7A6-5257-4F7B-8B3D-9C78BACA2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066">
            <a:off x="7569090" y="2412546"/>
            <a:ext cx="4676692" cy="346373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118BADC-860C-4740-8783-1DA1F4E13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0113">
            <a:off x="9181693" y="2211697"/>
            <a:ext cx="1928268" cy="232137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ECE3053-221D-4AA4-9A00-44301AB86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4880">
            <a:off x="7986471" y="3396343"/>
            <a:ext cx="900596" cy="108419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CD317F7-86EE-490F-AC12-707151873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3978">
            <a:off x="11541058" y="3212543"/>
            <a:ext cx="466368" cy="56144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1897D0C-357F-41E7-AB56-29DA093A3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8580">
            <a:off x="9678041" y="5356851"/>
            <a:ext cx="990175" cy="119203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AE0E187-2037-404F-9BCE-F376D7C53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4701">
            <a:off x="8591029" y="2200172"/>
            <a:ext cx="466368" cy="561445"/>
          </a:xfrm>
          <a:prstGeom prst="rect">
            <a:avLst/>
          </a:prstGeom>
        </p:spPr>
      </p:pic>
      <p:sp>
        <p:nvSpPr>
          <p:cNvPr id="45" name="TextBox 40">
            <a:extLst>
              <a:ext uri="{FF2B5EF4-FFF2-40B4-BE49-F238E27FC236}">
                <a16:creationId xmlns:a16="http://schemas.microsoft.com/office/drawing/2014/main" id="{0D4C1B2E-7035-4D81-B735-80C0F9787F0F}"/>
              </a:ext>
            </a:extLst>
          </p:cNvPr>
          <p:cNvSpPr txBox="1"/>
          <p:nvPr/>
        </p:nvSpPr>
        <p:spPr>
          <a:xfrm>
            <a:off x="3106057" y="105555"/>
            <a:ext cx="7315200" cy="69762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VEM PARA O CAMPO COM FORÇA TOTAL!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945E7D1-77BB-4838-985E-8CF0290FF2B3}"/>
              </a:ext>
            </a:extLst>
          </p:cNvPr>
          <p:cNvSpPr txBox="1"/>
          <p:nvPr/>
        </p:nvSpPr>
        <p:spPr>
          <a:xfrm>
            <a:off x="183155" y="2558739"/>
            <a:ext cx="767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EMPRESÁRIA DA BELEZA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0F1C910-FC1C-4E89-BDFE-37CFED9F8A85}"/>
              </a:ext>
            </a:extLst>
          </p:cNvPr>
          <p:cNvSpPr txBox="1"/>
          <p:nvPr/>
        </p:nvSpPr>
        <p:spPr>
          <a:xfrm>
            <a:off x="183155" y="2966300"/>
            <a:ext cx="682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GANHE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6F2781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R$ 50,00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POR INÍCIO VÁLIDO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Inícios com Pedidos pagos.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SemiBold" panose="02010A03040002020004" pitchFamily="50" charset="0"/>
              <a:ea typeface="+mn-ea"/>
              <a:cs typeface="+mn-cs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F130C91D-5125-42A4-82A9-2BA72AB334C1}"/>
              </a:ext>
            </a:extLst>
          </p:cNvPr>
          <p:cNvSpPr txBox="1"/>
          <p:nvPr/>
        </p:nvSpPr>
        <p:spPr>
          <a:xfrm>
            <a:off x="239439" y="6145068"/>
            <a:ext cx="4726261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O Pagamento do bônus acontecerá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 partir da CP06/23.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ED195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5D7E4257-0F8D-44E5-8F01-8D5566FF601D}"/>
              </a:ext>
            </a:extLst>
          </p:cNvPr>
          <p:cNvSpPr txBox="1"/>
          <p:nvPr/>
        </p:nvSpPr>
        <p:spPr>
          <a:xfrm>
            <a:off x="215901" y="5599035"/>
            <a:ext cx="6838041" cy="521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Total Inícios da Equipe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= Inícios próprios (Prospectados e faturados no Setor) e Inícios cedidos (Prospectados pela Empresária e faturado em outro Setor)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421257" y="207966"/>
            <a:ext cx="1703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CP19/22</a:t>
            </a:r>
          </a:p>
        </p:txBody>
      </p:sp>
      <p:sp>
        <p:nvSpPr>
          <p:cNvPr id="59" name="TextBox 40">
            <a:extLst>
              <a:ext uri="{FF2B5EF4-FFF2-40B4-BE49-F238E27FC236}">
                <a16:creationId xmlns:a16="http://schemas.microsoft.com/office/drawing/2014/main" id="{257C550B-A0D6-4D47-8907-139A46ED41F6}"/>
              </a:ext>
            </a:extLst>
          </p:cNvPr>
          <p:cNvSpPr txBox="1"/>
          <p:nvPr/>
        </p:nvSpPr>
        <p:spPr>
          <a:xfrm>
            <a:off x="3106056" y="589969"/>
            <a:ext cx="9085943" cy="128240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VEM DE INÍCIOS NA EQUIPE, 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</a:b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QUE VOCÊ GANHA MEGA BÔNUS!</a:t>
            </a:r>
          </a:p>
        </p:txBody>
      </p:sp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771B4CC2-BEFC-4453-B71E-59FCA86EC3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261" y="-224519"/>
            <a:ext cx="3328182" cy="24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02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ângulo: Único Canto Arredondado 43">
            <a:extLst>
              <a:ext uri="{FF2B5EF4-FFF2-40B4-BE49-F238E27FC236}">
                <a16:creationId xmlns:a16="http://schemas.microsoft.com/office/drawing/2014/main" id="{56C91AA6-651F-4BA5-92F6-6ECF65D6E214}"/>
              </a:ext>
            </a:extLst>
          </p:cNvPr>
          <p:cNvSpPr/>
          <p:nvPr/>
        </p:nvSpPr>
        <p:spPr>
          <a:xfrm>
            <a:off x="0" y="2162630"/>
            <a:ext cx="8374743" cy="4484914"/>
          </a:xfrm>
          <a:prstGeom prst="round1Rect">
            <a:avLst>
              <a:gd name="adj" fmla="val 42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8944F811-70A0-43CD-ADEF-CE4CF2190AB6}"/>
              </a:ext>
            </a:extLst>
          </p:cNvPr>
          <p:cNvSpPr/>
          <p:nvPr/>
        </p:nvSpPr>
        <p:spPr>
          <a:xfrm>
            <a:off x="0" y="4027984"/>
            <a:ext cx="12192000" cy="1291771"/>
          </a:xfrm>
          <a:prstGeom prst="rect">
            <a:avLst/>
          </a:prstGeom>
          <a:gradFill flip="none" rotWithShape="1">
            <a:gsLst>
              <a:gs pos="0">
                <a:srgbClr val="930AC8"/>
              </a:gs>
              <a:gs pos="100000">
                <a:srgbClr val="DE241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aixaDeTexto 49">
            <a:extLst>
              <a:ext uri="{FF2B5EF4-FFF2-40B4-BE49-F238E27FC236}">
                <a16:creationId xmlns:a16="http://schemas.microsoft.com/office/drawing/2014/main" id="{74291A8E-611C-4871-AD6F-F8FF810B8EE1}"/>
              </a:ext>
            </a:extLst>
          </p:cNvPr>
          <p:cNvSpPr txBox="1"/>
          <p:nvPr/>
        </p:nvSpPr>
        <p:spPr>
          <a:xfrm>
            <a:off x="221255" y="4321852"/>
            <a:ext cx="168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Realizado em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CP19/22</a:t>
            </a:r>
          </a:p>
        </p:txBody>
      </p:sp>
      <p:sp>
        <p:nvSpPr>
          <p:cNvPr id="48" name="CaixaDeTexto 49">
            <a:extLst>
              <a:ext uri="{FF2B5EF4-FFF2-40B4-BE49-F238E27FC236}">
                <a16:creationId xmlns:a16="http://schemas.microsoft.com/office/drawing/2014/main" id="{FDADD653-0626-47BF-BDB7-9EE8C26B9787}"/>
              </a:ext>
            </a:extLst>
          </p:cNvPr>
          <p:cNvSpPr txBox="1"/>
          <p:nvPr/>
        </p:nvSpPr>
        <p:spPr>
          <a:xfrm>
            <a:off x="2433803" y="4321852"/>
            <a:ext cx="25245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Enviar e pagar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dia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o 1º Pedidos</a:t>
            </a:r>
          </a:p>
        </p:txBody>
      </p:sp>
      <p:sp>
        <p:nvSpPr>
          <p:cNvPr id="49" name="CaixaDeTexto 49">
            <a:extLst>
              <a:ext uri="{FF2B5EF4-FFF2-40B4-BE49-F238E27FC236}">
                <a16:creationId xmlns:a16="http://schemas.microsoft.com/office/drawing/2014/main" id="{87B9C18B-1ED9-4B42-8112-A2F9B8062DE7}"/>
              </a:ext>
            </a:extLst>
          </p:cNvPr>
          <p:cNvSpPr txBox="1"/>
          <p:nvPr/>
        </p:nvSpPr>
        <p:spPr>
          <a:xfrm>
            <a:off x="5323814" y="4087966"/>
            <a:ext cx="300314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 requisito: 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11 INÍCIOS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com 1º Pedido pago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(tolerância de 7 dias de atraso)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SemiBold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50" name="Straight Connector 31">
            <a:extLst>
              <a:ext uri="{FF2B5EF4-FFF2-40B4-BE49-F238E27FC236}">
                <a16:creationId xmlns:a16="http://schemas.microsoft.com/office/drawing/2014/main" id="{DB9A261D-38F7-48A5-86DE-6CE6C906AC12}"/>
              </a:ext>
            </a:extLst>
          </p:cNvPr>
          <p:cNvCxnSpPr>
            <a:cxnSpLocks/>
          </p:cNvCxnSpPr>
          <p:nvPr/>
        </p:nvCxnSpPr>
        <p:spPr>
          <a:xfrm>
            <a:off x="2201446" y="4123177"/>
            <a:ext cx="0" cy="1101385"/>
          </a:xfrm>
          <a:prstGeom prst="line">
            <a:avLst/>
          </a:prstGeom>
          <a:noFill/>
          <a:ln>
            <a:solidFill>
              <a:srgbClr val="F4B6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32">
            <a:extLst>
              <a:ext uri="{FF2B5EF4-FFF2-40B4-BE49-F238E27FC236}">
                <a16:creationId xmlns:a16="http://schemas.microsoft.com/office/drawing/2014/main" id="{77E52289-2C83-4DAA-9DA0-6C2754594329}"/>
              </a:ext>
            </a:extLst>
          </p:cNvPr>
          <p:cNvCxnSpPr>
            <a:cxnSpLocks/>
          </p:cNvCxnSpPr>
          <p:nvPr/>
        </p:nvCxnSpPr>
        <p:spPr>
          <a:xfrm>
            <a:off x="5355179" y="4123177"/>
            <a:ext cx="0" cy="1101385"/>
          </a:xfrm>
          <a:prstGeom prst="line">
            <a:avLst/>
          </a:prstGeom>
          <a:noFill/>
          <a:ln>
            <a:solidFill>
              <a:srgbClr val="F4B6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8" name="Group 6">
            <a:extLst>
              <a:ext uri="{FF2B5EF4-FFF2-40B4-BE49-F238E27FC236}">
                <a16:creationId xmlns:a16="http://schemas.microsoft.com/office/drawing/2014/main" id="{146FDB5D-4A5F-48BA-BA7D-DFEB718AD809}"/>
              </a:ext>
            </a:extLst>
          </p:cNvPr>
          <p:cNvGrpSpPr/>
          <p:nvPr/>
        </p:nvGrpSpPr>
        <p:grpSpPr>
          <a:xfrm>
            <a:off x="0" y="-2184131"/>
            <a:ext cx="12192000" cy="1291771"/>
            <a:chOff x="0" y="2946762"/>
            <a:chExt cx="12192000" cy="1291771"/>
          </a:xfrm>
        </p:grpSpPr>
        <p:sp>
          <p:nvSpPr>
            <p:cNvPr id="69" name="Rectangle 5">
              <a:extLst>
                <a:ext uri="{FF2B5EF4-FFF2-40B4-BE49-F238E27FC236}">
                  <a16:creationId xmlns:a16="http://schemas.microsoft.com/office/drawing/2014/main" id="{23994AEE-B040-4008-B251-4A26823C0E86}"/>
                </a:ext>
              </a:extLst>
            </p:cNvPr>
            <p:cNvSpPr/>
            <p:nvPr/>
          </p:nvSpPr>
          <p:spPr>
            <a:xfrm>
              <a:off x="0" y="2946762"/>
              <a:ext cx="12192000" cy="1291771"/>
            </a:xfrm>
            <a:prstGeom prst="rect">
              <a:avLst/>
            </a:prstGeom>
            <a:gradFill flip="none" rotWithShape="1">
              <a:gsLst>
                <a:gs pos="0">
                  <a:srgbClr val="930AC8"/>
                </a:gs>
                <a:gs pos="100000">
                  <a:srgbClr val="DE241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0" name="Straight Connector 31">
              <a:extLst>
                <a:ext uri="{FF2B5EF4-FFF2-40B4-BE49-F238E27FC236}">
                  <a16:creationId xmlns:a16="http://schemas.microsoft.com/office/drawing/2014/main" id="{30246C7C-4B24-4662-9B0D-3510C10576ED}"/>
                </a:ext>
              </a:extLst>
            </p:cNvPr>
            <p:cNvCxnSpPr>
              <a:cxnSpLocks/>
            </p:cNvCxnSpPr>
            <p:nvPr/>
          </p:nvCxnSpPr>
          <p:spPr>
            <a:xfrm>
              <a:off x="2128875" y="3041955"/>
              <a:ext cx="0" cy="1101385"/>
            </a:xfrm>
            <a:prstGeom prst="line">
              <a:avLst/>
            </a:prstGeom>
            <a:noFill/>
            <a:ln>
              <a:solidFill>
                <a:srgbClr val="ED1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1" name="Straight Connector 32">
              <a:extLst>
                <a:ext uri="{FF2B5EF4-FFF2-40B4-BE49-F238E27FC236}">
                  <a16:creationId xmlns:a16="http://schemas.microsoft.com/office/drawing/2014/main" id="{60052205-1919-40A3-A95A-39CAC3E8AECB}"/>
                </a:ext>
              </a:extLst>
            </p:cNvPr>
            <p:cNvCxnSpPr>
              <a:cxnSpLocks/>
            </p:cNvCxnSpPr>
            <p:nvPr/>
          </p:nvCxnSpPr>
          <p:spPr>
            <a:xfrm>
              <a:off x="5239064" y="3041955"/>
              <a:ext cx="0" cy="1101385"/>
            </a:xfrm>
            <a:prstGeom prst="line">
              <a:avLst/>
            </a:prstGeom>
            <a:noFill/>
            <a:ln>
              <a:solidFill>
                <a:srgbClr val="ED1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2" name="CaixaDeTexto 49">
              <a:extLst>
                <a:ext uri="{FF2B5EF4-FFF2-40B4-BE49-F238E27FC236}">
                  <a16:creationId xmlns:a16="http://schemas.microsoft.com/office/drawing/2014/main" id="{CBC6EB55-03B7-4B91-9745-60C2380A5EFD}"/>
                </a:ext>
              </a:extLst>
            </p:cNvPr>
            <p:cNvSpPr txBox="1"/>
            <p:nvPr/>
          </p:nvSpPr>
          <p:spPr>
            <a:xfrm>
              <a:off x="221255" y="3254093"/>
              <a:ext cx="1689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REALIZADO EM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CP09/22</a:t>
              </a:r>
            </a:p>
          </p:txBody>
        </p:sp>
        <p:sp>
          <p:nvSpPr>
            <p:cNvPr id="73" name="CaixaDeTexto 49">
              <a:extLst>
                <a:ext uri="{FF2B5EF4-FFF2-40B4-BE49-F238E27FC236}">
                  <a16:creationId xmlns:a16="http://schemas.microsoft.com/office/drawing/2014/main" id="{B23239B3-79AA-474A-9C43-AD27C2F2F479}"/>
                </a:ext>
              </a:extLst>
            </p:cNvPr>
            <p:cNvSpPr txBox="1"/>
            <p:nvPr/>
          </p:nvSpPr>
          <p:spPr>
            <a:xfrm>
              <a:off x="2519527" y="3305154"/>
              <a:ext cx="22950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Enviar e pagar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em dia o 1º Pedido</a:t>
              </a:r>
            </a:p>
          </p:txBody>
        </p:sp>
        <p:sp>
          <p:nvSpPr>
            <p:cNvPr id="74" name="CaixaDeTexto 49">
              <a:extLst>
                <a:ext uri="{FF2B5EF4-FFF2-40B4-BE49-F238E27FC236}">
                  <a16:creationId xmlns:a16="http://schemas.microsoft.com/office/drawing/2014/main" id="{50E1A848-E8B8-42E5-9B86-8E173610AF2C}"/>
                </a:ext>
              </a:extLst>
            </p:cNvPr>
            <p:cNvSpPr txBox="1"/>
            <p:nvPr/>
          </p:nvSpPr>
          <p:spPr>
            <a:xfrm>
              <a:off x="5322599" y="3130982"/>
              <a:ext cx="257360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PRÉ REQUISITO: 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</a:b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11 INÍCIOS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COM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</a:b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 1º PEDIDO FATURADO</a:t>
              </a:r>
            </a:p>
          </p:txBody>
        </p:sp>
      </p:grp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0C574858-4495-40FF-84BF-97B620B8250F}"/>
              </a:ext>
            </a:extLst>
          </p:cNvPr>
          <p:cNvSpPr txBox="1"/>
          <p:nvPr/>
        </p:nvSpPr>
        <p:spPr>
          <a:xfrm>
            <a:off x="197669" y="3503826"/>
            <a:ext cx="78577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As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4 Empresárias com maior número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absoluto de Inícios válidos no Setor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B756C01-C5DE-4E7E-B17F-6E8044934363}"/>
              </a:ext>
            </a:extLst>
          </p:cNvPr>
          <p:cNvSpPr txBox="1"/>
          <p:nvPr/>
        </p:nvSpPr>
        <p:spPr>
          <a:xfrm>
            <a:off x="185057" y="3197163"/>
            <a:ext cx="6988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CONQUISTAM R$150,00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C2951A4B-579A-4BB0-BE29-8258A9560DC6}"/>
              </a:ext>
            </a:extLst>
          </p:cNvPr>
          <p:cNvSpPr txBox="1"/>
          <p:nvPr/>
        </p:nvSpPr>
        <p:spPr>
          <a:xfrm>
            <a:off x="177712" y="2375860"/>
            <a:ext cx="6987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RECONHECIMENTO DO SETOR PARA </a:t>
            </a:r>
            <a:b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EMPRESÁRIA DA BELEZA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9009CA"/>
                  </a:gs>
                  <a:gs pos="100000">
                    <a:srgbClr val="E12A2C"/>
                  </a:gs>
                </a:gsLst>
                <a:lin ang="0" scaled="1"/>
                <a:tileRect/>
              </a:gra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2" name="TextBox 40">
            <a:extLst>
              <a:ext uri="{FF2B5EF4-FFF2-40B4-BE49-F238E27FC236}">
                <a16:creationId xmlns:a16="http://schemas.microsoft.com/office/drawing/2014/main" id="{1344E111-F920-4A2F-9052-754B3BAB3A55}"/>
              </a:ext>
            </a:extLst>
          </p:cNvPr>
          <p:cNvSpPr txBox="1"/>
          <p:nvPr/>
        </p:nvSpPr>
        <p:spPr>
          <a:xfrm>
            <a:off x="2602569" y="103900"/>
            <a:ext cx="9085943" cy="69762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VEM DE INÍCIOS, VEM DE BÔNUS, VEM DE PRÊMIO!</a:t>
            </a:r>
          </a:p>
        </p:txBody>
      </p:sp>
      <p:sp>
        <p:nvSpPr>
          <p:cNvPr id="43" name="TextBox 40">
            <a:extLst>
              <a:ext uri="{FF2B5EF4-FFF2-40B4-BE49-F238E27FC236}">
                <a16:creationId xmlns:a16="http://schemas.microsoft.com/office/drawing/2014/main" id="{C485FEB8-59ED-44A7-88E8-6E49881EF676}"/>
              </a:ext>
            </a:extLst>
          </p:cNvPr>
          <p:cNvSpPr txBox="1"/>
          <p:nvPr/>
        </p:nvSpPr>
        <p:spPr>
          <a:xfrm>
            <a:off x="3106058" y="518695"/>
            <a:ext cx="6934758" cy="128240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TEM BÔNUS PARA RECONHECER QUEM É MEGA EM INÍCIOS!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8B467C40-D88F-47B0-BF3A-132A893025DF}"/>
              </a:ext>
            </a:extLst>
          </p:cNvPr>
          <p:cNvSpPr txBox="1"/>
          <p:nvPr/>
        </p:nvSpPr>
        <p:spPr>
          <a:xfrm>
            <a:off x="239439" y="6145068"/>
            <a:ext cx="472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990DC9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Envio da maleta acontecerá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990DC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 partir da CP04/23.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4D923D5B-F687-4ED4-BB58-99787E39728C}"/>
              </a:ext>
            </a:extLst>
          </p:cNvPr>
          <p:cNvSpPr txBox="1"/>
          <p:nvPr/>
        </p:nvSpPr>
        <p:spPr>
          <a:xfrm>
            <a:off x="215901" y="5599035"/>
            <a:ext cx="6838041" cy="521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Total Inícios da Equipe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= Inícios próprios (Prospectados e faturados no Setor) e Inícios cedidos (Prospectados pela Empresária e faturado em outro Setor)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B5A2A95-4A0B-414E-B545-3D703765D08D}"/>
              </a:ext>
            </a:extLst>
          </p:cNvPr>
          <p:cNvSpPr txBox="1"/>
          <p:nvPr/>
        </p:nvSpPr>
        <p:spPr>
          <a:xfrm>
            <a:off x="10781267" y="518695"/>
            <a:ext cx="1814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CP19/22</a:t>
            </a:r>
          </a:p>
        </p:txBody>
      </p:sp>
      <p:pic>
        <p:nvPicPr>
          <p:cNvPr id="36" name="Imagem 35" descr="Texto, Logotipo&#10;&#10;Descrição gerada automaticamente">
            <a:extLst>
              <a:ext uri="{FF2B5EF4-FFF2-40B4-BE49-F238E27FC236}">
                <a16:creationId xmlns:a16="http://schemas.microsoft.com/office/drawing/2014/main" id="{4C06E76F-15B7-4D5B-9FA3-2F8365884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261" y="-224519"/>
            <a:ext cx="3328182" cy="24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74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494472" y="53325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PLANO PDP :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ALIANÇA CP18 e 19 </a:t>
            </a:r>
          </a:p>
        </p:txBody>
      </p:sp>
      <p:sp>
        <p:nvSpPr>
          <p:cNvPr id="31" name="Rectangle: Single Corner Rounded 313">
            <a:extLst>
              <a:ext uri="{FF2B5EF4-FFF2-40B4-BE49-F238E27FC236}">
                <a16:creationId xmlns:a16="http://schemas.microsoft.com/office/drawing/2014/main" id="{C10D0E66-41D0-49F0-8576-0D0AC960F8CC}"/>
              </a:ext>
            </a:extLst>
          </p:cNvPr>
          <p:cNvSpPr/>
          <p:nvPr/>
        </p:nvSpPr>
        <p:spPr>
          <a:xfrm rot="10800000" flipV="1">
            <a:off x="775335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PRÉ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28" name="Rectangle: Single Corner Rounded 313">
            <a:extLst>
              <a:ext uri="{FF2B5EF4-FFF2-40B4-BE49-F238E27FC236}">
                <a16:creationId xmlns:a16="http://schemas.microsoft.com/office/drawing/2014/main" id="{70643D8C-AB8B-437E-B36D-59751E86BB1A}"/>
              </a:ext>
            </a:extLst>
          </p:cNvPr>
          <p:cNvSpPr/>
          <p:nvPr/>
        </p:nvSpPr>
        <p:spPr>
          <a:xfrm rot="10800000" flipV="1">
            <a:off x="4845587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DURANTE</a:t>
            </a:r>
          </a:p>
        </p:txBody>
      </p:sp>
      <p:sp>
        <p:nvSpPr>
          <p:cNvPr id="33" name="Rectangle: Single Corner Rounded 313">
            <a:extLst>
              <a:ext uri="{FF2B5EF4-FFF2-40B4-BE49-F238E27FC236}">
                <a16:creationId xmlns:a16="http://schemas.microsoft.com/office/drawing/2014/main" id="{34C2FD1A-A7C1-4759-A733-1F9819ECFE4C}"/>
              </a:ext>
            </a:extLst>
          </p:cNvPr>
          <p:cNvSpPr/>
          <p:nvPr/>
        </p:nvSpPr>
        <p:spPr>
          <a:xfrm rot="10800000" flipV="1">
            <a:off x="8915839" y="1691490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PÓS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D2B1951-A078-4110-9C13-6826EE0AF65B}"/>
              </a:ext>
            </a:extLst>
          </p:cNvPr>
          <p:cNvCxnSpPr>
            <a:cxnSpLocks/>
          </p:cNvCxnSpPr>
          <p:nvPr/>
        </p:nvCxnSpPr>
        <p:spPr>
          <a:xfrm flipV="1">
            <a:off x="372273" y="4501663"/>
            <a:ext cx="11489119" cy="211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5FD2A9A3-F4C7-4205-8FB7-128008299B9E}"/>
              </a:ext>
            </a:extLst>
          </p:cNvPr>
          <p:cNvCxnSpPr>
            <a:cxnSpLocks/>
          </p:cNvCxnSpPr>
          <p:nvPr/>
        </p:nvCxnSpPr>
        <p:spPr>
          <a:xfrm flipV="1">
            <a:off x="3957190" y="2729132"/>
            <a:ext cx="0" cy="35872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394818E2-9668-446A-B9A5-006DEA95FDDA}"/>
              </a:ext>
            </a:extLst>
          </p:cNvPr>
          <p:cNvCxnSpPr>
            <a:cxnSpLocks/>
          </p:cNvCxnSpPr>
          <p:nvPr/>
        </p:nvCxnSpPr>
        <p:spPr>
          <a:xfrm flipV="1">
            <a:off x="8118882" y="2658791"/>
            <a:ext cx="0" cy="36576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BCF71143-28E6-4CF3-BE96-B4BB23BEBBCE}"/>
              </a:ext>
            </a:extLst>
          </p:cNvPr>
          <p:cNvCxnSpPr>
            <a:cxnSpLocks/>
          </p:cNvCxnSpPr>
          <p:nvPr/>
        </p:nvCxnSpPr>
        <p:spPr>
          <a:xfrm flipV="1">
            <a:off x="1577404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7307BA82-0604-41A9-AEC7-9FEC7E6BE2DB}"/>
              </a:ext>
            </a:extLst>
          </p:cNvPr>
          <p:cNvCxnSpPr>
            <a:cxnSpLocks/>
          </p:cNvCxnSpPr>
          <p:nvPr/>
        </p:nvCxnSpPr>
        <p:spPr>
          <a:xfrm flipV="1">
            <a:off x="3216944" y="4522763"/>
            <a:ext cx="0" cy="27027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5BD961-2A90-4E1F-81C1-1E3B73739229}"/>
              </a:ext>
            </a:extLst>
          </p:cNvPr>
          <p:cNvSpPr txBox="1"/>
          <p:nvPr/>
        </p:nvSpPr>
        <p:spPr>
          <a:xfrm>
            <a:off x="906326" y="2491376"/>
            <a:ext cx="194003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CP18 -  LANÇAMENTO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26/07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879C77A-65C6-4032-8C66-6095F3EDA4CE}"/>
              </a:ext>
            </a:extLst>
          </p:cNvPr>
          <p:cNvSpPr txBox="1"/>
          <p:nvPr/>
        </p:nvSpPr>
        <p:spPr>
          <a:xfrm>
            <a:off x="4845587" y="2488066"/>
            <a:ext cx="2113903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CP19 -  SUSTENTAÇÃO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11/08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B0858C2-C85F-447D-8F0C-33CCE3E0A9B7}"/>
              </a:ext>
            </a:extLst>
          </p:cNvPr>
          <p:cNvSpPr txBox="1"/>
          <p:nvPr/>
        </p:nvSpPr>
        <p:spPr>
          <a:xfrm>
            <a:off x="8672195" y="2431975"/>
            <a:ext cx="2629914" cy="938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 CELEBRAÇÃO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CP18: 10/10 (CP02)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CP19 Campeonato: 17/11 (CP04)</a:t>
            </a:r>
            <a:br>
              <a:rPr lang="pt-BR" sz="1100" dirty="0">
                <a:latin typeface="Zona Pro" panose="02010A03040002020004" pitchFamily="50" charset="0"/>
              </a:rPr>
            </a:br>
            <a:r>
              <a:rPr lang="pt-BR" sz="1100" dirty="0">
                <a:latin typeface="Zona Pro" panose="02010A03040002020004" pitchFamily="50" charset="0"/>
              </a:rPr>
              <a:t>CP19 Bônus: 21/12 (CP06)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CP19 REPS: 27/10 (CP03)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DEFDC0F-D52C-48E8-8A09-DF28D7D4F968}"/>
              </a:ext>
            </a:extLst>
          </p:cNvPr>
          <p:cNvSpPr txBox="1"/>
          <p:nvPr/>
        </p:nvSpPr>
        <p:spPr>
          <a:xfrm>
            <a:off x="869638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E2F39F4-3E92-4F22-8E9E-CB6E7BC3C717}"/>
              </a:ext>
            </a:extLst>
          </p:cNvPr>
          <p:cNvSpPr txBox="1"/>
          <p:nvPr/>
        </p:nvSpPr>
        <p:spPr>
          <a:xfrm>
            <a:off x="415822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4F0C8BAD-3DCC-4757-ADAE-1B731A1506CA}"/>
              </a:ext>
            </a:extLst>
          </p:cNvPr>
          <p:cNvCxnSpPr>
            <a:cxnSpLocks/>
          </p:cNvCxnSpPr>
          <p:nvPr/>
        </p:nvCxnSpPr>
        <p:spPr>
          <a:xfrm flipV="1">
            <a:off x="913879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2D21A578-F165-4BB9-BDA1-C23C587A2138}"/>
              </a:ext>
            </a:extLst>
          </p:cNvPr>
          <p:cNvSpPr txBox="1"/>
          <p:nvPr/>
        </p:nvSpPr>
        <p:spPr>
          <a:xfrm>
            <a:off x="1740397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410EC688-D869-4397-ABEE-03FCE022BA20}"/>
              </a:ext>
            </a:extLst>
          </p:cNvPr>
          <p:cNvCxnSpPr>
            <a:cxnSpLocks/>
          </p:cNvCxnSpPr>
          <p:nvPr/>
        </p:nvCxnSpPr>
        <p:spPr>
          <a:xfrm flipV="1">
            <a:off x="2024706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04A964D1-8F76-4121-BA3C-BC2065885CBE}"/>
              </a:ext>
            </a:extLst>
          </p:cNvPr>
          <p:cNvSpPr txBox="1"/>
          <p:nvPr/>
        </p:nvSpPr>
        <p:spPr>
          <a:xfrm>
            <a:off x="2312117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09A9BC0F-AB08-42F0-A804-C2CA825B2CD3}"/>
              </a:ext>
            </a:extLst>
          </p:cNvPr>
          <p:cNvCxnSpPr>
            <a:cxnSpLocks/>
          </p:cNvCxnSpPr>
          <p:nvPr/>
        </p:nvCxnSpPr>
        <p:spPr>
          <a:xfrm flipV="1">
            <a:off x="2596426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02A12CD1-1060-4DE4-B4DE-D4F178AC9F64}"/>
              </a:ext>
            </a:extLst>
          </p:cNvPr>
          <p:cNvSpPr txBox="1"/>
          <p:nvPr/>
        </p:nvSpPr>
        <p:spPr>
          <a:xfrm>
            <a:off x="2624409" y="4872477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C4A0393B-D5E9-4C20-BCB5-7B7B0BBD0699}"/>
              </a:ext>
            </a:extLst>
          </p:cNvPr>
          <p:cNvCxnSpPr>
            <a:cxnSpLocks/>
          </p:cNvCxnSpPr>
          <p:nvPr/>
        </p:nvCxnSpPr>
        <p:spPr>
          <a:xfrm flipV="1">
            <a:off x="5316435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3A64E0C1-5DC0-4B11-B9F1-38D17D74566C}"/>
              </a:ext>
            </a:extLst>
          </p:cNvPr>
          <p:cNvCxnSpPr>
            <a:cxnSpLocks/>
          </p:cNvCxnSpPr>
          <p:nvPr/>
        </p:nvCxnSpPr>
        <p:spPr>
          <a:xfrm flipV="1">
            <a:off x="6955975" y="4522763"/>
            <a:ext cx="0" cy="34971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14F30080-4C45-406F-A889-93E9E099D7A5}"/>
              </a:ext>
            </a:extLst>
          </p:cNvPr>
          <p:cNvSpPr txBox="1"/>
          <p:nvPr/>
        </p:nvSpPr>
        <p:spPr>
          <a:xfrm>
            <a:off x="4608669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DF08E60D-2F9D-48A6-85BF-A72F3D40F69B}"/>
              </a:ext>
            </a:extLst>
          </p:cNvPr>
          <p:cNvSpPr txBox="1"/>
          <p:nvPr/>
        </p:nvSpPr>
        <p:spPr>
          <a:xfrm>
            <a:off x="4154853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527E8962-468F-43CD-AEBF-069A2BD53114}"/>
              </a:ext>
            </a:extLst>
          </p:cNvPr>
          <p:cNvCxnSpPr>
            <a:cxnSpLocks/>
          </p:cNvCxnSpPr>
          <p:nvPr/>
        </p:nvCxnSpPr>
        <p:spPr>
          <a:xfrm flipV="1">
            <a:off x="4652910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978046F-3C2E-4CF8-8F5C-89BC983FB17E}"/>
              </a:ext>
            </a:extLst>
          </p:cNvPr>
          <p:cNvSpPr txBox="1"/>
          <p:nvPr/>
        </p:nvSpPr>
        <p:spPr>
          <a:xfrm>
            <a:off x="5479428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4645B5AD-3C35-41C5-90D0-A95C97753750}"/>
              </a:ext>
            </a:extLst>
          </p:cNvPr>
          <p:cNvCxnSpPr>
            <a:cxnSpLocks/>
          </p:cNvCxnSpPr>
          <p:nvPr/>
        </p:nvCxnSpPr>
        <p:spPr>
          <a:xfrm flipV="1">
            <a:off x="5763737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148528BD-72DD-4FA7-8179-82F74183A47A}"/>
              </a:ext>
            </a:extLst>
          </p:cNvPr>
          <p:cNvSpPr txBox="1"/>
          <p:nvPr/>
        </p:nvSpPr>
        <p:spPr>
          <a:xfrm>
            <a:off x="6051148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4ACC9F38-93CB-46B1-B961-BE691B32C145}"/>
              </a:ext>
            </a:extLst>
          </p:cNvPr>
          <p:cNvCxnSpPr>
            <a:cxnSpLocks/>
          </p:cNvCxnSpPr>
          <p:nvPr/>
        </p:nvCxnSpPr>
        <p:spPr>
          <a:xfrm flipV="1">
            <a:off x="6335457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AEB28EDB-B9A2-4D69-8633-B3C3B7C425E5}"/>
              </a:ext>
            </a:extLst>
          </p:cNvPr>
          <p:cNvSpPr txBox="1"/>
          <p:nvPr/>
        </p:nvSpPr>
        <p:spPr>
          <a:xfrm>
            <a:off x="6431284" y="4837128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6A405A1E-74DD-45FB-BD4D-C41BFB0E1589}"/>
              </a:ext>
            </a:extLst>
          </p:cNvPr>
          <p:cNvCxnSpPr>
            <a:cxnSpLocks/>
          </p:cNvCxnSpPr>
          <p:nvPr/>
        </p:nvCxnSpPr>
        <p:spPr>
          <a:xfrm flipV="1">
            <a:off x="9570068" y="3751680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3AC0CA5B-8EB8-41B8-95D5-4B055694AB3B}"/>
              </a:ext>
            </a:extLst>
          </p:cNvPr>
          <p:cNvCxnSpPr>
            <a:cxnSpLocks/>
          </p:cNvCxnSpPr>
          <p:nvPr/>
        </p:nvCxnSpPr>
        <p:spPr>
          <a:xfrm flipV="1">
            <a:off x="11209608" y="4474792"/>
            <a:ext cx="0" cy="31824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DA54543A-2239-48EA-A736-ACD3B0BE79AD}"/>
              </a:ext>
            </a:extLst>
          </p:cNvPr>
          <p:cNvSpPr txBox="1"/>
          <p:nvPr/>
        </p:nvSpPr>
        <p:spPr>
          <a:xfrm>
            <a:off x="8862302" y="3443903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035E3A4B-63F2-49E5-9A9D-8D2A7DA8CDF3}"/>
              </a:ext>
            </a:extLst>
          </p:cNvPr>
          <p:cNvSpPr txBox="1"/>
          <p:nvPr/>
        </p:nvSpPr>
        <p:spPr>
          <a:xfrm>
            <a:off x="8408486" y="3781012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E27C31CC-E278-49C7-BE71-31CAB9BFFA1E}"/>
              </a:ext>
            </a:extLst>
          </p:cNvPr>
          <p:cNvCxnSpPr>
            <a:cxnSpLocks/>
          </p:cNvCxnSpPr>
          <p:nvPr/>
        </p:nvCxnSpPr>
        <p:spPr>
          <a:xfrm flipV="1">
            <a:off x="8906543" y="4046232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3015F09A-2119-49D5-BD9D-1CBD6E721A34}"/>
              </a:ext>
            </a:extLst>
          </p:cNvPr>
          <p:cNvSpPr txBox="1"/>
          <p:nvPr/>
        </p:nvSpPr>
        <p:spPr>
          <a:xfrm>
            <a:off x="9733061" y="3764336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8262E723-FEA8-47DD-B7F2-117A2DC4E727}"/>
              </a:ext>
            </a:extLst>
          </p:cNvPr>
          <p:cNvCxnSpPr>
            <a:cxnSpLocks/>
          </p:cNvCxnSpPr>
          <p:nvPr/>
        </p:nvCxnSpPr>
        <p:spPr>
          <a:xfrm flipV="1">
            <a:off x="10017370" y="4070674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31F0374C-4702-48D1-833D-E2FB7D0D96DD}"/>
              </a:ext>
            </a:extLst>
          </p:cNvPr>
          <p:cNvCxnSpPr>
            <a:cxnSpLocks/>
          </p:cNvCxnSpPr>
          <p:nvPr/>
        </p:nvCxnSpPr>
        <p:spPr>
          <a:xfrm flipV="1">
            <a:off x="10589090" y="4067158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0D75769D-6E90-41C9-84F5-3D0182C892C4}"/>
              </a:ext>
            </a:extLst>
          </p:cNvPr>
          <p:cNvSpPr txBox="1"/>
          <p:nvPr/>
        </p:nvSpPr>
        <p:spPr>
          <a:xfrm>
            <a:off x="10596784" y="4867022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BE1DD5B8-CACB-454C-8064-91BD71140F72}"/>
              </a:ext>
            </a:extLst>
          </p:cNvPr>
          <p:cNvSpPr txBox="1"/>
          <p:nvPr/>
        </p:nvSpPr>
        <p:spPr>
          <a:xfrm>
            <a:off x="604307" y="5290288"/>
            <a:ext cx="31552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</a:p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- PDF SEQUENCIAL (antigo GIF)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</a:t>
            </a:r>
          </a:p>
          <a:p>
            <a:pPr marL="171450" indent="-171450" algn="l">
              <a:buFontTx/>
              <a:buChar char="-"/>
            </a:pP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One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page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(regra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pre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mega empresárias + regra Indicante + regra NOVAS)</a:t>
            </a:r>
          </a:p>
          <a:p>
            <a:pPr algn="l"/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C3F9FF0C-A3D3-4509-9BAF-EDEF5DF72BCE}"/>
              </a:ext>
            </a:extLst>
          </p:cNvPr>
          <p:cNvSpPr txBox="1"/>
          <p:nvPr/>
        </p:nvSpPr>
        <p:spPr>
          <a:xfrm>
            <a:off x="4118082" y="5043644"/>
            <a:ext cx="39558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  <a:endParaRPr lang="pt-BR" sz="1200" dirty="0">
              <a:highlight>
                <a:srgbClr val="00FFFF"/>
              </a:highlight>
              <a:latin typeface="Zona Pro Light" panose="02010A03040002020004" pitchFamily="2" charset="0"/>
            </a:endParaRP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PDF SEQUENCIAL Empresária  (antigo GIF)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PDF SEQUENCIAL Representante (antigo GIF)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ONE PAGE empresária  (regra mega empresárias + regra Indicante + regra NOVAS)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para Mega Empresária  (BÔNUS + CAMPEONATO)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MEME para Representantes panela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eletrica</a:t>
            </a:r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pPr marL="171450" indent="-171450" algn="l">
              <a:buFontTx/>
              <a:buChar char="-"/>
            </a:pPr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pPr marL="171450" indent="-171450" algn="l">
              <a:buFontTx/>
              <a:buChar char="-"/>
            </a:pPr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1880C02F-841D-44BF-B612-D658FF1C6C46}"/>
              </a:ext>
            </a:extLst>
          </p:cNvPr>
          <p:cNvSpPr txBox="1"/>
          <p:nvPr/>
        </p:nvSpPr>
        <p:spPr>
          <a:xfrm>
            <a:off x="8303193" y="5005521"/>
            <a:ext cx="3703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  <a:b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</a:b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- MEME : Bônus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pré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mega CP18 EMP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MEME: Campeonato CP19 EMP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: Bônus mega CP19 EMP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: mega CP19 REP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POP UP (4 assim como acima)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CARTA PARABENIZAÇÃO DIRETORIA ( EMP que conquistarem os R$150) </a:t>
            </a:r>
          </a:p>
        </p:txBody>
      </p:sp>
    </p:spTree>
    <p:extLst>
      <p:ext uri="{BB962C8B-B14F-4D97-AF65-F5344CB8AC3E}">
        <p14:creationId xmlns:p14="http://schemas.microsoft.com/office/powerpoint/2010/main" val="3377923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PDF SEQUENCIAL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14145A-4B6C-47ED-B66F-74481E823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993" y="1407356"/>
            <a:ext cx="6113625" cy="43603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B18E989-7C8F-4934-89DB-BA3E449B9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443" y="1409696"/>
            <a:ext cx="3057550" cy="436039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5312F10-279C-2360-8699-AFD16C564175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3645495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MEME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C2CB09-63B4-4197-9D8F-C2CFC9673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794" y="942327"/>
            <a:ext cx="3781425" cy="54768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4CB6B7D-885E-6FD8-BF90-12666BBC173D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553539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ONE PAGE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4BC493A-3440-4AAB-8755-BAD421F2C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112" y="882528"/>
            <a:ext cx="8105775" cy="55149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60B546-A696-8BCB-BAD4-AE0364188D24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674865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</a:t>
            </a:r>
            <a:r>
              <a:rPr lang="pt-BR" sz="2800" b="1" dirty="0">
                <a:solidFill>
                  <a:srgbClr val="FFFFFF"/>
                </a:solidFill>
                <a:latin typeface="Zona Pro ExtraBold" panose="02010A03040002020004" pitchFamily="2" charset="0"/>
              </a:rPr>
              <a:t>ACV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BB1117-0FBE-7039-D036-00E29969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19" y="853583"/>
            <a:ext cx="102108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45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PDF SEQUENCIAL EMPRESÁRIA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43D127-0BE5-4DB8-A911-30D55DC94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77" y="759321"/>
            <a:ext cx="4132189" cy="294354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E1CE2F1-D6B3-4739-9F31-428E245F3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125" y="759321"/>
            <a:ext cx="4132190" cy="294354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91A21D0-52C7-4941-8955-3EB19587D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032" y="3843116"/>
            <a:ext cx="4118920" cy="294354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0DF464D-5312-4631-B3EA-AAFE70FDC3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1125" y="3810590"/>
            <a:ext cx="2110236" cy="30265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4F25F17-5FD1-962D-0DD4-00CD6898BFB1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937197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PDF SEQUENCIAL INDICANTE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AE69D5-91A2-4D32-8B0D-053C81620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" y="1967349"/>
            <a:ext cx="5282859" cy="378189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510EF7D-FEA4-48B3-9075-1DD058E58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755" y="1967349"/>
            <a:ext cx="5282859" cy="379315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9C9193B-7D3D-06FC-D447-9F5CAE725E69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655349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CP14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</a:t>
            </a:r>
            <a:r>
              <a:rPr lang="pt-BR" sz="2800" b="1" dirty="0">
                <a:solidFill>
                  <a:srgbClr val="FFFFFF"/>
                </a:solidFill>
                <a:latin typeface="Zona Pro ExtraBold" panose="02010A03040002020004" pitchFamily="2" charset="0"/>
              </a:rPr>
              <a:t>VÍDEO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83CC171-CEED-4C08-A878-F85DF2C1ECBE}"/>
              </a:ext>
            </a:extLst>
          </p:cNvPr>
          <p:cNvSpPr txBox="1"/>
          <p:nvPr/>
        </p:nvSpPr>
        <p:spPr>
          <a:xfrm>
            <a:off x="1425526" y="1632744"/>
            <a:ext cx="63023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dirty="0">
                <a:solidFill>
                  <a:srgbClr val="242424"/>
                </a:solidFill>
                <a:effectLst/>
                <a:highlight>
                  <a:srgbClr val="FFFF00"/>
                </a:highlight>
                <a:latin typeface="Segoe UI" panose="020B0502040204020203" pitchFamily="34" charset="0"/>
              </a:rPr>
              <a:t>*WIP – em criação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Indicante 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Indicante Spot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Empresárias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Novas Representantes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0937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8057424" y="205344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MATERIAIS PROSPECÇÃO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C803D5-9319-44D4-94CD-4D6B9D440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088" y="1116421"/>
            <a:ext cx="3918366" cy="293156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AA4A7C2-29D6-4F35-A439-9E72FF2A6942}"/>
              </a:ext>
            </a:extLst>
          </p:cNvPr>
          <p:cNvSpPr txBox="1"/>
          <p:nvPr/>
        </p:nvSpPr>
        <p:spPr>
          <a:xfrm>
            <a:off x="5019683" y="796527"/>
            <a:ext cx="579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Zona Pro Light" panose="02010A03040002020004" pitchFamily="50" charset="0"/>
              </a:rPr>
              <a:t>FLYER INCENTIVO NOVAS – 1MIL UNIDADES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720900-A5A3-4453-949B-C2CEF815BEBC}"/>
              </a:ext>
            </a:extLst>
          </p:cNvPr>
          <p:cNvSpPr txBox="1"/>
          <p:nvPr/>
        </p:nvSpPr>
        <p:spPr>
          <a:xfrm>
            <a:off x="305825" y="5732143"/>
            <a:ext cx="405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  <a:latin typeface="Zona Pro "/>
              </a:rPr>
              <a:t>O ENVIO SERÁ FEITO VIA CORREIOS PARA GDRS NO PRAZO DO FATURAMENTO DE CP17/22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8EB6466-AC36-4F71-9584-8BAA8E1CC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367" y="1146684"/>
            <a:ext cx="2015045" cy="280837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D07DEDF-F843-4726-8F79-E0D59250010E}"/>
              </a:ext>
            </a:extLst>
          </p:cNvPr>
          <p:cNvSpPr txBox="1"/>
          <p:nvPr/>
        </p:nvSpPr>
        <p:spPr>
          <a:xfrm>
            <a:off x="2209001" y="790120"/>
            <a:ext cx="579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Zona Pro Light" panose="02010A03040002020004" pitchFamily="50" charset="0"/>
              </a:rPr>
              <a:t>SANTINHO – 1MIL UNIDADES</a:t>
            </a:r>
          </a:p>
        </p:txBody>
      </p:sp>
      <p:pic>
        <p:nvPicPr>
          <p:cNvPr id="1026" name="Imagem 15">
            <a:extLst>
              <a:ext uri="{FF2B5EF4-FFF2-40B4-BE49-F238E27FC236}">
                <a16:creationId xmlns:a16="http://schemas.microsoft.com/office/drawing/2014/main" id="{BE1CD1CB-C647-4539-8F43-F51A8A7C6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967" y="4517341"/>
            <a:ext cx="4173487" cy="210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AC74AB-17D8-4A68-A523-88008C3303A8}"/>
              </a:ext>
            </a:extLst>
          </p:cNvPr>
          <p:cNvSpPr txBox="1"/>
          <p:nvPr/>
        </p:nvSpPr>
        <p:spPr>
          <a:xfrm>
            <a:off x="2641654" y="5442768"/>
            <a:ext cx="579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Zona Pro Light" panose="02010A03040002020004" pitchFamily="50" charset="0"/>
              </a:rPr>
              <a:t>COLETES – 10 UNIDADES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79FF3C5-4478-385C-2319-C979A23992B2}"/>
              </a:ext>
            </a:extLst>
          </p:cNvPr>
          <p:cNvSpPr txBox="1"/>
          <p:nvPr/>
        </p:nvSpPr>
        <p:spPr>
          <a:xfrm>
            <a:off x="6935710" y="2050362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93733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MEME INDICANTE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811FF2E-531B-48ED-8E33-F72D42F0C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028" y="1025033"/>
            <a:ext cx="3819525" cy="54673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A74B0E9-4A22-753F-0582-941F7E0DC12E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657192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MEME EMPRESÁRIA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E64ABF4-191A-41B8-BC6A-D7508F0EAF3C}"/>
              </a:ext>
            </a:extLst>
          </p:cNvPr>
          <p:cNvSpPr txBox="1"/>
          <p:nvPr/>
        </p:nvSpPr>
        <p:spPr>
          <a:xfrm>
            <a:off x="8079977" y="3508469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WIP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0D6E48-BF5A-4756-84D0-D4E94221A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794" y="942327"/>
            <a:ext cx="3781425" cy="54768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89FA59-D210-44E2-815F-C0EB35D4C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592" y="3877801"/>
            <a:ext cx="4532089" cy="159404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8A5EC34-6EE1-01B8-D1B9-CDC24B3835A4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427145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ONE PAGE EMPRESÁRIA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E64ABF4-191A-41B8-BC6A-D7508F0EAF3C}"/>
              </a:ext>
            </a:extLst>
          </p:cNvPr>
          <p:cNvSpPr txBox="1"/>
          <p:nvPr/>
        </p:nvSpPr>
        <p:spPr>
          <a:xfrm>
            <a:off x="8243668" y="3546227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WIP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F782C20-ACD9-4EA8-B847-DA6663236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95" y="1325981"/>
            <a:ext cx="7210425" cy="50577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C3B4634-CE49-42C3-89A7-EF64FC0A62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384" y="3915560"/>
            <a:ext cx="4483517" cy="152863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8A42035-7CB4-D6D5-1CD0-0B6F7FC98040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049042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1311965"/>
            <a:ext cx="12192000" cy="526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313243" y="35111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ENTREGAS WONDERFUL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2DF6D598-9405-4A8B-A7EE-8457B19737E8}"/>
              </a:ext>
            </a:extLst>
          </p:cNvPr>
          <p:cNvSpPr txBox="1"/>
          <p:nvPr/>
        </p:nvSpPr>
        <p:spPr>
          <a:xfrm>
            <a:off x="626990" y="1501581"/>
            <a:ext cx="10435391" cy="1154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solidFill>
                  <a:srgbClr val="242424"/>
                </a:solidFill>
                <a:latin typeface="Segoe UI" panose="020B0502040204020203" pitchFamily="34" charset="0"/>
              </a:rPr>
              <a:t>1. </a:t>
            </a: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Jogo de ativação: PDP - régua Cp20 a 05 (slide anterior)</a:t>
            </a:r>
          </a:p>
          <a:p>
            <a:pPr algn="l">
              <a:lnSpc>
                <a:spcPct val="150000"/>
              </a:lnSpc>
            </a:pPr>
            <a:endParaRPr lang="pt-BR" sz="1600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BR" sz="16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ENTREGA ITENS 1 A 3</a:t>
            </a: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</a:t>
            </a:r>
            <a:r>
              <a:rPr lang="pt-BR" sz="1600" b="1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11/07</a:t>
            </a:r>
            <a:endParaRPr lang="pt-BR" sz="1600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8000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bg1"/>
            </a:solidFill>
            <a:latin typeface="Zona Pro" panose="02010A03040002020004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1724</Words>
  <Application>Microsoft Office PowerPoint</Application>
  <PresentationFormat>Widescreen</PresentationFormat>
  <Paragraphs>237</Paragraphs>
  <Slides>22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22</vt:i4>
      </vt:variant>
    </vt:vector>
  </HeadingPairs>
  <TitlesOfParts>
    <vt:vector size="39" baseType="lpstr">
      <vt:lpstr>Zona Pro </vt:lpstr>
      <vt:lpstr>Zona Pro Ultra</vt:lpstr>
      <vt:lpstr>Arial</vt:lpstr>
      <vt:lpstr>Calibri</vt:lpstr>
      <vt:lpstr>Calibri Light</vt:lpstr>
      <vt:lpstr>Segoe UI</vt:lpstr>
      <vt:lpstr>Zona Pro</vt:lpstr>
      <vt:lpstr>Zona Pro Black</vt:lpstr>
      <vt:lpstr>Zona Pro ExtraBold</vt:lpstr>
      <vt:lpstr>Zona Pro Light</vt:lpstr>
      <vt:lpstr>Zona Pro Regular</vt:lpstr>
      <vt:lpstr>Zona Pro SemiBold</vt:lpstr>
      <vt:lpstr>1_Tema do Office</vt:lpstr>
      <vt:lpstr>1 column - with background</vt:lpstr>
      <vt:lpstr>Tema do Office</vt:lpstr>
      <vt:lpstr>Office Theme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19</cp:revision>
  <dcterms:created xsi:type="dcterms:W3CDTF">2022-03-22T18:33:06Z</dcterms:created>
  <dcterms:modified xsi:type="dcterms:W3CDTF">2022-06-28T20:42:25Z</dcterms:modified>
</cp:coreProperties>
</file>