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740309-8A45-4093-9809-458D9C155F15}" v="4" dt="2022-07-15T22:49:44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84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a Fontana/SPO/BR" userId="ae7bda46-55b7-40e9-bd4e-34f4116faba5" providerId="ADAL" clId="{A3740309-8A45-4093-9809-458D9C155F15}"/>
    <pc:docChg chg="custSel addSld modSld sldOrd">
      <pc:chgData name="Karina Fontana/SPO/BR" userId="ae7bda46-55b7-40e9-bd4e-34f4116faba5" providerId="ADAL" clId="{A3740309-8A45-4093-9809-458D9C155F15}" dt="2022-07-15T22:54:11.832" v="726" actId="1076"/>
      <pc:docMkLst>
        <pc:docMk/>
      </pc:docMkLst>
      <pc:sldChg chg="modSp mod">
        <pc:chgData name="Karina Fontana/SPO/BR" userId="ae7bda46-55b7-40e9-bd4e-34f4116faba5" providerId="ADAL" clId="{A3740309-8A45-4093-9809-458D9C155F15}" dt="2022-07-15T22:41:49.454" v="39" actId="14100"/>
        <pc:sldMkLst>
          <pc:docMk/>
          <pc:sldMk cId="392882422" sldId="256"/>
        </pc:sldMkLst>
        <pc:spChg chg="mod">
          <ac:chgData name="Karina Fontana/SPO/BR" userId="ae7bda46-55b7-40e9-bd4e-34f4116faba5" providerId="ADAL" clId="{A3740309-8A45-4093-9809-458D9C155F15}" dt="2022-07-15T22:41:49.454" v="39" actId="14100"/>
          <ac:spMkLst>
            <pc:docMk/>
            <pc:sldMk cId="392882422" sldId="256"/>
            <ac:spMk id="12" creationId="{24602341-C85C-27AD-5B2D-339C57B75907}"/>
          </ac:spMkLst>
        </pc:spChg>
      </pc:sldChg>
      <pc:sldChg chg="addSp delSp modSp new mod ord">
        <pc:chgData name="Karina Fontana/SPO/BR" userId="ae7bda46-55b7-40e9-bd4e-34f4116faba5" providerId="ADAL" clId="{A3740309-8A45-4093-9809-458D9C155F15}" dt="2022-07-15T22:54:11.832" v="726" actId="1076"/>
        <pc:sldMkLst>
          <pc:docMk/>
          <pc:sldMk cId="2202484715" sldId="258"/>
        </pc:sldMkLst>
        <pc:spChg chg="del">
          <ac:chgData name="Karina Fontana/SPO/BR" userId="ae7bda46-55b7-40e9-bd4e-34f4116faba5" providerId="ADAL" clId="{A3740309-8A45-4093-9809-458D9C155F15}" dt="2022-07-15T22:40:35.746" v="1" actId="478"/>
          <ac:spMkLst>
            <pc:docMk/>
            <pc:sldMk cId="2202484715" sldId="258"/>
            <ac:spMk id="2" creationId="{2DF8531B-58FB-4B95-02CC-024DCEF8CBCD}"/>
          </ac:spMkLst>
        </pc:spChg>
        <pc:spChg chg="add mod ord">
          <ac:chgData name="Karina Fontana/SPO/BR" userId="ae7bda46-55b7-40e9-bd4e-34f4116faba5" providerId="ADAL" clId="{A3740309-8A45-4093-9809-458D9C155F15}" dt="2022-07-15T22:52:47.385" v="675" actId="2085"/>
          <ac:spMkLst>
            <pc:docMk/>
            <pc:sldMk cId="2202484715" sldId="258"/>
            <ac:spMk id="2" creationId="{DC757116-535C-E217-3D81-17C44ADC7B8F}"/>
          </ac:spMkLst>
        </pc:spChg>
        <pc:spChg chg="del">
          <ac:chgData name="Karina Fontana/SPO/BR" userId="ae7bda46-55b7-40e9-bd4e-34f4116faba5" providerId="ADAL" clId="{A3740309-8A45-4093-9809-458D9C155F15}" dt="2022-07-15T22:40:35.746" v="1" actId="478"/>
          <ac:spMkLst>
            <pc:docMk/>
            <pc:sldMk cId="2202484715" sldId="258"/>
            <ac:spMk id="3" creationId="{6CF21684-59F2-92CE-3605-6EC42088905A}"/>
          </ac:spMkLst>
        </pc:spChg>
        <pc:spChg chg="add mod">
          <ac:chgData name="Karina Fontana/SPO/BR" userId="ae7bda46-55b7-40e9-bd4e-34f4116faba5" providerId="ADAL" clId="{A3740309-8A45-4093-9809-458D9C155F15}" dt="2022-07-15T22:53:57.345" v="717" actId="14100"/>
          <ac:spMkLst>
            <pc:docMk/>
            <pc:sldMk cId="2202484715" sldId="258"/>
            <ac:spMk id="6" creationId="{990AD4B8-F8BD-6A3A-88D9-748E177CF436}"/>
          </ac:spMkLst>
        </pc:spChg>
        <pc:spChg chg="add mod">
          <ac:chgData name="Karina Fontana/SPO/BR" userId="ae7bda46-55b7-40e9-bd4e-34f4116faba5" providerId="ADAL" clId="{A3740309-8A45-4093-9809-458D9C155F15}" dt="2022-07-15T22:54:00.744" v="718" actId="1076"/>
          <ac:spMkLst>
            <pc:docMk/>
            <pc:sldMk cId="2202484715" sldId="258"/>
            <ac:spMk id="8" creationId="{85C2A00E-BC46-702A-9E28-0EE6FE399045}"/>
          </ac:spMkLst>
        </pc:spChg>
        <pc:spChg chg="add mod">
          <ac:chgData name="Karina Fontana/SPO/BR" userId="ae7bda46-55b7-40e9-bd4e-34f4116faba5" providerId="ADAL" clId="{A3740309-8A45-4093-9809-458D9C155F15}" dt="2022-07-15T22:41:34.606" v="30" actId="14100"/>
          <ac:spMkLst>
            <pc:docMk/>
            <pc:sldMk cId="2202484715" sldId="258"/>
            <ac:spMk id="10" creationId="{6AE9D7F9-3A06-7956-AAE7-EAB76640A1A1}"/>
          </ac:spMkLst>
        </pc:spChg>
        <pc:spChg chg="add mod ord">
          <ac:chgData name="Karina Fontana/SPO/BR" userId="ae7bda46-55b7-40e9-bd4e-34f4116faba5" providerId="ADAL" clId="{A3740309-8A45-4093-9809-458D9C155F15}" dt="2022-07-15T22:54:11.832" v="726" actId="1076"/>
          <ac:spMkLst>
            <pc:docMk/>
            <pc:sldMk cId="2202484715" sldId="258"/>
            <ac:spMk id="11" creationId="{350532E0-87AC-8E9D-3678-E027E1B75F16}"/>
          </ac:spMkLst>
        </pc:spChg>
        <pc:picChg chg="add mod modCrop">
          <ac:chgData name="Karina Fontana/SPO/BR" userId="ae7bda46-55b7-40e9-bd4e-34f4116faba5" providerId="ADAL" clId="{A3740309-8A45-4093-9809-458D9C155F15}" dt="2022-07-15T22:51:52.052" v="672" actId="1076"/>
          <ac:picMkLst>
            <pc:docMk/>
            <pc:sldMk cId="2202484715" sldId="258"/>
            <ac:picMk id="5" creationId="{D584E734-64E9-A3E0-28B9-EA424ACAE74C}"/>
          </ac:picMkLst>
        </pc:picChg>
        <pc:picChg chg="add mod">
          <ac:chgData name="Karina Fontana/SPO/BR" userId="ae7bda46-55b7-40e9-bd4e-34f4116faba5" providerId="ADAL" clId="{A3740309-8A45-4093-9809-458D9C155F15}" dt="2022-07-15T22:52:59.180" v="677" actId="108"/>
          <ac:picMkLst>
            <pc:docMk/>
            <pc:sldMk cId="2202484715" sldId="258"/>
            <ac:picMk id="7" creationId="{7FBA5CE5-632F-25A6-9E99-00752528F613}"/>
          </ac:picMkLst>
        </pc:picChg>
        <pc:picChg chg="add mod">
          <ac:chgData name="Karina Fontana/SPO/BR" userId="ae7bda46-55b7-40e9-bd4e-34f4116faba5" providerId="ADAL" clId="{A3740309-8A45-4093-9809-458D9C155F15}" dt="2022-07-15T22:54:03.355" v="724" actId="1035"/>
          <ac:picMkLst>
            <pc:docMk/>
            <pc:sldMk cId="2202484715" sldId="258"/>
            <ac:picMk id="9" creationId="{C143EE94-19ED-4EF2-AAA7-893731BDBA4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F265C7-A9A4-2055-49A1-C72B76EE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EF9FE9-1170-C00F-4EF7-779C5E22B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020DE4-F4F1-5F54-390C-C58392DCA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4C73-DA86-4F9F-A4FB-FAF2958575EB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C989A2-08ED-37CF-1AD0-1BEA61B3A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82C72B-DC3E-BFD9-1F62-7ED2AA224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DF1F-8C0E-4999-9C9D-86F233BD89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23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53D4EC-9A21-27F0-55CA-DC70F5254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8938D9-00FE-01B1-8654-C907032F2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E2DE6E-7B56-AB89-FD87-F4AEE812B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4C73-DA86-4F9F-A4FB-FAF2958575EB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4EFB89-8DFA-0B60-F5EB-34D6C5770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30F952-BE38-3CA2-4D40-DFD23DEDC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DF1F-8C0E-4999-9C9D-86F233BD89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2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CD5075-167F-44A7-9A7F-D6CB14538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6792EF-6549-11A8-241F-D821F97DD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03D540-468D-B1DD-5BA1-AD716FB86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4C73-DA86-4F9F-A4FB-FAF2958575EB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37EBF9-5719-7EA9-6DFA-D474F7987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75E0B0-7D19-72EB-96A4-8B666594C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DF1F-8C0E-4999-9C9D-86F233BD89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26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C9AA29-954C-51A4-898A-17B9499F0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CDE25D-325E-08C6-A909-89E3684606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295A68E-7962-3C34-3E0D-25B2DE6CE6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8971C71-D119-9C66-6002-D7FBA9A2B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4C73-DA86-4F9F-A4FB-FAF2958575EB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E7428D-72B9-CD0C-18E2-6880E0EAF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B0D727-5D66-AB48-F608-AB35DDBB0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DF1F-8C0E-4999-9C9D-86F233BD89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8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D20DB0-AF80-C548-95B9-458ED3F05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9DD778-43FD-02B6-683D-534723378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A4A3401-B72C-AC96-3D0A-04E3BE721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53588D9-3717-5AF0-3B17-00D3D4D863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C575A27-1D12-D642-E4BE-D9629BB191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F1F3BE4-03CB-5C6D-AA80-4BC852CC0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4C73-DA86-4F9F-A4FB-FAF2958575EB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1867181-9DBA-7462-D54E-879C02432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B7B06B0-1B41-A3DD-70BD-189108942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DF1F-8C0E-4999-9C9D-86F233BD89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17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647FE4-6B1D-5912-CAE9-3E97BAB00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ECF6B-D3D5-4144-A11B-401A828FE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4C73-DA86-4F9F-A4FB-FAF2958575EB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0D0B044-9CC3-B091-FF64-546067C5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4C8B55-B97D-FE19-E84E-97455F132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DF1F-8C0E-4999-9C9D-86F233BD89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3911AFE-6B65-6B4F-2CFD-B3CA6A279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4C73-DA86-4F9F-A4FB-FAF2958575EB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AD5523B-9AE0-C389-2532-98DE08C65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C742BBE-444E-678E-9CAE-17CB032EB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DF1F-8C0E-4999-9C9D-86F233BD89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28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F07B75-FE7F-BE45-9944-5A30E5917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AB1C9D-3B49-F96E-3C7B-0B5BF76C3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C403576-7992-C277-198D-C3E8489C5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654C92-BC2E-78A3-7305-9AF42EAA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4C73-DA86-4F9F-A4FB-FAF2958575EB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214C54-142A-64D6-3A1C-860B113E9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6DC016-5A9D-0F3E-98B3-FF847336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DF1F-8C0E-4999-9C9D-86F233BD89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46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22C759-5B4A-FCA3-1C03-69D5BE4C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B711EED-E441-2BBF-9692-D852AA1AD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424729-1F41-3B9E-8277-42B46F877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FAF4EE2-E3E5-CF69-EADF-8C69CD90A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4C73-DA86-4F9F-A4FB-FAF2958575EB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D36A9D-AF35-7892-DEA9-5F333A05D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F73A6E-2640-06D9-CC56-7951F7645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DF1F-8C0E-4999-9C9D-86F233BD89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31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6FE6CE-1605-DD04-8308-5988012D0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912491D-4504-B8C5-CE83-C72BF1D4E6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43976F-CD58-0A4A-D4D2-3408059C9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4C73-DA86-4F9F-A4FB-FAF2958575EB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3662E5-F553-8028-27B3-90CD2099D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607445-7B69-D80C-16B5-8BE21A5E2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DF1F-8C0E-4999-9C9D-86F233BD89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18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9B6010-27B1-E2A6-0F49-36A4059F57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B9D5732-7A62-AF58-236C-957E63EA95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1EF120-1033-9B02-2AE5-1DA529201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44C73-DA86-4F9F-A4FB-FAF2958575EB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D8AB78-DD8F-F828-3F6C-71D9958DD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17EEDD-BA96-90FE-A13C-ADE0DE2D8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CDF1F-8C0E-4999-9C9D-86F233BD89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74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9C3C79A-5206-376C-8A49-674B3A347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6798A9-D49C-FAC3-8ED5-FBBB05B61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986B58-C4BE-AA61-4C66-4C6111495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44C73-DA86-4F9F-A4FB-FAF2958575EB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943E0D-92A6-24AB-596D-F671E9003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021D72-598D-7B4D-07A3-7B738A912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CDF1F-8C0E-4999-9C9D-86F233BD89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45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584E734-64E9-A3E0-28B9-EA424ACAE7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13"/>
          <a:stretch/>
        </p:blipFill>
        <p:spPr>
          <a:xfrm>
            <a:off x="150708" y="199024"/>
            <a:ext cx="5581650" cy="263859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FBA5CE5-632F-25A6-9E99-00752528F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895850"/>
            <a:ext cx="5695950" cy="4324350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143EE94-19ED-4EF2-AAA7-893731BDB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08" y="3964488"/>
            <a:ext cx="5800725" cy="271462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AE9D7F9-3A06-7956-AAE7-EAB76640A1A1}"/>
              </a:ext>
            </a:extLst>
          </p:cNvPr>
          <p:cNvSpPr txBox="1"/>
          <p:nvPr/>
        </p:nvSpPr>
        <p:spPr>
          <a:xfrm>
            <a:off x="6350106" y="199024"/>
            <a:ext cx="1879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V1 para consulta</a:t>
            </a:r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90AD4B8-F8BD-6A3A-88D9-748E177CF436}"/>
              </a:ext>
            </a:extLst>
          </p:cNvPr>
          <p:cNvSpPr txBox="1"/>
          <p:nvPr/>
        </p:nvSpPr>
        <p:spPr>
          <a:xfrm>
            <a:off x="6350106" y="5331604"/>
            <a:ext cx="5441845" cy="584775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pt-BR" sz="1600" dirty="0">
                <a:solidFill>
                  <a:schemeClr val="tx1"/>
                </a:solidFill>
              </a:rPr>
              <a:t>Necessário ajuste pois os prints 3, 4 e 5 não têm a mesma REP. </a:t>
            </a:r>
          </a:p>
          <a:p>
            <a:pPr algn="r"/>
            <a:r>
              <a:rPr lang="pt-BR" sz="1600" dirty="0">
                <a:solidFill>
                  <a:schemeClr val="tx1"/>
                </a:solidFill>
              </a:rPr>
              <a:t>Estão indo de </a:t>
            </a:r>
            <a:r>
              <a:rPr lang="pt-BR" sz="1600" dirty="0" err="1">
                <a:solidFill>
                  <a:schemeClr val="tx1"/>
                </a:solidFill>
              </a:rPr>
              <a:t>Whelen</a:t>
            </a:r>
            <a:r>
              <a:rPr lang="pt-BR" sz="1600" dirty="0">
                <a:solidFill>
                  <a:schemeClr val="tx1"/>
                </a:solidFill>
              </a:rPr>
              <a:t> para Valdinei e depois Kelly.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5C2A00E-BC46-702A-9E28-0EE6FE399045}"/>
              </a:ext>
            </a:extLst>
          </p:cNvPr>
          <p:cNvSpPr txBox="1"/>
          <p:nvPr/>
        </p:nvSpPr>
        <p:spPr>
          <a:xfrm>
            <a:off x="6001910" y="6135756"/>
            <a:ext cx="5884130" cy="523220"/>
          </a:xfrm>
          <a:prstGeom prst="rect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r">
              <a:defRPr sz="14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pt-BR" sz="1600" dirty="0">
                <a:solidFill>
                  <a:schemeClr val="tx1"/>
                </a:solidFill>
              </a:rPr>
              <a:t>Se possível, deixar mais evidente onde ela clica para abrir o telefone e o registro de retorno. Orientações nos slides a seguir.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DC757116-535C-E217-3D81-17C44ADC7B8F}"/>
              </a:ext>
            </a:extLst>
          </p:cNvPr>
          <p:cNvSpPr/>
          <p:nvPr/>
        </p:nvSpPr>
        <p:spPr>
          <a:xfrm>
            <a:off x="400050" y="1839980"/>
            <a:ext cx="4751499" cy="1893194"/>
          </a:xfrm>
          <a:prstGeom prst="roundRect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50532E0-87AC-8E9D-3678-E027E1B75F16}"/>
              </a:ext>
            </a:extLst>
          </p:cNvPr>
          <p:cNvSpPr txBox="1"/>
          <p:nvPr/>
        </p:nvSpPr>
        <p:spPr>
          <a:xfrm>
            <a:off x="665603" y="2779154"/>
            <a:ext cx="3942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Substituir por “Confira o passo a passo para encontrá-las no seu aplicativo Gestão Campo e trazer muitos Inícios!”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02484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073FD4D-594C-D59A-DD02-8C1218223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931" y="759853"/>
            <a:ext cx="2815389" cy="5943600"/>
          </a:xfrm>
          <a:prstGeom prst="rect">
            <a:avLst/>
          </a:prstGeom>
        </p:spPr>
      </p:pic>
      <p:pic>
        <p:nvPicPr>
          <p:cNvPr id="7" name="Imagem 6" descr="Uma imagem contendo nome da empresa&#10;&#10;Descrição gerada automaticamente">
            <a:extLst>
              <a:ext uri="{FF2B5EF4-FFF2-40B4-BE49-F238E27FC236}">
                <a16:creationId xmlns:a16="http://schemas.microsoft.com/office/drawing/2014/main" id="{E0455B0B-37BD-4693-8E5D-9407D4D32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2" y="759853"/>
            <a:ext cx="2544604" cy="5943600"/>
          </a:xfrm>
          <a:prstGeom prst="rect">
            <a:avLst/>
          </a:prstGeom>
        </p:spPr>
      </p:pic>
      <p:pic>
        <p:nvPicPr>
          <p:cNvPr id="9" name="Imagem 8" descr="Tabela&#10;&#10;Descrição gerada automaticamente">
            <a:extLst>
              <a:ext uri="{FF2B5EF4-FFF2-40B4-BE49-F238E27FC236}">
                <a16:creationId xmlns:a16="http://schemas.microsoft.com/office/drawing/2014/main" id="{6CF2A907-C251-A1EB-5E48-64C3C0EBC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475" y="759853"/>
            <a:ext cx="2815389" cy="5943600"/>
          </a:xfrm>
          <a:prstGeom prst="rect">
            <a:avLst/>
          </a:prstGeom>
        </p:spPr>
      </p:pic>
      <p:pic>
        <p:nvPicPr>
          <p:cNvPr id="11" name="Imagem 10" descr="Texto&#10;&#10;Descrição gerada automaticamente">
            <a:extLst>
              <a:ext uri="{FF2B5EF4-FFF2-40B4-BE49-F238E27FC236}">
                <a16:creationId xmlns:a16="http://schemas.microsoft.com/office/drawing/2014/main" id="{FD8328C5-BD88-11A8-4EF0-16188A2E79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703" y="759853"/>
            <a:ext cx="2815389" cy="59436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4602341-C85C-27AD-5B2D-339C57B75907}"/>
              </a:ext>
            </a:extLst>
          </p:cNvPr>
          <p:cNvSpPr txBox="1"/>
          <p:nvPr/>
        </p:nvSpPr>
        <p:spPr>
          <a:xfrm>
            <a:off x="334851" y="154547"/>
            <a:ext cx="20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Passo 1 – print A</a:t>
            </a:r>
            <a:endParaRPr lang="en-US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E174CC1-F62B-FD0A-D923-36B86A381A14}"/>
              </a:ext>
            </a:extLst>
          </p:cNvPr>
          <p:cNvSpPr txBox="1"/>
          <p:nvPr/>
        </p:nvSpPr>
        <p:spPr>
          <a:xfrm>
            <a:off x="3671391" y="184667"/>
            <a:ext cx="1601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2 – print B</a:t>
            </a:r>
            <a:endParaRPr lang="en-US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94C55E7-2DBE-55FE-8689-618A86B9ED7B}"/>
              </a:ext>
            </a:extLst>
          </p:cNvPr>
          <p:cNvSpPr txBox="1"/>
          <p:nvPr/>
        </p:nvSpPr>
        <p:spPr>
          <a:xfrm>
            <a:off x="6817619" y="184667"/>
            <a:ext cx="1601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3 – print C</a:t>
            </a:r>
            <a:endParaRPr lang="en-US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DCA978E-12AF-80D1-3E39-8C849F347897}"/>
              </a:ext>
            </a:extLst>
          </p:cNvPr>
          <p:cNvSpPr txBox="1"/>
          <p:nvPr/>
        </p:nvSpPr>
        <p:spPr>
          <a:xfrm>
            <a:off x="9270930" y="215445"/>
            <a:ext cx="2815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(não utilizar print D)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2882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372D2833-E3A5-A53A-45CC-0ED06FF12A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08"/>
          <a:stretch/>
        </p:blipFill>
        <p:spPr>
          <a:xfrm>
            <a:off x="6898002" y="5348310"/>
            <a:ext cx="2695073" cy="596960"/>
          </a:xfrm>
          <a:prstGeom prst="rect">
            <a:avLst/>
          </a:prstGeom>
        </p:spPr>
      </p:pic>
      <p:pic>
        <p:nvPicPr>
          <p:cNvPr id="7" name="Imagem 6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7818A9D2-9DFD-E003-3570-6473C8BFE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53" y="1162025"/>
            <a:ext cx="2664570" cy="5625204"/>
          </a:xfrm>
          <a:prstGeom prst="rect">
            <a:avLst/>
          </a:prstGeom>
        </p:spPr>
      </p:pic>
      <p:pic>
        <p:nvPicPr>
          <p:cNvPr id="9" name="Imagem 8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184C5BAA-2122-BEC9-B898-0F9EF08D78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8"/>
          <a:stretch/>
        </p:blipFill>
        <p:spPr>
          <a:xfrm>
            <a:off x="3672128" y="1814566"/>
            <a:ext cx="2695073" cy="4964253"/>
          </a:xfrm>
          <a:prstGeom prst="rect">
            <a:avLst/>
          </a:prstGeom>
        </p:spPr>
      </p:pic>
      <p:pic>
        <p:nvPicPr>
          <p:cNvPr id="11" name="Imagem 10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1F04695A-BB02-CC1C-11A7-F96AF08E08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45" b="32223"/>
          <a:stretch/>
        </p:blipFill>
        <p:spPr>
          <a:xfrm>
            <a:off x="6934157" y="3284113"/>
            <a:ext cx="2695073" cy="172576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AFF82E1-B56B-F5AF-A0FD-46C3C3621502}"/>
              </a:ext>
            </a:extLst>
          </p:cNvPr>
          <p:cNvSpPr txBox="1"/>
          <p:nvPr/>
        </p:nvSpPr>
        <p:spPr>
          <a:xfrm>
            <a:off x="3805365" y="0"/>
            <a:ext cx="24384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5 – usar print F</a:t>
            </a:r>
          </a:p>
          <a:p>
            <a:pPr algn="ctr"/>
            <a:endParaRPr lang="pt-BR" sz="1600" dirty="0"/>
          </a:p>
          <a:p>
            <a:pPr algn="ctr"/>
            <a:r>
              <a:rPr lang="pt-BR" sz="1600" dirty="0"/>
              <a:t>Acho que valeria deixar um pedacinho do print E no mesmo espaço, apenas mostrando onde ela clicou:</a:t>
            </a:r>
            <a:endParaRPr lang="en-US" sz="16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A713F3B-9443-D351-1219-08B6969AB218}"/>
              </a:ext>
            </a:extLst>
          </p:cNvPr>
          <p:cNvSpPr txBox="1"/>
          <p:nvPr/>
        </p:nvSpPr>
        <p:spPr>
          <a:xfrm>
            <a:off x="7079302" y="0"/>
            <a:ext cx="24384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6 – print G</a:t>
            </a:r>
          </a:p>
          <a:p>
            <a:pPr algn="ctr"/>
            <a:endParaRPr lang="pt-BR" sz="1600" dirty="0"/>
          </a:p>
          <a:p>
            <a:pPr algn="ctr"/>
            <a:r>
              <a:rPr lang="pt-BR" sz="1600" dirty="0"/>
              <a:t>Mesma sugestão do passo 5, mostrar um pedacinho do print E indicando onde ela clicou:</a:t>
            </a:r>
            <a:endParaRPr lang="en-US" sz="16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C46EAA9-0926-9835-7986-341F82035DC9}"/>
              </a:ext>
            </a:extLst>
          </p:cNvPr>
          <p:cNvSpPr txBox="1"/>
          <p:nvPr/>
        </p:nvSpPr>
        <p:spPr>
          <a:xfrm>
            <a:off x="9827664" y="5283550"/>
            <a:ext cx="23225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Acho que daria para incluir um recorte do print H no passo 6 mostrando o retorno já registrado</a:t>
            </a:r>
            <a:endParaRPr lang="en-US" sz="16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4557E2B-2CF3-FA52-E880-2BB4FE1813F7}"/>
              </a:ext>
            </a:extLst>
          </p:cNvPr>
          <p:cNvSpPr txBox="1"/>
          <p:nvPr/>
        </p:nvSpPr>
        <p:spPr>
          <a:xfrm>
            <a:off x="0" y="0"/>
            <a:ext cx="34318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4 – usar print E</a:t>
            </a:r>
          </a:p>
          <a:p>
            <a:pPr algn="ctr"/>
            <a:r>
              <a:rPr lang="pt-BR" sz="1600" dirty="0"/>
              <a:t>Pois tem o nome do candidato no alto e mostra a parte dos dados onde há o campo </a:t>
            </a:r>
            <a:r>
              <a:rPr lang="pt-BR" sz="1600" dirty="0">
                <a:highlight>
                  <a:srgbClr val="FFFF00"/>
                </a:highlight>
              </a:rPr>
              <a:t>celular E o retorno </a:t>
            </a:r>
            <a:endParaRPr lang="en-US" sz="1600" dirty="0">
              <a:highlight>
                <a:srgbClr val="FFFF00"/>
              </a:highlight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BE840500-2427-BC13-B7CE-D7E7D63768ED}"/>
              </a:ext>
            </a:extLst>
          </p:cNvPr>
          <p:cNvSpPr/>
          <p:nvPr/>
        </p:nvSpPr>
        <p:spPr>
          <a:xfrm>
            <a:off x="234769" y="3567385"/>
            <a:ext cx="2933434" cy="57961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F608769-4BEB-5B3A-DCB2-DC1FA07E0E18}"/>
              </a:ext>
            </a:extLst>
          </p:cNvPr>
          <p:cNvSpPr/>
          <p:nvPr/>
        </p:nvSpPr>
        <p:spPr>
          <a:xfrm>
            <a:off x="234769" y="6207617"/>
            <a:ext cx="2933434" cy="57961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m 18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F3DDFA60-6B5D-C904-FD5C-D9709B087A3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89" b="44822"/>
          <a:stretch/>
        </p:blipFill>
        <p:spPr>
          <a:xfrm>
            <a:off x="3763978" y="5730510"/>
            <a:ext cx="2183312" cy="575669"/>
          </a:xfrm>
          <a:prstGeom prst="rect">
            <a:avLst/>
          </a:prstGeom>
        </p:spPr>
      </p:pic>
      <p:sp>
        <p:nvSpPr>
          <p:cNvPr id="20" name="Seta: Curva para Cima 19">
            <a:extLst>
              <a:ext uri="{FF2B5EF4-FFF2-40B4-BE49-F238E27FC236}">
                <a16:creationId xmlns:a16="http://schemas.microsoft.com/office/drawing/2014/main" id="{ECBBAE8E-D59F-9078-3D98-BCA7C61CAED4}"/>
              </a:ext>
            </a:extLst>
          </p:cNvPr>
          <p:cNvSpPr/>
          <p:nvPr/>
        </p:nvSpPr>
        <p:spPr>
          <a:xfrm rot="17980424">
            <a:off x="4594173" y="5401501"/>
            <a:ext cx="896612" cy="3487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1" name="Imagem 20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5D1B6EEE-CDEB-7216-E0FB-72571EA723C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51"/>
          <a:stretch/>
        </p:blipFill>
        <p:spPr>
          <a:xfrm>
            <a:off x="6934157" y="2408349"/>
            <a:ext cx="2695073" cy="543299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621F55F3-69CC-3ADE-B25F-B834E25DA2A8}"/>
              </a:ext>
            </a:extLst>
          </p:cNvPr>
          <p:cNvSpPr txBox="1"/>
          <p:nvPr/>
        </p:nvSpPr>
        <p:spPr>
          <a:xfrm>
            <a:off x="9034744" y="3958138"/>
            <a:ext cx="2438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/>
              <a:t>print G</a:t>
            </a:r>
            <a:endParaRPr lang="en-US" sz="1600" dirty="0"/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2CE78281-051C-632B-CE34-BCD1E6F823A0}"/>
              </a:ext>
            </a:extLst>
          </p:cNvPr>
          <p:cNvCxnSpPr/>
          <p:nvPr/>
        </p:nvCxnSpPr>
        <p:spPr>
          <a:xfrm>
            <a:off x="9337182" y="4146997"/>
            <a:ext cx="5627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5A1C87B4-AE36-A330-82FC-03E78177CB64}"/>
              </a:ext>
            </a:extLst>
          </p:cNvPr>
          <p:cNvCxnSpPr/>
          <p:nvPr/>
        </p:nvCxnSpPr>
        <p:spPr>
          <a:xfrm>
            <a:off x="9347834" y="5644643"/>
            <a:ext cx="5627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BEA11623-EBAF-126C-2C84-BE33AA659A08}"/>
              </a:ext>
            </a:extLst>
          </p:cNvPr>
          <p:cNvCxnSpPr>
            <a:cxnSpLocks/>
          </p:cNvCxnSpPr>
          <p:nvPr/>
        </p:nvCxnSpPr>
        <p:spPr>
          <a:xfrm>
            <a:off x="7772733" y="1316771"/>
            <a:ext cx="0" cy="1466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4762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Karina Fontana/SPO/BR</dc:creator>
  <cp:lastModifiedBy>Karina Fontana/SPO/BR</cp:lastModifiedBy>
  <cp:revision>1</cp:revision>
  <dcterms:created xsi:type="dcterms:W3CDTF">2022-07-15T22:13:45Z</dcterms:created>
  <dcterms:modified xsi:type="dcterms:W3CDTF">2022-07-15T22:54:13Z</dcterms:modified>
</cp:coreProperties>
</file>