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86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Mayer Lugao" userId="3972724c-907b-4022-945e-85a6fecfece8" providerId="ADAL" clId="{2B8C3925-C3E8-45DC-8B6D-7C9D67A5A4B4}"/>
    <pc:docChg chg="modSld">
      <pc:chgData name="Karen Mayer Lugao" userId="3972724c-907b-4022-945e-85a6fecfece8" providerId="ADAL" clId="{2B8C3925-C3E8-45DC-8B6D-7C9D67A5A4B4}" dt="2022-08-16T13:57:15.427" v="23" actId="20577"/>
      <pc:docMkLst>
        <pc:docMk/>
      </pc:docMkLst>
      <pc:sldChg chg="modSp mod">
        <pc:chgData name="Karen Mayer Lugao" userId="3972724c-907b-4022-945e-85a6fecfece8" providerId="ADAL" clId="{2B8C3925-C3E8-45DC-8B6D-7C9D67A5A4B4}" dt="2022-08-16T13:57:15.427" v="23" actId="20577"/>
        <pc:sldMkLst>
          <pc:docMk/>
          <pc:sldMk cId="235379321" sldId="258"/>
        </pc:sldMkLst>
        <pc:spChg chg="mod">
          <ac:chgData name="Karen Mayer Lugao" userId="3972724c-907b-4022-945e-85a6fecfece8" providerId="ADAL" clId="{2B8C3925-C3E8-45DC-8B6D-7C9D67A5A4B4}" dt="2022-08-16T13:57:15.427" v="23" actId="20577"/>
          <ac:spMkLst>
            <pc:docMk/>
            <pc:sldMk cId="235379321" sldId="258"/>
            <ac:spMk id="6" creationId="{4E3A49BA-4012-ADD9-D8EA-9B65FC10D2B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61F15-93FD-5DC5-28A1-5A1E783F2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6CF288-092C-C844-56FF-D058FBF74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9D34D3-6A3C-F7DA-A1EB-88182022E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AA909C-B58E-90E2-CF70-ECDECA788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6F46B6-EB1D-C951-E554-971CD020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37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DD2BF-A0F0-E140-A062-CA96F1098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D4BD6C-4B82-B992-B34B-88D2EFC59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31B1DF-95CF-E9AF-AE84-163AE6153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8666E3-EBBA-8B6D-C120-DEC032C0B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4332E0-FB41-3CEA-7DB9-2FB99A8A3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6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B0EAD2-B889-14ED-9A33-EEFFBDAEC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747C5C-C234-A298-20E1-BF221D94F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96CB1C-4435-F6A3-2F3D-6254C9315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565318-7502-6E31-4202-2D3C6D0C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8F9A7B-DA35-13E5-6E4D-38A2761A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6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8C2B8-93D5-1AFC-D737-93B6CEB40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99C151-681C-FDFE-93A7-94627E60E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5516616-EFFE-D117-ABEA-354535B80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96AE7E-BF10-C385-4C21-60FDD514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F604BC-7BEA-CA6F-8E39-98EE7967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3170B3-F544-E825-7D0D-F6F571552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5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B4E39-D8BB-CA51-17FD-62F0D7036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10CE9A-B6B8-EBBD-AEA2-1861B0F46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64DFE4-9927-666B-51C1-89FA86F97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1F7344-E7C4-8AB4-52E8-702249EE7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E3DEF54-C662-86D3-BD6A-20EDA178EF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38D598-3D87-F467-2C60-90732DED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107093C-4F54-B822-AF9F-E701E314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B123C29-BF49-431D-3F8B-93373DF99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19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C4E5FC-ACBD-4235-E135-05A924228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7907C17-60BD-55D4-08DB-1E99869A7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65FC9A9-2DCD-7DD3-6E30-30215A72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0CA107-51AE-7EC0-AD5F-F7AB85A09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60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F3FB831-B21A-D99F-579B-A340F8147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EF463C4-2C88-779B-355D-180351ABB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E9C61A-2680-7569-BB28-439A4AD9D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53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587A2-E156-B4FA-7BA8-14951EFB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CBA574-DD38-D6F5-594F-89AECF4DA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CCBBD66-539B-C819-9BC6-8B4D8377C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9414C7-AF63-57D5-03B4-D12F8BE07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F4B7BF-D9D5-CFDB-D8D5-EBEEAA3F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EB4421-3BCD-F050-79C2-2F2524C4E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09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F64E9-CF1F-D475-723F-8A4B8B173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54776CD-A0BB-D034-FDFA-9640AA1AC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EE3CE39-2FCF-C271-755D-BFFBA0204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1ED452-C43B-955C-68F2-1BEC3C42C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121B8A-3CD7-E151-F3CD-C842D5C9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C712EC-AB3E-25D5-0F4F-7217847FB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8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02A823-294E-FB40-8017-57F83184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18ED41-6FA0-A0B7-A4AF-9AE7B0AAA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CD0A53-93F5-DC9E-2783-ECB34B464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D6FF04-91A0-0527-22D6-5028882EC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FEC1CE-658E-0A8C-7299-1B8DD1A20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64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9C88B4-A5D7-FFF7-5F51-DDCE7E15F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342991C-0D23-4A7E-D28A-B91914F71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3E4205-2D94-8316-92C9-F9BE258FC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BA3CFE-5AB2-1A82-B06B-652BDD792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0EAA18-986D-C7F6-63B8-87484970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9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B0A4C2-3891-68B0-F82F-4ECC1EBD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72CCAE-DA6D-9187-2B6F-58191AB3A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6739EF-096E-BA46-04BE-0F38914C9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7931C-C9C9-4623-B164-0F9ED5AC1182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D1F166-1F7D-E3D4-0442-6DC401ACE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D8C4A4-20CE-BDF6-5F42-2F81A2ADC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5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5E1E93-22A1-E41F-89C8-9EED321D4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82" b="68696"/>
          <a:stretch/>
        </p:blipFill>
        <p:spPr>
          <a:xfrm>
            <a:off x="864030" y="702364"/>
            <a:ext cx="6418053" cy="422744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17C7C11-0331-21AB-BE66-B4A64BDFBDEA}"/>
              </a:ext>
            </a:extLst>
          </p:cNvPr>
          <p:cNvSpPr txBox="1"/>
          <p:nvPr/>
        </p:nvSpPr>
        <p:spPr>
          <a:xfrm>
            <a:off x="1298713" y="503583"/>
            <a:ext cx="4108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FPS50 – COM AH SEM COR</a:t>
            </a:r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5C714D0-C708-6FA7-C538-0E49E6CFDFC4}"/>
              </a:ext>
            </a:extLst>
          </p:cNvPr>
          <p:cNvSpPr txBox="1"/>
          <p:nvPr/>
        </p:nvSpPr>
        <p:spPr>
          <a:xfrm>
            <a:off x="708991" y="4929808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palavra lançamento e a informação sobre tripla proteção</a:t>
            </a:r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B8A686-B1DF-3AD7-D0A9-74FF1CCE9BBA}"/>
              </a:ext>
            </a:extLst>
          </p:cNvPr>
          <p:cNvSpPr txBox="1"/>
          <p:nvPr/>
        </p:nvSpPr>
        <p:spPr>
          <a:xfrm>
            <a:off x="708991" y="5542218"/>
            <a:ext cx="4058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Alinhar o logo de Renew Solar, igual ao que temos na embalagem (Centralizado e com o by Avon embaixo) – tanto para frente, quanto verso</a:t>
            </a:r>
            <a:endParaRPr lang="en-US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5A23EC8-096C-F070-DC3F-29C2160508DF}"/>
              </a:ext>
            </a:extLst>
          </p:cNvPr>
          <p:cNvSpPr txBox="1"/>
          <p:nvPr/>
        </p:nvSpPr>
        <p:spPr>
          <a:xfrm>
            <a:off x="4880016" y="5025533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a foto da modelo</a:t>
            </a:r>
          </a:p>
          <a:p>
            <a:r>
              <a:rPr lang="pt-BR" dirty="0"/>
              <a:t>Trazer em tópico: “Preenche linhas finas” na primeira posição</a:t>
            </a:r>
          </a:p>
          <a:p>
            <a:r>
              <a:rPr lang="pt-BR" dirty="0"/>
              <a:t>Trocar a imagem do produto, para essa aqui do lado</a:t>
            </a:r>
            <a:endParaRPr lang="en-US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6AA419C-3B75-86FB-C778-566F15BDE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005" y="3765327"/>
            <a:ext cx="2231981" cy="297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78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5E1E93-22A1-E41F-89C8-9EED321D4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1" r="32782" b="46860"/>
          <a:stretch/>
        </p:blipFill>
        <p:spPr>
          <a:xfrm>
            <a:off x="708991" y="1555691"/>
            <a:ext cx="5432208" cy="251791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1C40321-B4C8-2459-3592-D1314344A64E}"/>
              </a:ext>
            </a:extLst>
          </p:cNvPr>
          <p:cNvSpPr txBox="1"/>
          <p:nvPr/>
        </p:nvSpPr>
        <p:spPr>
          <a:xfrm>
            <a:off x="708991" y="4929808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palavra lançamento e a informação sobre tripla proteção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4905BE0-9D01-18D3-7F10-649E909D4AEA}"/>
              </a:ext>
            </a:extLst>
          </p:cNvPr>
          <p:cNvSpPr txBox="1"/>
          <p:nvPr/>
        </p:nvSpPr>
        <p:spPr>
          <a:xfrm>
            <a:off x="4731026" y="4954584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a foto da modelo</a:t>
            </a:r>
          </a:p>
          <a:p>
            <a:endParaRPr lang="pt-BR" dirty="0"/>
          </a:p>
          <a:p>
            <a:r>
              <a:rPr lang="pt-BR" dirty="0"/>
              <a:t>Adicionar o claim “preenche linhas finas enquanto uniformiza o tom a pele” na primeira posição e utilizar essa foto ao lado</a:t>
            </a:r>
          </a:p>
          <a:p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4B870B9-2994-9B16-D449-E19EAD512721}"/>
              </a:ext>
            </a:extLst>
          </p:cNvPr>
          <p:cNvSpPr txBox="1"/>
          <p:nvPr/>
        </p:nvSpPr>
        <p:spPr>
          <a:xfrm>
            <a:off x="708991" y="5542218"/>
            <a:ext cx="4058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Alinhar o logo de Renew Solar, igual ao que temos na embalagem (Centralizado e com o by Avon embaixo) – tanto para frente, quanto verso</a:t>
            </a: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3030D4E-08E6-ECD0-7915-E18C19E52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334" y="3551068"/>
            <a:ext cx="2316301" cy="308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00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5E1E93-22A1-E41F-89C8-9EED321D4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13" r="32782" b="24252"/>
          <a:stretch/>
        </p:blipFill>
        <p:spPr>
          <a:xfrm>
            <a:off x="332015" y="1046922"/>
            <a:ext cx="5393746" cy="24781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604A3CA-D676-4BF2-6683-A8129F09D159}"/>
              </a:ext>
            </a:extLst>
          </p:cNvPr>
          <p:cNvSpPr txBox="1"/>
          <p:nvPr/>
        </p:nvSpPr>
        <p:spPr>
          <a:xfrm>
            <a:off x="275790" y="37402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palavra lançamento e a informação sobre tripla proteção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E3A49BA-4012-ADD9-D8EA-9B65FC10D2B7}"/>
              </a:ext>
            </a:extLst>
          </p:cNvPr>
          <p:cNvSpPr txBox="1"/>
          <p:nvPr/>
        </p:nvSpPr>
        <p:spPr>
          <a:xfrm>
            <a:off x="4297825" y="3764976"/>
            <a:ext cx="350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a foto da modelo</a:t>
            </a:r>
          </a:p>
          <a:p>
            <a:r>
              <a:rPr lang="pt-BR" dirty="0"/>
              <a:t>Trazer em tópico e na primeira posição o claim “com protinol que estimula a produção de colágeno e preenche rugas” e logo em seguida trazer o ação antissinais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Trocar pela foto ao lado</a:t>
            </a:r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6F76046-C545-2A76-2474-A392130CF96F}"/>
              </a:ext>
            </a:extLst>
          </p:cNvPr>
          <p:cNvSpPr txBox="1"/>
          <p:nvPr/>
        </p:nvSpPr>
        <p:spPr>
          <a:xfrm>
            <a:off x="275790" y="4352610"/>
            <a:ext cx="4058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Alinhar o logo de Renew Solar, igual ao que temos na embalagem (Centralizado e com o by Avon embaixo) – tanto para frente, quanto verso</a:t>
            </a:r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7BD10ED-E026-F169-536E-509E55056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391" y="2547891"/>
            <a:ext cx="2440810" cy="325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9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5E1E93-22A1-E41F-89C8-9EED321D4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28" r="32782"/>
          <a:stretch/>
        </p:blipFill>
        <p:spPr>
          <a:xfrm>
            <a:off x="1095881" y="655918"/>
            <a:ext cx="5826876" cy="290222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F321980-FBA1-FD0A-640B-F57187B4052D}"/>
              </a:ext>
            </a:extLst>
          </p:cNvPr>
          <p:cNvSpPr txBox="1"/>
          <p:nvPr/>
        </p:nvSpPr>
        <p:spPr>
          <a:xfrm>
            <a:off x="877666" y="3811221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palavra lançamento 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444890A-30E9-4E59-FD23-835D1097018B}"/>
              </a:ext>
            </a:extLst>
          </p:cNvPr>
          <p:cNvSpPr txBox="1"/>
          <p:nvPr/>
        </p:nvSpPr>
        <p:spPr>
          <a:xfrm>
            <a:off x="5343585" y="5275059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frase “o protetor que protege e trata” – já temos essa informação na frente </a:t>
            </a:r>
          </a:p>
          <a:p>
            <a:r>
              <a:rPr lang="pt-BR" dirty="0"/>
              <a:t>Excluir o com fórmula livre de óleo</a:t>
            </a:r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6AA6E37-06E5-18EA-C122-C0C035E11BA3}"/>
              </a:ext>
            </a:extLst>
          </p:cNvPr>
          <p:cNvSpPr txBox="1"/>
          <p:nvPr/>
        </p:nvSpPr>
        <p:spPr>
          <a:xfrm>
            <a:off x="877666" y="4423631"/>
            <a:ext cx="40583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Alinhar o logo de Renew Solar, igual ao que temos na embalagem (Centralizado e com o by Avon embaixo) – tanto para frente, quanto verso</a:t>
            </a:r>
          </a:p>
          <a:p>
            <a:endParaRPr lang="pt-BR" dirty="0"/>
          </a:p>
          <a:p>
            <a:r>
              <a:rPr lang="pt-BR" dirty="0"/>
              <a:t>Precisamos alterar a ordem, trazendo o FPS50 com cor pro meio e o FPS70 para a direita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8708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Karen Lugao/SPO/BR</dc:creator>
  <cp:lastModifiedBy>Karen Mayer Lugao</cp:lastModifiedBy>
  <cp:revision>3</cp:revision>
  <dcterms:created xsi:type="dcterms:W3CDTF">2022-08-16T00:12:27Z</dcterms:created>
  <dcterms:modified xsi:type="dcterms:W3CDTF">2022-08-16T13:57:19Z</dcterms:modified>
</cp:coreProperties>
</file>