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025593-4006-67A1-033E-5C69962186E4}" name="Janete Pereira" initials="JP" userId="S::Janete.Pereira@avon.com::cbe56d32-3778-4196-95c3-b93401e9c9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E0626C-BF03-E906-F9C0-BD183FA85D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055128-6784-74D9-3E7E-672D388B9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C3B215-6C9C-ECE1-AE1B-EEAAF5A1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8AC5F5-D65D-ABF5-12C8-F4220B4A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BCF4E4-2F70-6264-7884-93DAC6682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28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AD2EE4-8504-2204-589D-B325E36DA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678D35-EF67-B728-6194-35A805999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7CBBB42-487E-DECD-5FE0-D4671489A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F56B1FE-8EBB-4DEE-E743-76C28B17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3A517C-9026-76C1-D6DC-57534FC7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70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694224-DD33-40B2-A9A9-5822F831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DA85E5-D4D4-9AAC-ED66-F0A0ED1AC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D1FC7D-111A-316D-1A4B-3341962D0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58EB6F-306E-D44D-C87A-28A3E56CD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3CD61AA-B690-D0AE-BE56-B0253344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817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568663-6D88-C55E-060F-C6EF37D7B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FD967A-F8B0-6CB9-7DF4-CF42BD4C11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60F766A-978F-95CA-3EBE-0DF80412B7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A73CB3-49BD-AA0F-FF00-8F5C340F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33560E-4CFB-A98A-8A73-6DD3E2D7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4AA6DD-7FF4-1BB9-B4C6-2B70052CF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41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54EF3B-B710-EDEB-75E8-722920940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048CAE-2000-0DCE-1A6F-E98D5A7BD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BD38A9-E705-C292-5055-ED1A457A5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AAD6401-AED6-B67E-C75E-6B5A9FFC7D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0254F9-6C03-AFD7-CDF4-CD2A28BF0C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2F61153-2643-71BC-078A-9C25B07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C2E3EA0-04A2-E2AE-2C8D-EE2CDBB66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621C3B3-5136-3076-1825-64657F4D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28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B67FA3-3BAE-4D96-A231-451E8B1D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76DB6EC-EAC7-996D-50A0-B70566EB4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FDDF4C-D3CC-060F-0E56-6D5E2B50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0394A44-4B3F-0ACA-7619-2E2EBB9D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98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3500E6D-CE33-402E-6518-BEAB6D03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06D6E3A-B4A2-FCE3-C16C-9F629065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916770-FE2B-2B13-055E-F1F55AF1F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1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C09C5A-9719-E2F3-A1BF-72519083E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2C26AD-42CC-22C1-ED71-50C024F95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7FC72B2-B1D3-A395-2FEE-42CA50CDE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531BE50-96C3-FCC9-95C5-BCC47F1F0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72B8703-6E75-52D0-C93C-46C3E321F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568130-BA75-D693-569A-9F18CDDDF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5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63DB74-FA87-BBB1-8182-A6C70608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0D9601A-40F9-85B6-BD00-619F406769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5C07FF-6584-AE7F-2A58-0335D1636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ADDA81-9ADC-D0CB-FDC0-D7ACE465F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DC63C9-FDB4-D363-C516-10B4AAB46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F4A0DF-6E05-EC78-34AA-8D16EFB98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1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DC6412-3640-B57B-1704-45863E96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4699D2A-53D0-44C1-8E17-1A9093163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FD2462-9901-B94C-230C-1F39FE3B7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C2517A-2A5C-A15F-E62D-41D26EFC9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6977E0-88E9-251C-3978-0D4A950F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38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BDEA85-D951-A6CA-3FAD-C6ED78DB7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C10C5B-B135-FA26-6C3C-C3C85AE23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DF11B2-0CE8-3C4E-4CBB-C83A5E588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4B09A0-4AC8-8E95-D533-631300F7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8AF43F-387B-FDCA-2749-D393826BE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9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01D9ECE-60B5-E231-CC7F-EA27D4DDB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EB39241-06FB-9A58-2EB1-B1CA78E52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1CAD7C5-B41A-C66C-F9E0-D55DD003E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F5A4F-CC41-48B2-97B3-A0CED758AF56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CADE95-DEE2-A3C8-A6D4-25AC76E76F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725C25-60D0-C4C7-456C-FA7369D09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32F8-7D74-4EA7-A283-4EE7F9B074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5D2182-2903-514E-B4AA-2636A5A65ECD}"/>
              </a:ext>
            </a:extLst>
          </p:cNvPr>
          <p:cNvGrpSpPr/>
          <p:nvPr/>
        </p:nvGrpSpPr>
        <p:grpSpPr>
          <a:xfrm>
            <a:off x="0" y="346159"/>
            <a:ext cx="12192000" cy="3309592"/>
            <a:chOff x="0" y="346159"/>
            <a:chExt cx="12192000" cy="330959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1BDEEDC-BE64-3545-B136-79EAB7EE87E9}"/>
                </a:ext>
              </a:extLst>
            </p:cNvPr>
            <p:cNvSpPr txBox="1"/>
            <p:nvPr/>
          </p:nvSpPr>
          <p:spPr>
            <a:xfrm>
              <a:off x="0" y="2165831"/>
              <a:ext cx="1219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kern="1700" spc="1200" dirty="0">
                  <a:solidFill>
                    <a:schemeClr val="bg1">
                      <a:lumMod val="75000"/>
                    </a:schemeClr>
                  </a:solidFill>
                  <a:latin typeface="Zona Pro Regular" panose="02010A03040002020004" pitchFamily="50" charset="0"/>
                </a:rPr>
                <a:t>BRIEFING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A92837D-3EDF-AB45-B3D5-800F457EE5F1}"/>
                </a:ext>
              </a:extLst>
            </p:cNvPr>
            <p:cNvCxnSpPr/>
            <p:nvPr/>
          </p:nvCxnSpPr>
          <p:spPr>
            <a:xfrm flipH="1">
              <a:off x="159544" y="3198483"/>
              <a:ext cx="11872913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131E2C-8537-6B4D-AB34-C2AF84E2B350}"/>
                </a:ext>
              </a:extLst>
            </p:cNvPr>
            <p:cNvSpPr txBox="1"/>
            <p:nvPr/>
          </p:nvSpPr>
          <p:spPr>
            <a:xfrm>
              <a:off x="0" y="3286419"/>
              <a:ext cx="1219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kern="1700" spc="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</a:rPr>
                <a:t>Incentivo</a:t>
              </a:r>
              <a:r>
                <a:rPr lang="en-US" kern="17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</a:rPr>
                <a:t> </a:t>
              </a:r>
              <a:r>
                <a:rPr lang="en-US" kern="1700" spc="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</a:rPr>
                <a:t>ao</a:t>
              </a:r>
              <a:r>
                <a:rPr lang="en-US" kern="17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</a:rPr>
                <a:t> 1º </a:t>
              </a:r>
              <a:r>
                <a:rPr lang="en-US" kern="1700" spc="3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Zona Pro Regular" panose="02010A03040002020004" pitchFamily="50" charset="0"/>
                </a:rPr>
                <a:t>Pedido</a:t>
              </a:r>
              <a:endParaRPr lang="en-US" kern="17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59D1239-7829-FD45-BFBF-5B0207968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4329" y="346159"/>
              <a:ext cx="1183341" cy="230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76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303A094-8C1D-2E19-7453-C0BDEC785DC9}"/>
              </a:ext>
            </a:extLst>
          </p:cNvPr>
          <p:cNvSpPr txBox="1"/>
          <p:nvPr/>
        </p:nvSpPr>
        <p:spPr>
          <a:xfrm>
            <a:off x="344555" y="424070"/>
            <a:ext cx="11502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spc="600" dirty="0">
                <a:solidFill>
                  <a:schemeClr val="bg1">
                    <a:lumMod val="75000"/>
                  </a:schemeClr>
                </a:solidFill>
                <a:latin typeface="Zona Pro Regular" panose="02010A03040002020004" pitchFamily="50" charset="0"/>
              </a:rPr>
              <a:t>SUGESTÃO</a:t>
            </a:r>
            <a:endParaRPr lang="en-US" sz="3200" spc="600" dirty="0">
              <a:solidFill>
                <a:schemeClr val="bg1">
                  <a:lumMod val="75000"/>
                </a:schemeClr>
              </a:solidFill>
              <a:latin typeface="Zona Pro Regular" panose="02010A03040002020004" pitchFamily="50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E5F6D35-E77A-440D-FA77-D07C95088E08}"/>
              </a:ext>
            </a:extLst>
          </p:cNvPr>
          <p:cNvSpPr/>
          <p:nvPr/>
        </p:nvSpPr>
        <p:spPr>
          <a:xfrm>
            <a:off x="4690011" y="1664017"/>
            <a:ext cx="2811977" cy="4472763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VOCÊ ESTÁ A 1 PASSO DO SUCESSO!</a:t>
            </a:r>
          </a:p>
          <a:p>
            <a:pPr algn="ctr"/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Envie já o seu 1º Pedido e aproveite as vantagens em Representar a Avon:</a:t>
            </a:r>
          </a:p>
          <a:p>
            <a:pPr algn="ctr"/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Zona Pro Regular" panose="02010A03040002020004" pitchFamily="50" charset="0"/>
            </a:endParaRPr>
          </a:p>
          <a:p>
            <a:pPr marL="171450" indent="-171450" algn="ctr">
              <a:buFontTx/>
              <a:buChar char="-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Lucrar com a marca líder em Maquiagem e cuidados faciais;</a:t>
            </a:r>
          </a:p>
          <a:p>
            <a:pPr marL="171450" indent="-171450" algn="ctr">
              <a:buFontTx/>
              <a:buChar char="-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Até 70% de desconto em parceiros de saúde, educação e conexão;</a:t>
            </a:r>
          </a:p>
          <a:p>
            <a:pPr marL="171450" indent="-171450" algn="ctr">
              <a:buFontTx/>
              <a:buChar char="-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Produtos de venda certa, com qualidade, inovação e preço justo para todos;</a:t>
            </a:r>
          </a:p>
          <a:p>
            <a:pPr marL="171450" indent="-171450" algn="ctr">
              <a:buFontTx/>
              <a:buChar char="-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Um Plano de Crescimento que pode chegar em até 38% de lucratividade!</a:t>
            </a:r>
          </a:p>
          <a:p>
            <a:pPr algn="ctr"/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  <a:latin typeface="Zona Pro Regular" panose="02010A03040002020004" pitchFamily="50" charset="0"/>
            </a:endParaRPr>
          </a:p>
          <a:p>
            <a:pPr algn="ctr"/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Zona Pro Regular" panose="02010A03040002020004" pitchFamily="50" charset="0"/>
              </a:rPr>
              <a:t>Compartilhe a Revista Digital com sua lista de contatos e comece a vender ainda hoje!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D854F7-8005-641D-29FC-60EDDAC02E22}"/>
              </a:ext>
            </a:extLst>
          </p:cNvPr>
          <p:cNvSpPr txBox="1"/>
          <p:nvPr/>
        </p:nvSpPr>
        <p:spPr>
          <a:xfrm>
            <a:off x="4690011" y="1294685"/>
            <a:ext cx="281197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latin typeface="Zona Pro Regular" panose="02010A03040002020004" pitchFamily="50" charset="0"/>
              </a:rPr>
              <a:t>Imagem – WhatsApp</a:t>
            </a:r>
          </a:p>
          <a:p>
            <a:pPr algn="ctr"/>
            <a:endParaRPr lang="pt-BR" sz="1400" dirty="0">
              <a:latin typeface="Zona Pro Regular" panose="02010A03040002020004" pitchFamily="50" charset="0"/>
            </a:endParaRPr>
          </a:p>
          <a:p>
            <a:pPr algn="ctr"/>
            <a:endParaRPr lang="en-US" sz="1400" dirty="0">
              <a:latin typeface="Zona Pro Regular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096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Zona Pro Regular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Taynah Lages/SPO/BR</dc:creator>
  <cp:lastModifiedBy>Taynah Lages/SPO/BR</cp:lastModifiedBy>
  <cp:revision>3</cp:revision>
  <dcterms:created xsi:type="dcterms:W3CDTF">2022-08-05T18:17:44Z</dcterms:created>
  <dcterms:modified xsi:type="dcterms:W3CDTF">2022-08-09T21:29:37Z</dcterms:modified>
</cp:coreProperties>
</file>