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7" r:id="rId3"/>
    <p:sldId id="269" r:id="rId4"/>
    <p:sldId id="270" r:id="rId5"/>
    <p:sldId id="259" r:id="rId6"/>
    <p:sldId id="262" r:id="rId7"/>
    <p:sldId id="271" r:id="rId8"/>
    <p:sldId id="260" r:id="rId9"/>
    <p:sldId id="266" r:id="rId10"/>
    <p:sldId id="276" r:id="rId11"/>
    <p:sldId id="263" r:id="rId12"/>
    <p:sldId id="261" r:id="rId13"/>
    <p:sldId id="274" r:id="rId14"/>
    <p:sldId id="273" r:id="rId15"/>
    <p:sldId id="272" r:id="rId16"/>
    <p:sldId id="275" r:id="rId17"/>
    <p:sldId id="267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2782"/>
    <a:srgbClr val="E52452"/>
    <a:srgbClr val="AD204A"/>
    <a:srgbClr val="218795"/>
    <a:srgbClr val="AAA931"/>
    <a:srgbClr val="DC992B"/>
    <a:srgbClr val="364B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E7"/>
          </a:solidFill>
        </a:fill>
      </a:tcStyle>
    </a:wholeTbl>
    <a:band2H>
      <a:tcTxStyle/>
      <a:tcStyle>
        <a:tcBdr/>
        <a:fill>
          <a:solidFill>
            <a:srgbClr val="E7F7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7E7"/>
          </a:solidFill>
        </a:fill>
      </a:tcStyle>
    </a:wholeTbl>
    <a:band2H>
      <a:tcTxStyle/>
      <a:tcStyle>
        <a:tcBdr/>
        <a:fill>
          <a:solidFill>
            <a:srgbClr val="E6ECF3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CDFB"/>
          </a:solidFill>
        </a:fill>
      </a:tcStyle>
    </a:wholeTbl>
    <a:band2H>
      <a:tcTxStyle/>
      <a:tcStyle>
        <a:tcBdr/>
        <a:fill>
          <a:solidFill>
            <a:srgbClr val="F4E8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41"/>
  </p:normalViewPr>
  <p:slideViewPr>
    <p:cSldViewPr snapToGrid="0" snapToObjects="1">
      <p:cViewPr varScale="1">
        <p:scale>
          <a:sx n="33" d="100"/>
          <a:sy n="33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5" name="Shape 31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237004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j-lt"/>
        <a:ea typeface="+mj-ea"/>
        <a:cs typeface="+mj-cs"/>
        <a:sym typeface="Calibri"/>
      </a:defRPr>
    </a:lvl1pPr>
    <a:lvl2pPr indent="228600" defTabSz="1828800" latinLnBrk="0">
      <a:defRPr sz="2400">
        <a:latin typeface="+mj-lt"/>
        <a:ea typeface="+mj-ea"/>
        <a:cs typeface="+mj-cs"/>
        <a:sym typeface="Calibri"/>
      </a:defRPr>
    </a:lvl2pPr>
    <a:lvl3pPr indent="457200" defTabSz="1828800" latinLnBrk="0">
      <a:defRPr sz="2400">
        <a:latin typeface="+mj-lt"/>
        <a:ea typeface="+mj-ea"/>
        <a:cs typeface="+mj-cs"/>
        <a:sym typeface="Calibri"/>
      </a:defRPr>
    </a:lvl3pPr>
    <a:lvl4pPr indent="685800" defTabSz="1828800" latinLnBrk="0">
      <a:defRPr sz="2400">
        <a:latin typeface="+mj-lt"/>
        <a:ea typeface="+mj-ea"/>
        <a:cs typeface="+mj-cs"/>
        <a:sym typeface="Calibri"/>
      </a:defRPr>
    </a:lvl4pPr>
    <a:lvl5pPr indent="914400" defTabSz="1828800" latinLnBrk="0">
      <a:defRPr sz="2400">
        <a:latin typeface="+mj-lt"/>
        <a:ea typeface="+mj-ea"/>
        <a:cs typeface="+mj-cs"/>
        <a:sym typeface="Calibri"/>
      </a:defRPr>
    </a:lvl5pPr>
    <a:lvl6pPr indent="1143000" defTabSz="1828800" latinLnBrk="0">
      <a:defRPr sz="2400">
        <a:latin typeface="+mj-lt"/>
        <a:ea typeface="+mj-ea"/>
        <a:cs typeface="+mj-cs"/>
        <a:sym typeface="Calibri"/>
      </a:defRPr>
    </a:lvl6pPr>
    <a:lvl7pPr indent="1371600" defTabSz="1828800" latinLnBrk="0">
      <a:defRPr sz="2400">
        <a:latin typeface="+mj-lt"/>
        <a:ea typeface="+mj-ea"/>
        <a:cs typeface="+mj-cs"/>
        <a:sym typeface="Calibri"/>
      </a:defRPr>
    </a:lvl7pPr>
    <a:lvl8pPr indent="1600200" defTabSz="1828800" latinLnBrk="0">
      <a:defRPr sz="2400">
        <a:latin typeface="+mj-lt"/>
        <a:ea typeface="+mj-ea"/>
        <a:cs typeface="+mj-cs"/>
        <a:sym typeface="Calibri"/>
      </a:defRPr>
    </a:lvl8pPr>
    <a:lvl9pPr indent="1828800" defTabSz="1828800" latinLnBrk="0">
      <a:defRPr sz="24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3543300" y="4229100"/>
            <a:ext cx="7734303" cy="5247481"/>
          </a:xfrm>
          <a:prstGeom prst="rect">
            <a:avLst/>
          </a:prstGeom>
        </p:spPr>
        <p:txBody>
          <a:bodyPr/>
          <a:lstStyle>
            <a:lvl1pPr>
              <a:defRPr sz="10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001646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1521441" y="2377439"/>
            <a:ext cx="10310949" cy="2805358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1942009" y="1123406"/>
            <a:ext cx="8769534" cy="8893062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998718" y="5303520"/>
            <a:ext cx="14386564" cy="3098641"/>
          </a:xfrm>
          <a:prstGeom prst="rect">
            <a:avLst/>
          </a:prstGeom>
        </p:spPr>
        <p:txBody>
          <a:bodyPr/>
          <a:lstStyle>
            <a:lvl1pPr algn="ctr">
              <a:defRPr sz="10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1770744" y="1770744"/>
            <a:ext cx="8708573" cy="10164196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14234467" y="2990415"/>
            <a:ext cx="8708573" cy="256732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icture Placeholder 6"/>
          <p:cNvSpPr>
            <a:spLocks noGrp="1"/>
          </p:cNvSpPr>
          <p:nvPr>
            <p:ph type="pic" idx="21"/>
          </p:nvPr>
        </p:nvSpPr>
        <p:spPr>
          <a:xfrm>
            <a:off x="0" y="2"/>
            <a:ext cx="24384000" cy="914400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572119" y="2668252"/>
            <a:ext cx="7261430" cy="3807501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icture Placeholder 6"/>
          <p:cNvSpPr>
            <a:spLocks noGrp="1"/>
          </p:cNvSpPr>
          <p:nvPr>
            <p:ph type="pic" idx="21"/>
          </p:nvPr>
        </p:nvSpPr>
        <p:spPr>
          <a:xfrm>
            <a:off x="12192000" y="0"/>
            <a:ext cx="12192000" cy="1371599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xfrm>
            <a:off x="14097000" y="4954247"/>
            <a:ext cx="8382000" cy="3807502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10287003" y="1886855"/>
            <a:ext cx="8059058" cy="904239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xfrm>
            <a:off x="1828801" y="2810660"/>
            <a:ext cx="7199085" cy="380750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10"/>
          <p:cNvSpPr txBox="1"/>
          <p:nvPr/>
        </p:nvSpPr>
        <p:spPr>
          <a:xfrm>
            <a:off x="18121662" y="12922427"/>
            <a:ext cx="1311048" cy="487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ctr">
              <a:defRPr sz="2000">
                <a:solidFill>
                  <a:srgbClr val="D9D9D9"/>
                </a:solidFill>
              </a:defRPr>
            </a:lvl1pPr>
          </a:lstStyle>
          <a:p>
            <a:r>
              <a:t>Facebook</a:t>
            </a:r>
          </a:p>
        </p:txBody>
      </p:sp>
      <p:sp>
        <p:nvSpPr>
          <p:cNvPr id="92" name="TextBox 11"/>
          <p:cNvSpPr txBox="1"/>
          <p:nvPr/>
        </p:nvSpPr>
        <p:spPr>
          <a:xfrm>
            <a:off x="20416595" y="12922427"/>
            <a:ext cx="1197938" cy="487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ctr">
              <a:defRPr sz="2000">
                <a:solidFill>
                  <a:srgbClr val="D9D9D9"/>
                </a:solidFill>
              </a:defRPr>
            </a:lvl1pPr>
          </a:lstStyle>
          <a:p>
            <a:r>
              <a:t>Pinterest</a:t>
            </a:r>
          </a:p>
        </p:txBody>
      </p:sp>
      <p:sp>
        <p:nvSpPr>
          <p:cNvPr id="93" name="TextBox 12"/>
          <p:cNvSpPr txBox="1"/>
          <p:nvPr/>
        </p:nvSpPr>
        <p:spPr>
          <a:xfrm>
            <a:off x="22782094" y="12922427"/>
            <a:ext cx="943690" cy="4876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ctr">
              <a:defRPr sz="2000">
                <a:solidFill>
                  <a:srgbClr val="D9D9D9"/>
                </a:solidFill>
              </a:defRPr>
            </a:lvl1pPr>
          </a:lstStyle>
          <a:p>
            <a:r>
              <a:t>Twitter</a:t>
            </a:r>
          </a:p>
        </p:txBody>
      </p:sp>
      <p:sp>
        <p:nvSpPr>
          <p:cNvPr id="94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0" y="0"/>
            <a:ext cx="6705600" cy="13716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13741607" y="2585178"/>
            <a:ext cx="9029699" cy="279942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>
            <a:spLocks noGrp="1"/>
          </p:cNvSpPr>
          <p:nvPr>
            <p:ph type="title"/>
          </p:nvPr>
        </p:nvSpPr>
        <p:spPr>
          <a:xfrm>
            <a:off x="3277849" y="1439055"/>
            <a:ext cx="17828301" cy="1673913"/>
          </a:xfrm>
          <a:prstGeom prst="rect">
            <a:avLst/>
          </a:prstGeom>
        </p:spPr>
        <p:txBody>
          <a:bodyPr/>
          <a:lstStyle>
            <a:lvl1pPr algn="ctr"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19" name="Title Text"/>
          <p:cNvSpPr txBox="1">
            <a:spLocks noGrp="1"/>
          </p:cNvSpPr>
          <p:nvPr>
            <p:ph type="title"/>
          </p:nvPr>
        </p:nvSpPr>
        <p:spPr>
          <a:xfrm>
            <a:off x="13856532" y="4229100"/>
            <a:ext cx="7734303" cy="5247481"/>
          </a:xfrm>
          <a:prstGeom prst="rect">
            <a:avLst/>
          </a:prstGeom>
        </p:spPr>
        <p:txBody>
          <a:bodyPr/>
          <a:lstStyle>
            <a:lvl1pPr>
              <a:defRPr sz="10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14516100" y="1714501"/>
            <a:ext cx="9867900" cy="10286998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1828800" y="2590800"/>
            <a:ext cx="11429998" cy="173262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Text"/>
          <p:cNvSpPr txBox="1">
            <a:spLocks noGrp="1"/>
          </p:cNvSpPr>
          <p:nvPr>
            <p:ph type="title"/>
          </p:nvPr>
        </p:nvSpPr>
        <p:spPr>
          <a:xfrm>
            <a:off x="15200025" y="3281048"/>
            <a:ext cx="7413233" cy="401238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37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1770744" y="1770744"/>
            <a:ext cx="6204025" cy="10164196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38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7974768" y="1770744"/>
            <a:ext cx="6204025" cy="10164196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>
            <a:spLocks noGrp="1"/>
          </p:cNvSpPr>
          <p:nvPr>
            <p:ph type="title"/>
          </p:nvPr>
        </p:nvSpPr>
        <p:spPr>
          <a:xfrm>
            <a:off x="15276225" y="1947547"/>
            <a:ext cx="7413233" cy="401238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47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0" y="6858000"/>
            <a:ext cx="8128000" cy="6858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48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128000" y="6858000"/>
            <a:ext cx="8128000" cy="6858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49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16256000" y="6858000"/>
            <a:ext cx="8128000" cy="6858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58" name="Title Text"/>
          <p:cNvSpPr txBox="1">
            <a:spLocks noGrp="1"/>
          </p:cNvSpPr>
          <p:nvPr>
            <p:ph type="title"/>
          </p:nvPr>
        </p:nvSpPr>
        <p:spPr>
          <a:xfrm>
            <a:off x="3352800" y="6852839"/>
            <a:ext cx="11570535" cy="3723481"/>
          </a:xfrm>
          <a:prstGeom prst="rect">
            <a:avLst/>
          </a:prstGeom>
        </p:spPr>
        <p:txBody>
          <a:bodyPr/>
          <a:lstStyle>
            <a:lvl1pPr>
              <a:defRPr sz="10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Text"/>
          <p:cNvSpPr txBox="1">
            <a:spLocks noGrp="1"/>
          </p:cNvSpPr>
          <p:nvPr>
            <p:ph type="title"/>
          </p:nvPr>
        </p:nvSpPr>
        <p:spPr>
          <a:xfrm>
            <a:off x="1770741" y="2290447"/>
            <a:ext cx="6611259" cy="401238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6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9486900" y="1770744"/>
            <a:ext cx="13126359" cy="10164196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Text"/>
          <p:cNvSpPr txBox="1">
            <a:spLocks noGrp="1"/>
          </p:cNvSpPr>
          <p:nvPr>
            <p:ph type="title"/>
          </p:nvPr>
        </p:nvSpPr>
        <p:spPr>
          <a:xfrm>
            <a:off x="15449550" y="2236022"/>
            <a:ext cx="6611258" cy="401238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7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9486900" y="6858000"/>
            <a:ext cx="13126359" cy="508725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77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1770741" y="1770744"/>
            <a:ext cx="13126360" cy="508725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9486900" y="1770744"/>
            <a:ext cx="13126359" cy="508725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8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16052800" y="6858000"/>
            <a:ext cx="6560457" cy="508725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87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2323189" y="1770744"/>
            <a:ext cx="7163711" cy="5087257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8911769" y="7932876"/>
            <a:ext cx="6560459" cy="401238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360388" y="-381000"/>
            <a:ext cx="4717143" cy="99187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97" name="Title Text"/>
          <p:cNvSpPr txBox="1">
            <a:spLocks noGrp="1"/>
          </p:cNvSpPr>
          <p:nvPr>
            <p:ph type="title"/>
          </p:nvPr>
        </p:nvSpPr>
        <p:spPr>
          <a:xfrm>
            <a:off x="15087601" y="2412180"/>
            <a:ext cx="7623629" cy="2705920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198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8113487" y="4622800"/>
            <a:ext cx="4717143" cy="99187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1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228850" y="3848098"/>
            <a:ext cx="8477250" cy="5334002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07" name="Title Text"/>
          <p:cNvSpPr txBox="1">
            <a:spLocks noGrp="1"/>
          </p:cNvSpPr>
          <p:nvPr>
            <p:ph type="title"/>
          </p:nvPr>
        </p:nvSpPr>
        <p:spPr>
          <a:xfrm>
            <a:off x="12992100" y="2114139"/>
            <a:ext cx="9867900" cy="2705921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2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114681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16" name="Title Text"/>
          <p:cNvSpPr txBox="1">
            <a:spLocks noGrp="1"/>
          </p:cNvSpPr>
          <p:nvPr>
            <p:ph type="title"/>
          </p:nvPr>
        </p:nvSpPr>
        <p:spPr>
          <a:xfrm>
            <a:off x="2434769" y="4851810"/>
            <a:ext cx="6560459" cy="4012380"/>
          </a:xfrm>
          <a:prstGeom prst="rect">
            <a:avLst/>
          </a:prstGeom>
        </p:spPr>
        <p:txBody>
          <a:bodyPr/>
          <a:lstStyle>
            <a:lvl1pPr>
              <a:defRPr sz="80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17" name="Freeform: Shape 11"/>
          <p:cNvSpPr>
            <a:spLocks noGrp="1"/>
          </p:cNvSpPr>
          <p:nvPr>
            <p:ph type="pic" sz="quarter" idx="22"/>
          </p:nvPr>
        </p:nvSpPr>
        <p:spPr>
          <a:xfrm>
            <a:off x="13741400" y="2494950"/>
            <a:ext cx="1772921" cy="177292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18" name="Freeform: Shape 12"/>
          <p:cNvSpPr>
            <a:spLocks noGrp="1"/>
          </p:cNvSpPr>
          <p:nvPr>
            <p:ph type="pic" sz="quarter" idx="23"/>
          </p:nvPr>
        </p:nvSpPr>
        <p:spPr>
          <a:xfrm>
            <a:off x="11607800" y="5971540"/>
            <a:ext cx="1772921" cy="177292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19" name="Freeform: Shape 13"/>
          <p:cNvSpPr>
            <a:spLocks noGrp="1"/>
          </p:cNvSpPr>
          <p:nvPr>
            <p:ph type="pic" sz="quarter" idx="24"/>
          </p:nvPr>
        </p:nvSpPr>
        <p:spPr>
          <a:xfrm>
            <a:off x="13741400" y="9448130"/>
            <a:ext cx="1772921" cy="177292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icture Placeholder 6"/>
          <p:cNvSpPr>
            <a:spLocks noGrp="1"/>
          </p:cNvSpPr>
          <p:nvPr>
            <p:ph type="pic" idx="21"/>
          </p:nvPr>
        </p:nvSpPr>
        <p:spPr>
          <a:xfrm>
            <a:off x="0" y="-10318"/>
            <a:ext cx="24384000" cy="13726319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6175947" y="3267855"/>
            <a:ext cx="12032106" cy="2139197"/>
          </a:xfrm>
          <a:prstGeom prst="rect">
            <a:avLst/>
          </a:prstGeom>
        </p:spPr>
        <p:txBody>
          <a:bodyPr/>
          <a:lstStyle>
            <a:lvl1pPr algn="ctr">
              <a:defRPr sz="108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 Text"/>
          <p:cNvSpPr txBox="1">
            <a:spLocks noGrp="1"/>
          </p:cNvSpPr>
          <p:nvPr>
            <p:ph type="title"/>
          </p:nvPr>
        </p:nvSpPr>
        <p:spPr>
          <a:xfrm>
            <a:off x="14978741" y="2763487"/>
            <a:ext cx="7982859" cy="1673913"/>
          </a:xfrm>
          <a:prstGeom prst="rect">
            <a:avLst/>
          </a:prstGeom>
        </p:spPr>
        <p:txBody>
          <a:bodyPr/>
          <a:lstStyle>
            <a:lvl1pPr>
              <a:defRPr sz="8000"/>
            </a:lvl1pPr>
          </a:lstStyle>
          <a:p>
            <a:r>
              <a:t>Title Text</a:t>
            </a:r>
          </a:p>
        </p:txBody>
      </p:sp>
      <p:sp>
        <p:nvSpPr>
          <p:cNvPr id="237" name="Picture Placeholder 6"/>
          <p:cNvSpPr>
            <a:spLocks noGrp="1"/>
          </p:cNvSpPr>
          <p:nvPr>
            <p:ph type="pic" sz="half" idx="21"/>
          </p:nvPr>
        </p:nvSpPr>
        <p:spPr>
          <a:xfrm>
            <a:off x="1770744" y="1770744"/>
            <a:ext cx="11727543" cy="10164196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icture Placeholder 6"/>
          <p:cNvSpPr>
            <a:spLocks noGrp="1"/>
          </p:cNvSpPr>
          <p:nvPr>
            <p:ph type="pic" idx="21"/>
          </p:nvPr>
        </p:nvSpPr>
        <p:spPr>
          <a:xfrm>
            <a:off x="0" y="1918740"/>
            <a:ext cx="24384000" cy="9878521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46" name="Title Text"/>
          <p:cNvSpPr txBox="1">
            <a:spLocks noGrp="1"/>
          </p:cNvSpPr>
          <p:nvPr>
            <p:ph type="title"/>
          </p:nvPr>
        </p:nvSpPr>
        <p:spPr>
          <a:xfrm>
            <a:off x="2769328" y="5486400"/>
            <a:ext cx="18845345" cy="2743200"/>
          </a:xfrm>
          <a:prstGeom prst="rect">
            <a:avLst/>
          </a:prstGeom>
        </p:spPr>
        <p:txBody>
          <a:bodyPr/>
          <a:lstStyle>
            <a:lvl1pPr algn="ctr">
              <a:defRPr sz="176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icture Placeholder 5"/>
          <p:cNvSpPr>
            <a:spLocks noGrp="1"/>
          </p:cNvSpPr>
          <p:nvPr>
            <p:ph type="pic" idx="21"/>
          </p:nvPr>
        </p:nvSpPr>
        <p:spPr>
          <a:xfrm>
            <a:off x="10169524" y="0"/>
            <a:ext cx="10156826" cy="13716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65" name="Picture Placeholder 11"/>
          <p:cNvSpPr>
            <a:spLocks noGrp="1"/>
          </p:cNvSpPr>
          <p:nvPr>
            <p:ph type="pic" sz="half" idx="22"/>
          </p:nvPr>
        </p:nvSpPr>
        <p:spPr>
          <a:xfrm>
            <a:off x="16249650" y="4152900"/>
            <a:ext cx="7185025" cy="9563100"/>
          </a:xfrm>
          <a:prstGeom prst="rect">
            <a:avLst/>
          </a:prstGeom>
          <a:ln w="12700"/>
          <a:effectLst>
            <a:outerShdw dist="635000" dir="2700000" rotWithShape="0">
              <a:srgbClr val="FF551D">
                <a:alpha val="30000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4227182" y="1558967"/>
            <a:ext cx="8121651" cy="5621106"/>
          </a:xfrm>
          <a:prstGeom prst="rect">
            <a:avLst/>
          </a:prstGeom>
          <a:ln w="12700"/>
          <a:effectLst>
            <a:outerShdw dist="635000" dir="2700000" rotWithShape="0">
              <a:srgbClr val="4700FE">
                <a:alpha val="30000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74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2038350" y="1564244"/>
            <a:ext cx="9411121" cy="10587512"/>
          </a:xfrm>
          <a:prstGeom prst="rect">
            <a:avLst/>
          </a:prstGeom>
          <a:ln w="12700"/>
          <a:effectLst>
            <a:outerShdw dist="635000" dir="2700000" rotWithShape="0">
              <a:srgbClr val="4700FE">
                <a:alpha val="30000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115303" y="-1"/>
            <a:ext cx="6870811" cy="9629694"/>
          </a:xfrm>
          <a:prstGeom prst="rect">
            <a:avLst/>
          </a:prstGeom>
          <a:ln w="12700"/>
          <a:effectLst>
            <a:outerShdw dist="635000" dir="2700000" rotWithShape="0">
              <a:srgbClr val="4700FE">
                <a:alpha val="30000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83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16249654" y="-1"/>
            <a:ext cx="8134351" cy="9629694"/>
          </a:xfrm>
          <a:prstGeom prst="rect">
            <a:avLst/>
          </a:prstGeom>
          <a:ln w="12700"/>
          <a:effectLst>
            <a:outerShdw dist="635000" dir="2700000" rotWithShape="0">
              <a:srgbClr val="4700FE">
                <a:alpha val="30000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icture Placeholder 7"/>
          <p:cNvSpPr>
            <a:spLocks noGrp="1"/>
          </p:cNvSpPr>
          <p:nvPr>
            <p:ph type="pic" sz="half" idx="21"/>
          </p:nvPr>
        </p:nvSpPr>
        <p:spPr>
          <a:xfrm>
            <a:off x="2067491" y="0"/>
            <a:ext cx="10124510" cy="6858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92" name="Picture Placeholder 6"/>
          <p:cNvSpPr>
            <a:spLocks noGrp="1"/>
          </p:cNvSpPr>
          <p:nvPr>
            <p:ph type="pic" sz="half" idx="22"/>
          </p:nvPr>
        </p:nvSpPr>
        <p:spPr>
          <a:xfrm>
            <a:off x="12192006" y="6858000"/>
            <a:ext cx="10212251" cy="68580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icture Placeholder 4"/>
          <p:cNvSpPr>
            <a:spLocks noGrp="1"/>
          </p:cNvSpPr>
          <p:nvPr>
            <p:ph type="pic" idx="21"/>
          </p:nvPr>
        </p:nvSpPr>
        <p:spPr>
          <a:xfrm>
            <a:off x="2036761" y="1816100"/>
            <a:ext cx="20310478" cy="10083800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/>
          <a:lstStyle>
            <a:lvl1pPr algn="r">
              <a:defRPr sz="24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19200" y="184149"/>
            <a:ext cx="21945600" cy="301625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3200400"/>
            <a:ext cx="21945600" cy="10515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90141" y="12762835"/>
            <a:ext cx="704127" cy="728981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6" r:id="rId26"/>
    <p:sldLayoutId id="2147483677" r:id="rId27"/>
    <p:sldLayoutId id="2147483678" r:id="rId28"/>
    <p:sldLayoutId id="2147483679" r:id="rId29"/>
    <p:sldLayoutId id="2147483680" r:id="rId30"/>
  </p:sldLayoutIdLst>
  <p:transition spd="med"/>
  <p:txStyles>
    <p:titleStyle>
      <a:lvl1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1828754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457187" marR="0" indent="-457187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990575" marR="0" indent="-533385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1554440" marR="0" indent="-640063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2082747" marR="0" indent="-711181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2539936" marR="0" indent="-711181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2997124" marR="0" indent="-711181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3454313" marR="0" indent="-711181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3911501" marR="0" indent="-711181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4368689" marR="0" indent="-711180" algn="l" defTabSz="1828754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sz="5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4" t="19892" r="14491" b="52488"/>
          <a:stretch/>
        </p:blipFill>
        <p:spPr>
          <a:xfrm>
            <a:off x="0" y="-270164"/>
            <a:ext cx="24384000" cy="688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642" y="7529721"/>
            <a:ext cx="15564302" cy="167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" t="6016" r="17069" b="24723"/>
          <a:stretch/>
        </p:blipFill>
        <p:spPr>
          <a:xfrm>
            <a:off x="0" y="8790"/>
            <a:ext cx="24384000" cy="137072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56" y="10046067"/>
            <a:ext cx="23560675" cy="2532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1"/>
          <a:stretch/>
        </p:blipFill>
        <p:spPr>
          <a:xfrm>
            <a:off x="359580" y="348455"/>
            <a:ext cx="1639421" cy="68006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60339" y="1774750"/>
            <a:ext cx="11113339" cy="295465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LOREM IPSUM URNA, DICTUM VITAE DIAM EU, LOBORTIS FACILISIS ENIM.</a:t>
            </a:r>
            <a:endParaRPr kumimoji="0" lang="en-US" sz="5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94441" y="5914684"/>
            <a:ext cx="10452029" cy="350865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Morbi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 dolor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sodales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massa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ornare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odio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  <a:endParaRPr kumimoji="0" lang="en-US" u="none" strike="noStrike" cap="none" spc="30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5398"/>
            <a:ext cx="11782670" cy="11510602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9284677" y="5345723"/>
            <a:ext cx="15404123" cy="23446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85" y="816766"/>
            <a:ext cx="5320250" cy="5718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8" t="50198" r="67217" b="-2196"/>
          <a:stretch/>
        </p:blipFill>
        <p:spPr>
          <a:xfrm>
            <a:off x="18741299" y="7398715"/>
            <a:ext cx="3753100" cy="68628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1"/>
          <a:stretch/>
        </p:blipFill>
        <p:spPr>
          <a:xfrm>
            <a:off x="22193665" y="348455"/>
            <a:ext cx="1639421" cy="68006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t="1890" r="68956" b="82471"/>
          <a:stretch/>
        </p:blipFill>
        <p:spPr>
          <a:xfrm>
            <a:off x="13296368" y="967963"/>
            <a:ext cx="958228" cy="9588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18" t="65970" r="30529" b="21251"/>
          <a:stretch/>
        </p:blipFill>
        <p:spPr>
          <a:xfrm>
            <a:off x="12460339" y="1060695"/>
            <a:ext cx="1039686" cy="86615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0" t="18657" r="36517" b="68564"/>
          <a:stretch/>
        </p:blipFill>
        <p:spPr>
          <a:xfrm>
            <a:off x="13934292" y="945661"/>
            <a:ext cx="1298274" cy="108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810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804" y="0"/>
            <a:ext cx="14040196" cy="1371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45447" y="1834635"/>
            <a:ext cx="8852215" cy="2031323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PHASELLUS SIT AMET MOLLIS NIBH.</a:t>
            </a:r>
            <a:endParaRPr kumimoji="0" lang="en-US" sz="5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5447" y="4299023"/>
            <a:ext cx="7682332" cy="683263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Integer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Duis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ultrices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urna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Morbi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lobortis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condimentum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sed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dolor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porttitor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Etiam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eu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pc="3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mattis</a:t>
            </a:r>
            <a:r>
              <a:rPr lang="en-US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magna.</a:t>
            </a:r>
            <a:endParaRPr kumimoji="0" lang="en-US" u="none" strike="noStrike" cap="none" spc="30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336129"/>
            <a:ext cx="1521416" cy="7677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18" y="11485756"/>
            <a:ext cx="14785120" cy="15892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96" t="17919" r="12230" b="66442"/>
          <a:stretch/>
        </p:blipFill>
        <p:spPr>
          <a:xfrm>
            <a:off x="1722869" y="815284"/>
            <a:ext cx="1154145" cy="127692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7" t="65414" r="30939" b="18947"/>
          <a:stretch/>
        </p:blipFill>
        <p:spPr>
          <a:xfrm>
            <a:off x="2724543" y="831051"/>
            <a:ext cx="1168393" cy="129269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21" t="64190" r="36262" b="21458"/>
          <a:stretch/>
        </p:blipFill>
        <p:spPr>
          <a:xfrm>
            <a:off x="3741696" y="707919"/>
            <a:ext cx="1255972" cy="129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5409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2" r="20764"/>
          <a:stretch/>
        </p:blipFill>
        <p:spPr>
          <a:xfrm>
            <a:off x="15009" y="0"/>
            <a:ext cx="11689718" cy="1371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243280" y="1145558"/>
            <a:ext cx="11056266" cy="166199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PERFUMARIA MAGNA  ETIAM CONSEQUAT.</a:t>
            </a:r>
            <a:endParaRPr kumimoji="0" lang="en-US" sz="45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38767" y="3034038"/>
            <a:ext cx="10271429" cy="535531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Aenean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hendrerit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urna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et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aliquet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Aenean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sed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risus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posuere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sagittis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ligula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aliquet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dolor.</a:t>
            </a:r>
          </a:p>
          <a:p>
            <a:pPr>
              <a:lnSpc>
                <a:spcPct val="200000"/>
              </a:lnSpc>
            </a:pP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Suspendisse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potenti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</a:p>
          <a:p>
            <a:pPr>
              <a:lnSpc>
                <a:spcPct val="200000"/>
              </a:lnSpc>
            </a:pPr>
            <a:endParaRPr lang="en-US" sz="240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200000"/>
              </a:lnSpc>
            </a:pP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et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felis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finibus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ullamcorper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quam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iaculis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neque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sagittis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laoreet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magna, id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luctus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ante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auctor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Suspendisse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tempus quam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ut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viverra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ultricies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12306344" y="3348163"/>
            <a:ext cx="502601" cy="502601"/>
          </a:xfrm>
          <a:prstGeom prst="round2DiagRect">
            <a:avLst>
              <a:gd name="adj1" fmla="val 35759"/>
              <a:gd name="adj2" fmla="val 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12306344" y="4087585"/>
            <a:ext cx="502601" cy="502601"/>
          </a:xfrm>
          <a:prstGeom prst="round2DiagRect">
            <a:avLst>
              <a:gd name="adj1" fmla="val 35759"/>
              <a:gd name="adj2" fmla="val 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12306344" y="4793141"/>
            <a:ext cx="502601" cy="502601"/>
          </a:xfrm>
          <a:prstGeom prst="round2DiagRect">
            <a:avLst>
              <a:gd name="adj1" fmla="val 35759"/>
              <a:gd name="adj2" fmla="val 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704727" y="5809487"/>
            <a:ext cx="12679273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125" b="76046"/>
          <a:stretch/>
        </p:blipFill>
        <p:spPr>
          <a:xfrm>
            <a:off x="12526176" y="8404530"/>
            <a:ext cx="2011120" cy="18617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6" r="26635" b="75826"/>
          <a:stretch/>
        </p:blipFill>
        <p:spPr>
          <a:xfrm>
            <a:off x="12617336" y="9789850"/>
            <a:ext cx="1828800" cy="1878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3" t="49515" r="33607" b="29149"/>
          <a:stretch/>
        </p:blipFill>
        <p:spPr>
          <a:xfrm>
            <a:off x="12953387" y="11533888"/>
            <a:ext cx="1118413" cy="1658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446136" y="10544804"/>
            <a:ext cx="2583653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Quisque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convallis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neque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sapien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habitant</a:t>
            </a:r>
            <a:endParaRPr kumimoji="0" lang="en-US" sz="14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46136" y="11977292"/>
            <a:ext cx="2583653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Quisque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convallis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neque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sapien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habitant</a:t>
            </a:r>
            <a:endParaRPr kumimoji="0" lang="en-US" sz="14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46136" y="9082190"/>
            <a:ext cx="2583653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Quisque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convallis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neque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sapien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Pellentesque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habitant</a:t>
            </a:r>
            <a:endParaRPr kumimoji="0" lang="en-US" sz="14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390106" y="3295962"/>
            <a:ext cx="683464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1</a:t>
            </a:r>
            <a:endParaRPr kumimoji="0" lang="en-US" sz="2400" u="none" strike="noStrike" cap="none" spc="0" normalizeH="0" baseline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90106" y="4019853"/>
            <a:ext cx="683464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2</a:t>
            </a:r>
            <a:endParaRPr kumimoji="0" lang="en-US" sz="2400" u="none" strike="noStrike" cap="none" spc="0" normalizeH="0" baseline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390106" y="4754787"/>
            <a:ext cx="577158" cy="55399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3</a:t>
            </a:r>
            <a:endParaRPr kumimoji="0" lang="en-US" sz="2400" u="none" strike="noStrike" cap="none" spc="0" normalizeH="0" baseline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52202" y="6152285"/>
            <a:ext cx="12914530" cy="138817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93" t="49094" r="30840" b="36835"/>
          <a:stretch/>
        </p:blipFill>
        <p:spPr>
          <a:xfrm>
            <a:off x="12000695" y="154378"/>
            <a:ext cx="1072875" cy="114306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49" t="33376" r="19255" b="52553"/>
          <a:stretch/>
        </p:blipFill>
        <p:spPr>
          <a:xfrm>
            <a:off x="13995126" y="191966"/>
            <a:ext cx="985839" cy="11370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2" t="18451" r="58751" b="67478"/>
          <a:stretch/>
        </p:blipFill>
        <p:spPr>
          <a:xfrm>
            <a:off x="13093284" y="222112"/>
            <a:ext cx="1037677" cy="107677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70" t="48635" r="583" b="-633"/>
          <a:stretch/>
        </p:blipFill>
        <p:spPr>
          <a:xfrm>
            <a:off x="18949749" y="6625474"/>
            <a:ext cx="3715743" cy="752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8664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039" y="3290438"/>
            <a:ext cx="7312456" cy="10058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80777" y="826622"/>
            <a:ext cx="21376108" cy="166199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NAM ID TINCIDUNT EROS. VIVAMUS PORTA FACILISIS ELEMENTUM. FUSCE EGET NIBH ID SEM FINIBUS POSUERE: </a:t>
            </a:r>
            <a:endParaRPr kumimoji="0" lang="en-US" sz="45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270782" y="5734268"/>
            <a:ext cx="13169399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TextBox 23"/>
          <p:cNvSpPr txBox="1"/>
          <p:nvPr/>
        </p:nvSpPr>
        <p:spPr>
          <a:xfrm>
            <a:off x="13326979" y="5842339"/>
            <a:ext cx="5842764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09922" y="10126327"/>
            <a:ext cx="683464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200" b="1" dirty="0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1</a:t>
            </a:r>
            <a:endParaRPr kumimoji="0" lang="en-US" sz="4200" b="1" u="none" strike="noStrike" cap="none" spc="0" normalizeH="0" baseline="0" dirty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09106" y="8375058"/>
            <a:ext cx="683464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200" b="1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2</a:t>
            </a:r>
            <a:endParaRPr kumimoji="0" lang="en-US" sz="4200" b="1" u="none" strike="noStrike" cap="none" spc="0" normalizeH="0" baseline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013973" y="6774297"/>
            <a:ext cx="577158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200" b="1" dirty="0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3</a:t>
            </a:r>
            <a:endParaRPr kumimoji="0" lang="en-US" sz="4200" b="1" u="none" strike="noStrike" cap="none" spc="0" normalizeH="0" baseline="0" dirty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35216" y="4179045"/>
            <a:ext cx="577158" cy="83099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200" b="1">
                <a:solidFill>
                  <a:srgbClr val="C42782"/>
                </a:solidFill>
                <a:latin typeface="Tahoma" charset="0"/>
                <a:ea typeface="Tahoma" charset="0"/>
                <a:cs typeface="Tahoma" charset="0"/>
              </a:rPr>
              <a:t>4</a:t>
            </a:r>
            <a:endParaRPr kumimoji="0" lang="en-US" sz="4200" b="1" u="none" strike="noStrike" cap="none" spc="0" normalizeH="0" baseline="0" dirty="0">
              <a:ln>
                <a:noFill/>
              </a:ln>
              <a:solidFill>
                <a:srgbClr val="C42782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884126" y="8334160"/>
            <a:ext cx="11861074" cy="58561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0" name="Straight Connector 39"/>
          <p:cNvCxnSpPr/>
          <p:nvPr/>
        </p:nvCxnSpPr>
        <p:spPr>
          <a:xfrm>
            <a:off x="5434149" y="9988540"/>
            <a:ext cx="13311051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2" name="Straight Connector 41"/>
          <p:cNvCxnSpPr/>
          <p:nvPr/>
        </p:nvCxnSpPr>
        <p:spPr>
          <a:xfrm>
            <a:off x="4010297" y="11720842"/>
            <a:ext cx="14734903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TextBox 43"/>
          <p:cNvSpPr txBox="1"/>
          <p:nvPr/>
        </p:nvSpPr>
        <p:spPr>
          <a:xfrm>
            <a:off x="13326979" y="8392721"/>
            <a:ext cx="5842764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3326979" y="10082081"/>
            <a:ext cx="5842764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326979" y="11792543"/>
            <a:ext cx="5842764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950" y="4975551"/>
            <a:ext cx="5320250" cy="57186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4" t="51930" r="67091" b="4766"/>
          <a:stretch/>
        </p:blipFill>
        <p:spPr>
          <a:xfrm>
            <a:off x="19119758" y="2044511"/>
            <a:ext cx="4251858" cy="64747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1"/>
          <a:stretch/>
        </p:blipFill>
        <p:spPr>
          <a:xfrm>
            <a:off x="2893386" y="4084432"/>
            <a:ext cx="3030697" cy="12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546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29"/>
          <a:stretch/>
        </p:blipFill>
        <p:spPr>
          <a:xfrm>
            <a:off x="0" y="3268495"/>
            <a:ext cx="24384000" cy="104475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019" y="4262501"/>
            <a:ext cx="11070342" cy="833596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047842" y="437475"/>
            <a:ext cx="14309765" cy="240065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800" b="1" dirty="0">
                <a:solidFill>
                  <a:srgbClr val="C42782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NAM ID TINCIDUNT EROS. VIVAMUS PORTA FACILISIS ELEMENTUM. FUSCE EGET NIBH ID SEM FINIBUS POSUERE: </a:t>
            </a:r>
            <a:endParaRPr kumimoji="0" lang="en-US" sz="4500" b="1" u="none" strike="noStrike" cap="none" spc="0" normalizeH="0" baseline="0" dirty="0">
              <a:ln>
                <a:noFill/>
              </a:ln>
              <a:solidFill>
                <a:srgbClr val="C42782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113533" y="5758782"/>
            <a:ext cx="5842764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931818" y="12013171"/>
            <a:ext cx="5935961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1579" y="8572447"/>
            <a:ext cx="6267514" cy="101566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r"/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4460" y="12091512"/>
            <a:ext cx="7859932" cy="8448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140200" y="4056983"/>
            <a:ext cx="7022902" cy="101566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r"/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8158" y="5384453"/>
            <a:ext cx="6794599" cy="101566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algn="r"/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Proin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tortor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in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justo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scelerisque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egestas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eget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ac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purus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sit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amet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mollis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Integer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efficitur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fermentum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velit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id tempus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nibh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molestie</a:t>
            </a:r>
            <a:r>
              <a:rPr lang="en-US" sz="18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sed.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65" t="2100" r="16203" b="45902"/>
          <a:stretch/>
        </p:blipFill>
        <p:spPr>
          <a:xfrm>
            <a:off x="561770" y="129908"/>
            <a:ext cx="3578430" cy="58694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10" t="-5946" r="-5344" b="49122"/>
          <a:stretch/>
        </p:blipFill>
        <p:spPr>
          <a:xfrm>
            <a:off x="22098975" y="304637"/>
            <a:ext cx="1828799" cy="78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" y="0"/>
            <a:ext cx="24384000" cy="137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90249" y="2724683"/>
            <a:ext cx="8174790" cy="123110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ÍCONES VAZADOS</a:t>
            </a:r>
          </a:p>
          <a:p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BASTA CROPAR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51" y="1008357"/>
            <a:ext cx="12914530" cy="138817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617" y="4556317"/>
            <a:ext cx="18884498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439" y="4572402"/>
            <a:ext cx="15758808" cy="787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5827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90249" y="2724683"/>
            <a:ext cx="8174790" cy="123110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ÍCONES BLEND/PRETO</a:t>
            </a:r>
          </a:p>
          <a:p>
            <a:r>
              <a:rPr lang="en-US" sz="2400" dirty="0">
                <a:solidFill>
                  <a:schemeClr val="tx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BASTA CROPAR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617" y="4556317"/>
            <a:ext cx="22814472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51" y="1191891"/>
            <a:ext cx="12914530" cy="1388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98" y="6085103"/>
            <a:ext cx="11445927" cy="57229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0425" y="6085103"/>
            <a:ext cx="11445927" cy="572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080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90249" y="2724683"/>
            <a:ext cx="8174790" cy="123110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EMOJIS COLORIDOS</a:t>
            </a:r>
          </a:p>
          <a:p>
            <a:r>
              <a:rPr lang="en-US" sz="2400" dirty="0">
                <a:solidFill>
                  <a:schemeClr val="tx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BASTA CROPAR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617" y="4556317"/>
            <a:ext cx="2437738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51" y="1191891"/>
            <a:ext cx="12914530" cy="13881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898737"/>
            <a:ext cx="22834600" cy="841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5194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" y="0"/>
            <a:ext cx="24384000" cy="13716000"/>
          </a:xfrm>
          <a:prstGeom prst="rect">
            <a:avLst/>
          </a:prstGeom>
        </p:spPr>
      </p:pic>
      <p:sp>
        <p:nvSpPr>
          <p:cNvPr id="5" name="Round Single Corner Rectangle 4"/>
          <p:cNvSpPr/>
          <p:nvPr/>
        </p:nvSpPr>
        <p:spPr>
          <a:xfrm flipV="1">
            <a:off x="-18952" y="4333757"/>
            <a:ext cx="8807179" cy="8300036"/>
          </a:xfrm>
          <a:prstGeom prst="round1Rect">
            <a:avLst>
              <a:gd name="adj" fmla="val 13957"/>
            </a:avLst>
          </a:prstGeom>
          <a:solidFill>
            <a:srgbClr val="DC992B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0" name="Round Single Corner Rectangle 29"/>
          <p:cNvSpPr/>
          <p:nvPr/>
        </p:nvSpPr>
        <p:spPr>
          <a:xfrm flipV="1">
            <a:off x="-18952" y="4333757"/>
            <a:ext cx="10972800" cy="6400800"/>
          </a:xfrm>
          <a:prstGeom prst="round1Rect">
            <a:avLst>
              <a:gd name="adj" fmla="val 22781"/>
            </a:avLst>
          </a:prstGeom>
          <a:solidFill>
            <a:srgbClr val="AAA93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1" name="Round Single Corner Rectangle 30"/>
          <p:cNvSpPr/>
          <p:nvPr/>
        </p:nvSpPr>
        <p:spPr>
          <a:xfrm flipV="1">
            <a:off x="-18952" y="4333757"/>
            <a:ext cx="13716000" cy="4572000"/>
          </a:xfrm>
          <a:prstGeom prst="round1Rect">
            <a:avLst>
              <a:gd name="adj" fmla="val 26672"/>
            </a:avLst>
          </a:prstGeom>
          <a:solidFill>
            <a:srgbClr val="218795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2" name="Round Single Corner Rectangle 31"/>
          <p:cNvSpPr/>
          <p:nvPr/>
        </p:nvSpPr>
        <p:spPr>
          <a:xfrm flipV="1">
            <a:off x="-18952" y="4335946"/>
            <a:ext cx="18288000" cy="2286000"/>
          </a:xfrm>
          <a:prstGeom prst="round1Rect">
            <a:avLst>
              <a:gd name="adj" fmla="val 50000"/>
            </a:avLst>
          </a:prstGeom>
          <a:solidFill>
            <a:srgbClr val="AD204A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2753" y="867840"/>
            <a:ext cx="20679927" cy="166199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PROIN EU IPSUM ID LIBERO GRAVIDA IACULIS EU HENDRERIT JUSTO. PHASELLUS MAXIMUS PULVINAR ENIM.</a:t>
            </a:r>
            <a:endParaRPr kumimoji="0" lang="en-US" sz="45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956461" y="5162979"/>
            <a:ext cx="3660254" cy="104643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Nam et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felis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orci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Aliquam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placerat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faucibus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pretium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augue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elementum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vel.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Donec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consequat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metus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tincidunt</a:t>
            </a:r>
            <a:endParaRPr kumimoji="0" lang="en-US" sz="140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43922" y="4857907"/>
            <a:ext cx="13846017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 spc="3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PHASELLUS SAGITTIS MASSA AT IACULIS CURSUS. PELLENTESQUE PURUS ENIM, PULVINAR SIT AMET SAPIEN SIT AMET, ALIQUET VEHICULA LACUS.</a:t>
            </a:r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LUCTUS ET ULTRICES POSUERE CUBILIA CURAE;</a:t>
            </a:r>
            <a:endParaRPr lang="en-US" sz="2400" spc="30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0" y="3249365"/>
            <a:ext cx="24384000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8" name="Right Arrow 17"/>
          <p:cNvSpPr/>
          <p:nvPr/>
        </p:nvSpPr>
        <p:spPr>
          <a:xfrm>
            <a:off x="17161876" y="5206857"/>
            <a:ext cx="2494165" cy="544178"/>
          </a:xfrm>
          <a:prstGeom prst="rightArrow">
            <a:avLst/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13252" y="7079648"/>
            <a:ext cx="11685625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SED SCELERISQUE MOLESTIE NIBH, AT VENENATIS DIAM. CURABITUR MOLESTIE, AUGUE VEL BLANDIT FEUGIAT, NULLA DUI CONSEQUAT FELIS, ID INTERDUM MASSA EST SED SEM.</a:t>
            </a:r>
            <a:endParaRPr kumimoji="0" lang="en-US" sz="2400" b="0" i="0" u="none" strike="noStrike" cap="none" spc="30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13252" y="9358493"/>
            <a:ext cx="8689505" cy="1292660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MAECENAS DOLOR NUNC, BIBENDUM A DUI VEL, TEMPOR EGESTAS RISUS. VESTIBULUM ANTE IPSUM PRIMIS.</a:t>
            </a:r>
            <a:endParaRPr kumimoji="0" lang="en-US" sz="2400" b="0" i="0" u="none" strike="noStrike" cap="none" spc="30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13252" y="11187293"/>
            <a:ext cx="6802339" cy="92332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MORBI PLACERAT DAPIBUS LACUS, VEL MOLESTIE NISL FERMENTUM UT.</a:t>
            </a:r>
            <a:endParaRPr kumimoji="0" lang="en-US" sz="2400" b="0" i="0" u="none" strike="noStrike" cap="none" spc="30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13051597" y="7491762"/>
            <a:ext cx="3763912" cy="544178"/>
          </a:xfrm>
          <a:prstGeom prst="rightArrow">
            <a:avLst/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0" name="Right Arrow 39"/>
          <p:cNvSpPr/>
          <p:nvPr/>
        </p:nvSpPr>
        <p:spPr>
          <a:xfrm>
            <a:off x="10188401" y="9557092"/>
            <a:ext cx="3763912" cy="544178"/>
          </a:xfrm>
          <a:prstGeom prst="rightArrow">
            <a:avLst/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7989082" y="11423687"/>
            <a:ext cx="3763912" cy="544178"/>
          </a:xfrm>
          <a:prstGeom prst="rightArrow">
            <a:avLst/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043085" y="7079648"/>
            <a:ext cx="2503064" cy="147732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Nam et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felis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orci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Aliquam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placerat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faucibus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pretium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augue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elementum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vel.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Donec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consequat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metus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tincidunt</a:t>
            </a:r>
            <a:endParaRPr kumimoji="0" lang="en-US" sz="140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6876" y="9200277"/>
            <a:ext cx="2503064" cy="147732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Nam et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felis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orci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Aliquam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placerat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faucibus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pretium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augue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elementum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vel.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Donec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consequat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metus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tincidunt</a:t>
            </a:r>
            <a:endParaRPr kumimoji="0" lang="en-US" sz="140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010604" y="11187293"/>
            <a:ext cx="2503064" cy="1477325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Nam et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felis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orci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Aliquam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placerat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turpis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faucibus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pretium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augue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elementum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vel.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Donec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consequat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metus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non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congue</a:t>
            </a:r>
            <a:r>
              <a:rPr lang="en-US" sz="140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tincidunt</a:t>
            </a:r>
            <a:endParaRPr kumimoji="0" lang="en-US" sz="140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6461" y="4671282"/>
            <a:ext cx="3472438" cy="37324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1"/>
          <a:stretch/>
        </p:blipFill>
        <p:spPr>
          <a:xfrm>
            <a:off x="588404" y="5044531"/>
            <a:ext cx="2055098" cy="85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9757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12753" y="978767"/>
            <a:ext cx="2625392" cy="92332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Tahoma" charset="0"/>
                <a:ea typeface="Tahoma" charset="0"/>
                <a:cs typeface="Tahoma" charset="0"/>
              </a:rPr>
              <a:t>LOGOS</a:t>
            </a:r>
            <a:endParaRPr kumimoji="0" lang="en-US" sz="45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Tahoma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0" y="2880861"/>
            <a:ext cx="11809381" cy="2370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430" y="7516654"/>
            <a:ext cx="5706894" cy="23082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4141" y="5590874"/>
            <a:ext cx="9781488" cy="1051402"/>
          </a:xfrm>
          <a:prstGeom prst="rect">
            <a:avLst/>
          </a:prstGeom>
        </p:spPr>
      </p:pic>
      <p:sp>
        <p:nvSpPr>
          <p:cNvPr id="16" name="Round Single Corner Rectangle 15"/>
          <p:cNvSpPr/>
          <p:nvPr/>
        </p:nvSpPr>
        <p:spPr>
          <a:xfrm flipV="1">
            <a:off x="-1" y="4353213"/>
            <a:ext cx="11809381" cy="6400800"/>
          </a:xfrm>
          <a:prstGeom prst="round1Rect">
            <a:avLst>
              <a:gd name="adj" fmla="val 50000"/>
            </a:avLst>
          </a:prstGeom>
          <a:solidFill>
            <a:schemeClr val="bg1"/>
          </a:solidFill>
          <a:ln w="254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66" y="5590874"/>
            <a:ext cx="9826693" cy="10562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545803" y="7257779"/>
            <a:ext cx="5600131" cy="28259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1"/>
          <a:stretch/>
        </p:blipFill>
        <p:spPr>
          <a:xfrm>
            <a:off x="19016521" y="7746415"/>
            <a:ext cx="3888084" cy="16128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6" b="51617"/>
          <a:stretch/>
        </p:blipFill>
        <p:spPr>
          <a:xfrm>
            <a:off x="6786984" y="7864353"/>
            <a:ext cx="3888084" cy="161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0818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3450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4274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72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65" y="4556316"/>
            <a:ext cx="16283880" cy="91596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90249" y="2724683"/>
            <a:ext cx="8174790" cy="123110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ROBÔS BBB 2022</a:t>
            </a:r>
          </a:p>
          <a:p>
            <a:r>
              <a:rPr lang="en-US" sz="2400" dirty="0">
                <a:solidFill>
                  <a:schemeClr val="tx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BASTA CROPAR</a:t>
            </a:r>
            <a:endParaRPr kumimoji="0" lang="en-US" sz="24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617" y="4556317"/>
            <a:ext cx="22814472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151" y="1191891"/>
            <a:ext cx="12914530" cy="138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952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22531754" y="12598467"/>
            <a:ext cx="1521416" cy="767753"/>
          </a:xfrm>
          <a:prstGeom prst="rect">
            <a:avLst/>
          </a:prstGeom>
        </p:spPr>
      </p:pic>
      <p:sp>
        <p:nvSpPr>
          <p:cNvPr id="5" name="nome da proposta"/>
          <p:cNvSpPr txBox="1"/>
          <p:nvPr/>
        </p:nvSpPr>
        <p:spPr>
          <a:xfrm>
            <a:off x="8108989" y="5819375"/>
            <a:ext cx="7533088" cy="141577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tIns="91439" bIns="91439">
            <a:spAutoFit/>
          </a:bodyPr>
          <a:lstStyle>
            <a:lvl1pPr algn="r">
              <a:lnSpc>
                <a:spcPct val="80000"/>
              </a:lnSpc>
              <a:defRPr sz="15000">
                <a:solidFill>
                  <a:srgbClr val="364B5A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 algn="ctr"/>
            <a:r>
              <a:rPr lang="en-US" sz="10000" b="1" dirty="0" err="1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Obrigadx</a:t>
            </a:r>
            <a:r>
              <a:rPr lang="en-US" sz="10000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.</a:t>
            </a:r>
            <a:endParaRPr sz="10000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61160" y="2536388"/>
            <a:ext cx="4715646" cy="5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5676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D1BB"/>
      </a:accent1>
      <a:accent2>
        <a:srgbClr val="0FB4DB"/>
      </a:accent2>
      <a:accent3>
        <a:srgbClr val="0D81BB"/>
      </a:accent3>
      <a:accent4>
        <a:srgbClr val="045FC4"/>
      </a:accent4>
      <a:accent5>
        <a:srgbClr val="953FF3"/>
      </a:accent5>
      <a:accent6>
        <a:srgbClr val="C03EF4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D1BB"/>
      </a:accent1>
      <a:accent2>
        <a:srgbClr val="0FB4DB"/>
      </a:accent2>
      <a:accent3>
        <a:srgbClr val="0D81BB"/>
      </a:accent3>
      <a:accent4>
        <a:srgbClr val="045FC4"/>
      </a:accent4>
      <a:accent5>
        <a:srgbClr val="953FF3"/>
      </a:accent5>
      <a:accent6>
        <a:srgbClr val="C03EF4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664</Words>
  <Application>Microsoft Office PowerPoint</Application>
  <PresentationFormat>Personalizar</PresentationFormat>
  <Paragraphs>50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4" baseType="lpstr">
      <vt:lpstr>Arial</vt:lpstr>
      <vt:lpstr>Calibri</vt:lpstr>
      <vt:lpstr>Helvetica</vt:lpstr>
      <vt:lpstr>Tahoma</vt:lpstr>
      <vt:lpstr>Zona Pro</vt:lpstr>
      <vt:lpstr>Zona Pro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RENATA CRISTINA GERVATAUSKAS/Other/Consultant</dc:creator>
  <cp:lastModifiedBy>RENATA CRISTINA GERVATAUSKAS/Other/Consultant</cp:lastModifiedBy>
  <cp:revision>74</cp:revision>
  <cp:lastPrinted>2021-01-14T11:07:49Z</cp:lastPrinted>
  <dcterms:modified xsi:type="dcterms:W3CDTF">2022-05-13T12:28:29Z</dcterms:modified>
</cp:coreProperties>
</file>