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8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10477500" cy="13726319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1466850" y="5105400"/>
            <a:ext cx="7543800" cy="3494881"/>
          </a:xfrm>
          <a:prstGeom prst="rect">
            <a:avLst/>
          </a:prstGeom>
        </p:spPr>
        <p:txBody>
          <a:bodyPr lIns="91436" tIns="91436" rIns="91436" bIns="91436" anchor="ctr"/>
          <a:lstStyle>
            <a:lvl1pPr defTabSz="1828754">
              <a:lnSpc>
                <a:spcPct val="90000"/>
              </a:lnSpc>
              <a:defRPr sz="108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0141" y="12762839"/>
            <a:ext cx="704118" cy="7289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l" defTabSz="1828800">
              <a:defRPr sz="36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"/>
          <p:cNvSpPr/>
          <p:nvPr/>
        </p:nvSpPr>
        <p:spPr>
          <a:xfrm>
            <a:off x="-25400" y="-50800"/>
            <a:ext cx="24434800" cy="13817600"/>
          </a:xfrm>
          <a:prstGeom prst="rect">
            <a:avLst/>
          </a:prstGeom>
          <a:solidFill>
            <a:srgbClr val="F2EA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3248" y="558360"/>
            <a:ext cx="8927391" cy="13347426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nome da proposta"/>
          <p:cNvSpPr txBox="1"/>
          <p:nvPr/>
        </p:nvSpPr>
        <p:spPr>
          <a:xfrm>
            <a:off x="1374237" y="6011583"/>
            <a:ext cx="10932305" cy="130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algn="r" defTabSz="1828800">
              <a:lnSpc>
                <a:spcPct val="80000"/>
              </a:lnSpc>
              <a:defRPr sz="7200">
                <a:solidFill>
                  <a:srgbClr val="364B5A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KVs BBB</a:t>
            </a:r>
          </a:p>
        </p:txBody>
      </p:sp>
      <p:pic>
        <p:nvPicPr>
          <p:cNvPr id="16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239" y="7196752"/>
            <a:ext cx="2398813" cy="916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KV PROSPECÇÃO"/>
          <p:cNvSpPr txBox="1"/>
          <p:nvPr/>
        </p:nvSpPr>
        <p:spPr>
          <a:xfrm>
            <a:off x="7190231" y="6070598"/>
            <a:ext cx="10003537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PROSPECÇÃO</a:t>
            </a:r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KV_BBB.png" descr="KV_BB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ED7C5A-CFF1-420A-8F89-533C627314C1}"/>
              </a:ext>
            </a:extLst>
          </p:cNvPr>
          <p:cNvSpPr txBox="1"/>
          <p:nvPr/>
        </p:nvSpPr>
        <p:spPr>
          <a:xfrm rot="16200000">
            <a:off x="-1689957" y="11329664"/>
            <a:ext cx="3977033" cy="36933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©2022 TM Endemol Shine Group B.V sob </a:t>
            </a:r>
            <a:r>
              <a:rPr lang="en-US" sz="1200" dirty="0" err="1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licença</a:t>
            </a:r>
            <a:r>
              <a:rPr lang="en-US" sz="1200" dirty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Globo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KV_BBB.png" descr="KV_BB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428999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172" name="Robô BBB"/>
          <p:cNvSpPr txBox="1"/>
          <p:nvPr/>
        </p:nvSpPr>
        <p:spPr>
          <a:xfrm>
            <a:off x="3736631" y="8409066"/>
            <a:ext cx="163891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sp>
        <p:nvSpPr>
          <p:cNvPr id="173" name="Line"/>
          <p:cNvSpPr/>
          <p:nvPr/>
        </p:nvSpPr>
        <p:spPr>
          <a:xfrm flipH="1">
            <a:off x="3788457" y="8980460"/>
            <a:ext cx="395226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4" name="Line"/>
          <p:cNvSpPr/>
          <p:nvPr/>
        </p:nvSpPr>
        <p:spPr>
          <a:xfrm flipH="1" flipV="1">
            <a:off x="3116557" y="5197652"/>
            <a:ext cx="4355153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5" name="Representantes"/>
          <p:cNvSpPr txBox="1"/>
          <p:nvPr/>
        </p:nvSpPr>
        <p:spPr>
          <a:xfrm>
            <a:off x="3054947" y="4587828"/>
            <a:ext cx="2541118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Representantes</a:t>
            </a:r>
          </a:p>
        </p:txBody>
      </p:sp>
      <p:sp>
        <p:nvSpPr>
          <p:cNvPr id="176" name="Line"/>
          <p:cNvSpPr/>
          <p:nvPr/>
        </p:nvSpPr>
        <p:spPr>
          <a:xfrm flipH="1">
            <a:off x="17758486" y="7703465"/>
            <a:ext cx="318160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7" name="Fundo Degradê"/>
          <p:cNvSpPr txBox="1"/>
          <p:nvPr/>
        </p:nvSpPr>
        <p:spPr>
          <a:xfrm>
            <a:off x="18450977" y="7102437"/>
            <a:ext cx="2493265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Fundo Degradê</a:t>
            </a:r>
          </a:p>
        </p:txBody>
      </p:sp>
      <p:sp>
        <p:nvSpPr>
          <p:cNvPr id="178" name="Line"/>
          <p:cNvSpPr/>
          <p:nvPr/>
        </p:nvSpPr>
        <p:spPr>
          <a:xfrm flipH="1" flipV="1">
            <a:off x="16313853" y="5647445"/>
            <a:ext cx="4355153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9" name="Frame Avon"/>
          <p:cNvSpPr txBox="1"/>
          <p:nvPr/>
        </p:nvSpPr>
        <p:spPr>
          <a:xfrm>
            <a:off x="18717584" y="5046418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pic>
        <p:nvPicPr>
          <p:cNvPr id="18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Line"/>
          <p:cNvSpPr/>
          <p:nvPr/>
        </p:nvSpPr>
        <p:spPr>
          <a:xfrm flipV="1">
            <a:off x="10968198" y="9998349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82" name="Robô BBB"/>
          <p:cNvSpPr txBox="1"/>
          <p:nvPr/>
        </p:nvSpPr>
        <p:spPr>
          <a:xfrm>
            <a:off x="11134868" y="10996301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KV 100 DIAS"/>
          <p:cNvSpPr txBox="1"/>
          <p:nvPr/>
        </p:nvSpPr>
        <p:spPr>
          <a:xfrm>
            <a:off x="8629268" y="6070598"/>
            <a:ext cx="7125463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100 DIAS</a:t>
            </a:r>
          </a:p>
        </p:txBody>
      </p:sp>
      <p:pic>
        <p:nvPicPr>
          <p:cNvPr id="18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KV_100Dias.png" descr="KV_100Di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KV_100Dias.png" descr="KV_100Di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785" y="3428999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190" name="Representantes"/>
          <p:cNvSpPr txBox="1"/>
          <p:nvPr/>
        </p:nvSpPr>
        <p:spPr>
          <a:xfrm>
            <a:off x="2345123" y="7504539"/>
            <a:ext cx="3575164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Representantes</a:t>
            </a:r>
          </a:p>
          <a:p>
            <a:pPr algn="r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(preferencialmente  com produtos)</a:t>
            </a:r>
          </a:p>
        </p:txBody>
      </p:sp>
      <p:sp>
        <p:nvSpPr>
          <p:cNvPr id="191" name="Line"/>
          <p:cNvSpPr/>
          <p:nvPr/>
        </p:nvSpPr>
        <p:spPr>
          <a:xfrm flipH="1">
            <a:off x="3318001" y="8980460"/>
            <a:ext cx="395226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2" name="Line"/>
          <p:cNvSpPr/>
          <p:nvPr/>
        </p:nvSpPr>
        <p:spPr>
          <a:xfrm flipH="1" flipV="1">
            <a:off x="4021975" y="5197652"/>
            <a:ext cx="344973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3" name="Frame Avon"/>
          <p:cNvSpPr txBox="1"/>
          <p:nvPr/>
        </p:nvSpPr>
        <p:spPr>
          <a:xfrm>
            <a:off x="4027954" y="4587828"/>
            <a:ext cx="195590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sp>
        <p:nvSpPr>
          <p:cNvPr id="194" name="Line"/>
          <p:cNvSpPr/>
          <p:nvPr/>
        </p:nvSpPr>
        <p:spPr>
          <a:xfrm flipH="1">
            <a:off x="17796916" y="5683615"/>
            <a:ext cx="3797239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5" name="Fundo Degradê…"/>
          <p:cNvSpPr txBox="1"/>
          <p:nvPr/>
        </p:nvSpPr>
        <p:spPr>
          <a:xfrm>
            <a:off x="18463713" y="4698990"/>
            <a:ext cx="3119934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Fundo Degradê</a:t>
            </a:r>
          </a:p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com grafismos BBB</a:t>
            </a:r>
          </a:p>
        </p:txBody>
      </p:sp>
      <p:sp>
        <p:nvSpPr>
          <p:cNvPr id="196" name="Line"/>
          <p:cNvSpPr/>
          <p:nvPr/>
        </p:nvSpPr>
        <p:spPr>
          <a:xfrm flipV="1">
            <a:off x="13365043" y="1843139"/>
            <a:ext cx="1" cy="186669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7" name="Selo Desafio…"/>
          <p:cNvSpPr txBox="1"/>
          <p:nvPr/>
        </p:nvSpPr>
        <p:spPr>
          <a:xfrm>
            <a:off x="13605647" y="1694871"/>
            <a:ext cx="206613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Selo Desafio</a:t>
            </a:r>
          </a:p>
        </p:txBody>
      </p:sp>
      <p:sp>
        <p:nvSpPr>
          <p:cNvPr id="198" name="Line"/>
          <p:cNvSpPr/>
          <p:nvPr/>
        </p:nvSpPr>
        <p:spPr>
          <a:xfrm flipV="1">
            <a:off x="11232163" y="9940703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9" name="Robô BBB"/>
          <p:cNvSpPr txBox="1"/>
          <p:nvPr/>
        </p:nvSpPr>
        <p:spPr>
          <a:xfrm>
            <a:off x="11398835" y="10938656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4984" y="495455"/>
            <a:ext cx="1371278" cy="128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4984" y="1934008"/>
            <a:ext cx="1371278" cy="105470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elo Desafio…"/>
          <p:cNvSpPr txBox="1"/>
          <p:nvPr/>
        </p:nvSpPr>
        <p:spPr>
          <a:xfrm>
            <a:off x="17842293" y="475775"/>
            <a:ext cx="435515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Completo, para peças que falem do Desafio em geral.</a:t>
            </a:r>
          </a:p>
        </p:txBody>
      </p:sp>
      <p:sp>
        <p:nvSpPr>
          <p:cNvPr id="203" name="Selo Desafio…"/>
          <p:cNvSpPr txBox="1"/>
          <p:nvPr/>
        </p:nvSpPr>
        <p:spPr>
          <a:xfrm>
            <a:off x="17842293" y="1952387"/>
            <a:ext cx="468025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Compacto, para peças de Desafio de cada Campanha</a:t>
            </a:r>
          </a:p>
        </p:txBody>
      </p:sp>
      <p:sp>
        <p:nvSpPr>
          <p:cNvPr id="204" name="Line"/>
          <p:cNvSpPr/>
          <p:nvPr/>
        </p:nvSpPr>
        <p:spPr>
          <a:xfrm flipV="1">
            <a:off x="15709288" y="1096355"/>
            <a:ext cx="478186" cy="87816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5" name="Line"/>
          <p:cNvSpPr/>
          <p:nvPr/>
        </p:nvSpPr>
        <p:spPr>
          <a:xfrm flipH="1" flipV="1">
            <a:off x="15709288" y="1957804"/>
            <a:ext cx="478186" cy="87816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Line"/>
          <p:cNvSpPr/>
          <p:nvPr/>
        </p:nvSpPr>
        <p:spPr>
          <a:xfrm flipV="1">
            <a:off x="15157096" y="10094424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8" name="Robô BBB"/>
          <p:cNvSpPr txBox="1"/>
          <p:nvPr/>
        </p:nvSpPr>
        <p:spPr>
          <a:xfrm>
            <a:off x="15323766" y="11092377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KV CAMAROTE"/>
          <p:cNvSpPr txBox="1"/>
          <p:nvPr/>
        </p:nvSpPr>
        <p:spPr>
          <a:xfrm>
            <a:off x="7829167" y="6070598"/>
            <a:ext cx="8725663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CAMAROTE</a:t>
            </a:r>
          </a:p>
        </p:txBody>
      </p:sp>
      <p:pic>
        <p:nvPicPr>
          <p:cNvPr id="2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KV_Camarote_03.png" descr="KV_Camarot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KV_Camarote_03.png" descr="KV_Camarot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216" name="Line"/>
          <p:cNvSpPr/>
          <p:nvPr/>
        </p:nvSpPr>
        <p:spPr>
          <a:xfrm flipH="1" flipV="1">
            <a:off x="3287042" y="5678032"/>
            <a:ext cx="395226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7" name="Tarja Roxa com…"/>
          <p:cNvSpPr txBox="1"/>
          <p:nvPr/>
        </p:nvSpPr>
        <p:spPr>
          <a:xfrm>
            <a:off x="3318214" y="4640775"/>
            <a:ext cx="319777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Tarja com Camarote BBB</a:t>
            </a:r>
          </a:p>
        </p:txBody>
      </p:sp>
      <p:sp>
        <p:nvSpPr>
          <p:cNvPr id="218" name="Fundo Vermelho"/>
          <p:cNvSpPr txBox="1"/>
          <p:nvPr/>
        </p:nvSpPr>
        <p:spPr>
          <a:xfrm>
            <a:off x="18159439" y="3425539"/>
            <a:ext cx="2679681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Fundo degradê vermelho com pattern geométrico</a:t>
            </a:r>
          </a:p>
        </p:txBody>
      </p:sp>
      <p:sp>
        <p:nvSpPr>
          <p:cNvPr id="219" name="Line"/>
          <p:cNvSpPr/>
          <p:nvPr/>
        </p:nvSpPr>
        <p:spPr>
          <a:xfrm flipV="1">
            <a:off x="13730130" y="2299123"/>
            <a:ext cx="2" cy="269812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0" name="Emojis (que podem variar conforme a necessidade)"/>
          <p:cNvSpPr txBox="1"/>
          <p:nvPr/>
        </p:nvSpPr>
        <p:spPr>
          <a:xfrm>
            <a:off x="13913090" y="2085193"/>
            <a:ext cx="435515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Emojis (que podem variar conforme a necessidade)</a:t>
            </a:r>
          </a:p>
        </p:txBody>
      </p:sp>
      <p:sp>
        <p:nvSpPr>
          <p:cNvPr id="221" name="Line"/>
          <p:cNvSpPr/>
          <p:nvPr/>
        </p:nvSpPr>
        <p:spPr>
          <a:xfrm flipV="1">
            <a:off x="17436494" y="9940703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2" name="Robô BBB"/>
          <p:cNvSpPr txBox="1"/>
          <p:nvPr/>
        </p:nvSpPr>
        <p:spPr>
          <a:xfrm>
            <a:off x="17603164" y="10938656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sp>
        <p:nvSpPr>
          <p:cNvPr id="223" name="Line"/>
          <p:cNvSpPr/>
          <p:nvPr/>
        </p:nvSpPr>
        <p:spPr>
          <a:xfrm>
            <a:off x="8035631" y="8580673"/>
            <a:ext cx="1" cy="339171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4" name="Representantes"/>
          <p:cNvSpPr txBox="1"/>
          <p:nvPr/>
        </p:nvSpPr>
        <p:spPr>
          <a:xfrm>
            <a:off x="8202834" y="10741806"/>
            <a:ext cx="3197773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Representantes</a:t>
            </a:r>
          </a:p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(preferencialmente em grupos)</a:t>
            </a:r>
          </a:p>
        </p:txBody>
      </p:sp>
      <p:sp>
        <p:nvSpPr>
          <p:cNvPr id="225" name="Line"/>
          <p:cNvSpPr/>
          <p:nvPr/>
        </p:nvSpPr>
        <p:spPr>
          <a:xfrm flipH="1">
            <a:off x="17950043" y="6939394"/>
            <a:ext cx="250850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6" name="Frame Avon"/>
          <p:cNvSpPr txBox="1"/>
          <p:nvPr/>
        </p:nvSpPr>
        <p:spPr>
          <a:xfrm>
            <a:off x="18521328" y="6417528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Line"/>
          <p:cNvSpPr/>
          <p:nvPr/>
        </p:nvSpPr>
        <p:spPr>
          <a:xfrm flipH="1" flipV="1">
            <a:off x="17260776" y="5267677"/>
            <a:ext cx="319777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9" name="Line"/>
          <p:cNvSpPr/>
          <p:nvPr/>
        </p:nvSpPr>
        <p:spPr>
          <a:xfrm flipV="1">
            <a:off x="13446949" y="10190500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0" name="Robô BBB"/>
          <p:cNvSpPr txBox="1"/>
          <p:nvPr/>
        </p:nvSpPr>
        <p:spPr>
          <a:xfrm>
            <a:off x="13613619" y="11188453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2925" y="2402751"/>
            <a:ext cx="7590343" cy="11348423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_plug with us"/>
          <p:cNvSpPr txBox="1"/>
          <p:nvPr/>
        </p:nvSpPr>
        <p:spPr>
          <a:xfrm>
            <a:off x="1873205" y="2876125"/>
            <a:ext cx="10816257" cy="1732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10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_plug with us</a:t>
            </a:r>
          </a:p>
        </p:txBody>
      </p:sp>
      <p:pic>
        <p:nvPicPr>
          <p:cNvPr id="2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62" y="11464713"/>
            <a:ext cx="2283643" cy="1025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231" y="11507743"/>
            <a:ext cx="5186873" cy="939144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5511 3044 2127"/>
          <p:cNvSpPr txBox="1"/>
          <p:nvPr/>
        </p:nvSpPr>
        <p:spPr>
          <a:xfrm>
            <a:off x="1873205" y="7047838"/>
            <a:ext cx="10816257" cy="110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6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5511 3044 2127</a:t>
            </a:r>
          </a:p>
        </p:txBody>
      </p:sp>
      <p:sp>
        <p:nvSpPr>
          <p:cNvPr id="237" name="contato@agenciaplug.com.br"/>
          <p:cNvSpPr txBox="1"/>
          <p:nvPr/>
        </p:nvSpPr>
        <p:spPr>
          <a:xfrm>
            <a:off x="1892611" y="6514438"/>
            <a:ext cx="6714254" cy="690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33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contato@agenciaplug.com.br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Custom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Helvetica Neue</vt:lpstr>
      <vt:lpstr>Helvetica Neue Medium</vt:lpstr>
      <vt:lpstr>Zona Pro Black</vt:lpstr>
      <vt:lpstr>Zona Pro Regular</vt:lpstr>
      <vt:lpstr>Helvetica</vt:lpstr>
      <vt:lpstr>Montserrat Bold</vt:lpstr>
      <vt:lpstr>Tahoma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Aline Catucci/LAR/BR</dc:creator>
  <cp:lastModifiedBy>Aline Catucci/LAR/BR</cp:lastModifiedBy>
  <cp:revision>1</cp:revision>
  <dcterms:modified xsi:type="dcterms:W3CDTF">2021-12-17T21:45:22Z</dcterms:modified>
</cp:coreProperties>
</file>