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D7401B-9221-05B8-4C42-06BB0459B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D5C221-B365-F94C-E38E-1A227F05F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6FD69B-4E04-F1BE-7979-B953EAFF5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FE7B77-808A-EE95-0865-238A17C5B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CADB7D-6616-1D98-F83C-057D7C44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53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3407FD-9102-B86D-FE35-0A3BB65A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894900-8F74-773F-D899-2F07EC83D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BA91DC-F78F-D426-01EC-2192FCEDD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791F62-F21B-8DB6-30CA-BFBAA35DE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B9B5CD-9948-DF0B-DE11-D4922C1E8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6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213B50-6603-5A06-F007-69D9FBD0E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D25C12-CA68-2427-BFE6-E4C5DE18B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B2D161-0A1B-ED25-2304-0F573DBC8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780520-38D7-5FD0-7E8B-29CACDF0C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E913BC-0995-8BCA-2699-6E37A531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96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DDA39-5454-C1E0-86CA-F09694E6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18CBE5-CB05-4823-C43C-F32B88F66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1CC643-C0AD-06CF-D532-1C535239A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9FD99C-DBA7-BA54-93B7-BEBA5E199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A373C5-77B7-E509-C55D-FC05ECE7C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0A8FB1-681A-CEA7-AA3F-27DB89C7F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6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D171C-0946-D16B-3F11-6CED4DFEB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2AD25A-6BBB-865F-CAC9-859A0CBA1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02071F-394D-9A64-F78B-BDA6525D41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9C3E9A-9B78-6D45-090D-4F35EC575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DEBCD52-4892-72A5-418B-EB4672592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A9DE71-AC2B-CD24-9F15-AD0BEDF97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81A36EF-40AF-116E-F745-6248426FC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A7FA4D8-9C44-75A7-72CE-168BA0DA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4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CEF869-5145-949B-F5A4-93431FED9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69BB5B-993C-0FE9-925C-7830BC375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D106174-893C-9A82-210D-0FDCDD106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B96C61E-B183-67A7-B320-E4F9455F2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53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32F4E92-020A-B8D0-8861-273978BAF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58C59F3-E72A-E30D-16F8-67F489B66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F99F21-5B90-27C9-6A78-A26AFFF2C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56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428115-136B-D4E0-2FC9-268AFE7E4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32F691-8DF7-F7D3-3183-B32FAF4D3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E99FE2-F216-5D88-C4B4-67475C780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DEDFFE-CE66-7AC2-DF38-17902DCD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E2ED5C-AE38-A307-0BE3-8FC9DBCAC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52D5E7-227B-9365-5162-9529E626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4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8726E-0374-7E08-D77E-EBE4FD0A6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1ED4DAB-AB2E-7EFB-0E35-93E31817E1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DC3E73-EB93-4C40-787A-1A68D84AF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E551D4-B592-A137-140F-448609074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B78868-CC30-EFC7-5BE9-36B2E8F2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B7F8CC-6AEE-5146-F8E9-386F002FB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5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DD19D-6C66-ECEC-473D-F13D1FAB0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00B0DA9-6477-E3C5-6E60-F03FB04EB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2C25FD-1725-6A6E-83B1-C5C5E7732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AEE740-80B6-D730-BD4C-A35D7BDF2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77E2CA-6312-934B-39C3-EDA11894F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27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2FA51BB-59F5-3E60-1E2D-17817297A5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D16949-CD86-887A-3750-1412BC189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AD8642-CCA5-A713-2CBB-F4E054088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959153-1E54-F9A6-FD4B-C97FABA6A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734F09-465A-AC91-5076-91726B31A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8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EADEE90-964E-E0A7-8033-29193C0B9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BC1380-37F6-D5B8-89C0-0EC99E658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9BC0C6-1235-DF36-A6DD-AD325FC27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41768-0739-4EAD-A92C-70CDA66496F4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22ADD9-D915-DE56-BA23-694E43DD9E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913996-55F2-3402-B503-8DE8E2E97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17C55-7070-4C90-BF13-94DDAA06A26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3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40D0002-DFFA-AFA2-9037-162F46C65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35" y="185737"/>
            <a:ext cx="3676650" cy="6486525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4C5C893-171C-E6FA-026C-9296E0D5F888}"/>
              </a:ext>
            </a:extLst>
          </p:cNvPr>
          <p:cNvCxnSpPr/>
          <p:nvPr/>
        </p:nvCxnSpPr>
        <p:spPr>
          <a:xfrm>
            <a:off x="4810539" y="636104"/>
            <a:ext cx="247815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2C4407-1E8C-B971-40F5-279B459C2BCF}"/>
              </a:ext>
            </a:extLst>
          </p:cNvPr>
          <p:cNvSpPr txBox="1"/>
          <p:nvPr/>
        </p:nvSpPr>
        <p:spPr>
          <a:xfrm>
            <a:off x="7394713" y="185737"/>
            <a:ext cx="4333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Vem somar Natura + Avon na época mais lucrativa do ano!</a:t>
            </a:r>
            <a:br>
              <a:rPr lang="pt-BR" dirty="0"/>
            </a:b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73516D1-81D3-197C-4A28-CD02838CA89B}"/>
              </a:ext>
            </a:extLst>
          </p:cNvPr>
          <p:cNvCxnSpPr>
            <a:cxnSpLocks/>
          </p:cNvCxnSpPr>
          <p:nvPr/>
        </p:nvCxnSpPr>
        <p:spPr>
          <a:xfrm>
            <a:off x="4810539" y="1729409"/>
            <a:ext cx="247815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453190D-ED38-403D-C9A6-19FC8BE57473}"/>
              </a:ext>
            </a:extLst>
          </p:cNvPr>
          <p:cNvSpPr txBox="1"/>
          <p:nvPr/>
        </p:nvSpPr>
        <p:spPr>
          <a:xfrm>
            <a:off x="7394713" y="1510748"/>
            <a:ext cx="4585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Diminuir texto: Ofereça a grande variedade de Presentes Avon para suas clientes. Olha só:</a:t>
            </a:r>
            <a:endParaRPr lang="en-US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66527008-062F-5717-4C92-0957F26B6AEC}"/>
              </a:ext>
            </a:extLst>
          </p:cNvPr>
          <p:cNvCxnSpPr>
            <a:cxnSpLocks/>
          </p:cNvCxnSpPr>
          <p:nvPr/>
        </p:nvCxnSpPr>
        <p:spPr>
          <a:xfrm>
            <a:off x="4810539" y="2888974"/>
            <a:ext cx="247815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7D28E4A-68FA-F0D2-1CF2-B6F3020AE96A}"/>
              </a:ext>
            </a:extLst>
          </p:cNvPr>
          <p:cNvSpPr txBox="1"/>
          <p:nvPr/>
        </p:nvSpPr>
        <p:spPr>
          <a:xfrm>
            <a:off x="7500730" y="2623930"/>
            <a:ext cx="4227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Vamos diminuir os textos, encaminharei no slide seguinte.</a:t>
            </a:r>
            <a:endParaRPr lang="en-US" dirty="0"/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50351C66-6579-6649-AC93-92F271A06295}"/>
              </a:ext>
            </a:extLst>
          </p:cNvPr>
          <p:cNvCxnSpPr>
            <a:cxnSpLocks/>
          </p:cNvCxnSpPr>
          <p:nvPr/>
        </p:nvCxnSpPr>
        <p:spPr>
          <a:xfrm>
            <a:off x="4810539" y="4605130"/>
            <a:ext cx="263055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E9DE8F2-B510-B0AE-874B-8DED988F213F}"/>
              </a:ext>
            </a:extLst>
          </p:cNvPr>
          <p:cNvSpPr txBox="1"/>
          <p:nvPr/>
        </p:nvSpPr>
        <p:spPr>
          <a:xfrm>
            <a:off x="7549516" y="3856383"/>
            <a:ext cx="4178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ponto de exclamação após 1 Estrela e Pagamento parcelado.</a:t>
            </a:r>
            <a:br>
              <a:rPr lang="pt-BR" dirty="0"/>
            </a:br>
            <a:br>
              <a:rPr lang="pt-BR" dirty="0"/>
            </a:br>
            <a:r>
              <a:rPr lang="pt-BR" dirty="0"/>
              <a:t>Retirar asteriscos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118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40D0002-DFFA-AFA2-9037-162F46C65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13" y="371475"/>
            <a:ext cx="3676650" cy="6486525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673516D1-81D3-197C-4A28-CD02838CA89B}"/>
              </a:ext>
            </a:extLst>
          </p:cNvPr>
          <p:cNvCxnSpPr>
            <a:cxnSpLocks/>
          </p:cNvCxnSpPr>
          <p:nvPr/>
        </p:nvCxnSpPr>
        <p:spPr>
          <a:xfrm>
            <a:off x="4108174" y="3094382"/>
            <a:ext cx="1775791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99790BE9-D2C4-9032-DF5C-AAEAA62A9F53}"/>
              </a:ext>
            </a:extLst>
          </p:cNvPr>
          <p:cNvSpPr txBox="1"/>
          <p:nvPr/>
        </p:nvSpPr>
        <p:spPr>
          <a:xfrm>
            <a:off x="6427304" y="2147059"/>
            <a:ext cx="56056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Perfumaria: lucre com o lançamento do ano, </a:t>
            </a:r>
            <a:r>
              <a:rPr lang="pt-BR" dirty="0" err="1"/>
              <a:t>Lov</a:t>
            </a:r>
            <a:r>
              <a:rPr lang="pt-BR" dirty="0"/>
              <a:t>/U Touch</a:t>
            </a:r>
            <a:br>
              <a:rPr lang="pt-BR" dirty="0"/>
            </a:br>
            <a:r>
              <a:rPr lang="pt-BR" dirty="0"/>
              <a:t>Corpo: Presentes Encanto para oferecer hidratação e luminosidade</a:t>
            </a:r>
            <a:br>
              <a:rPr lang="pt-BR" dirty="0"/>
            </a:br>
            <a:r>
              <a:rPr lang="pt-BR" dirty="0"/>
              <a:t>Maquiagem: a n° 01 do Brasil traz a Paleta Big Pro, ideal para todos os tipos de pele</a:t>
            </a:r>
            <a:br>
              <a:rPr lang="pt-BR" dirty="0"/>
            </a:br>
            <a:r>
              <a:rPr lang="pt-BR" dirty="0"/>
              <a:t>Rosto: </a:t>
            </a:r>
            <a:r>
              <a:rPr lang="pt-BR" dirty="0" err="1"/>
              <a:t>Renew</a:t>
            </a:r>
            <a:r>
              <a:rPr lang="pt-BR" dirty="0"/>
              <a:t> traz Presentes com alta tecnologia e qualidade </a:t>
            </a:r>
            <a:br>
              <a:rPr lang="pt-BR" dirty="0"/>
            </a:br>
            <a:r>
              <a:rPr lang="pt-BR" dirty="0"/>
              <a:t>Público infantil: a Avon tem a linha Disney, preferida dos pequenos.</a:t>
            </a:r>
            <a:br>
              <a:rPr lang="pt-BR" dirty="0"/>
            </a:br>
            <a:r>
              <a:rPr lang="pt-B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600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Janete Pereira/SPO/BR</dc:creator>
  <cp:lastModifiedBy>Janete Pereira/SPO/BR</cp:lastModifiedBy>
  <cp:revision>1</cp:revision>
  <dcterms:created xsi:type="dcterms:W3CDTF">2022-09-22T18:27:05Z</dcterms:created>
  <dcterms:modified xsi:type="dcterms:W3CDTF">2022-09-22T19:05:33Z</dcterms:modified>
</cp:coreProperties>
</file>