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9" r:id="rId4"/>
    <p:sldId id="264" r:id="rId5"/>
    <p:sldId id="265" r:id="rId6"/>
    <p:sldId id="266" r:id="rId7"/>
    <p:sldId id="267" r:id="rId8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4876C3EA-9482-457A-9829-E93E898ED1B8}" v="2" dt="2022-09-28T13:15:21.178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 varScale="1">
        <p:scale>
          <a:sx n="72" d="100"/>
          <a:sy n="72" d="100"/>
        </p:scale>
        <p:origin x="660" y="5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microsoft.com/office/2016/11/relationships/changesInfo" Target="changesInfos/changesInfo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Relationship Id="rId14" Type="http://schemas.microsoft.com/office/2015/10/relationships/revisionInfo" Target="revisionInfo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Janete Pereira/SPO/BR" userId="cbe56d32-3778-4196-95c3-b93401e9c9f1" providerId="ADAL" clId="{4876C3EA-9482-457A-9829-E93E898ED1B8}"/>
    <pc:docChg chg="undo custSel modSld">
      <pc:chgData name="Janete Pereira/SPO/BR" userId="cbe56d32-3778-4196-95c3-b93401e9c9f1" providerId="ADAL" clId="{4876C3EA-9482-457A-9829-E93E898ED1B8}" dt="2022-09-28T13:19:30.878" v="238" actId="478"/>
      <pc:docMkLst>
        <pc:docMk/>
      </pc:docMkLst>
      <pc:sldChg chg="delSp modSp mod">
        <pc:chgData name="Janete Pereira/SPO/BR" userId="cbe56d32-3778-4196-95c3-b93401e9c9f1" providerId="ADAL" clId="{4876C3EA-9482-457A-9829-E93E898ED1B8}" dt="2022-09-28T13:19:13.241" v="234" actId="478"/>
        <pc:sldMkLst>
          <pc:docMk/>
          <pc:sldMk cId="3596465603" sldId="259"/>
        </pc:sldMkLst>
        <pc:spChg chg="del">
          <ac:chgData name="Janete Pereira/SPO/BR" userId="cbe56d32-3778-4196-95c3-b93401e9c9f1" providerId="ADAL" clId="{4876C3EA-9482-457A-9829-E93E898ED1B8}" dt="2022-09-28T13:19:13.241" v="234" actId="478"/>
          <ac:spMkLst>
            <pc:docMk/>
            <pc:sldMk cId="3596465603" sldId="259"/>
            <ac:spMk id="5" creationId="{0135822F-4C9B-47E5-90FA-DFBB98F342F9}"/>
          </ac:spMkLst>
        </pc:spChg>
        <pc:spChg chg="mod">
          <ac:chgData name="Janete Pereira/SPO/BR" userId="cbe56d32-3778-4196-95c3-b93401e9c9f1" providerId="ADAL" clId="{4876C3EA-9482-457A-9829-E93E898ED1B8}" dt="2022-09-28T13:15:44.103" v="229" actId="20577"/>
          <ac:spMkLst>
            <pc:docMk/>
            <pc:sldMk cId="3596465603" sldId="259"/>
            <ac:spMk id="9" creationId="{6CDC6D95-1D7B-9FDA-8832-9DA2D24C779F}"/>
          </ac:spMkLst>
        </pc:spChg>
        <pc:spChg chg="del">
          <ac:chgData name="Janete Pereira/SPO/BR" userId="cbe56d32-3778-4196-95c3-b93401e9c9f1" providerId="ADAL" clId="{4876C3EA-9482-457A-9829-E93E898ED1B8}" dt="2022-09-28T13:08:45.707" v="3" actId="478"/>
          <ac:spMkLst>
            <pc:docMk/>
            <pc:sldMk cId="3596465603" sldId="259"/>
            <ac:spMk id="10" creationId="{24685973-9E70-487E-B0A8-6E4B0EFAC866}"/>
          </ac:spMkLst>
        </pc:spChg>
        <pc:cxnChg chg="del">
          <ac:chgData name="Janete Pereira/SPO/BR" userId="cbe56d32-3778-4196-95c3-b93401e9c9f1" providerId="ADAL" clId="{4876C3EA-9482-457A-9829-E93E898ED1B8}" dt="2022-09-28T13:08:48.675" v="4" actId="478"/>
          <ac:cxnSpMkLst>
            <pc:docMk/>
            <pc:sldMk cId="3596465603" sldId="259"/>
            <ac:cxnSpMk id="12" creationId="{BBDDA91B-FF5F-4A76-8DD9-3F970706E564}"/>
          </ac:cxnSpMkLst>
        </pc:cxnChg>
      </pc:sldChg>
      <pc:sldChg chg="addSp delSp modSp mod">
        <pc:chgData name="Janete Pereira/SPO/BR" userId="cbe56d32-3778-4196-95c3-b93401e9c9f1" providerId="ADAL" clId="{4876C3EA-9482-457A-9829-E93E898ED1B8}" dt="2022-09-28T13:19:18.277" v="235" actId="478"/>
        <pc:sldMkLst>
          <pc:docMk/>
          <pc:sldMk cId="3005477536" sldId="264"/>
        </pc:sldMkLst>
        <pc:spChg chg="add mod">
          <ac:chgData name="Janete Pereira/SPO/BR" userId="cbe56d32-3778-4196-95c3-b93401e9c9f1" providerId="ADAL" clId="{4876C3EA-9482-457A-9829-E93E898ED1B8}" dt="2022-09-28T13:15:21.178" v="164" actId="571"/>
          <ac:spMkLst>
            <pc:docMk/>
            <pc:sldMk cId="3005477536" sldId="264"/>
            <ac:spMk id="4" creationId="{71F709E6-3B65-7F8D-9093-92366805C5AB}"/>
          </ac:spMkLst>
        </pc:spChg>
        <pc:spChg chg="del">
          <ac:chgData name="Janete Pereira/SPO/BR" userId="cbe56d32-3778-4196-95c3-b93401e9c9f1" providerId="ADAL" clId="{4876C3EA-9482-457A-9829-E93E898ED1B8}" dt="2022-09-28T13:19:18.277" v="235" actId="478"/>
          <ac:spMkLst>
            <pc:docMk/>
            <pc:sldMk cId="3005477536" sldId="264"/>
            <ac:spMk id="5" creationId="{0135822F-4C9B-47E5-90FA-DFBB98F342F9}"/>
          </ac:spMkLst>
        </pc:spChg>
        <pc:spChg chg="del mod">
          <ac:chgData name="Janete Pereira/SPO/BR" userId="cbe56d32-3778-4196-95c3-b93401e9c9f1" providerId="ADAL" clId="{4876C3EA-9482-457A-9829-E93E898ED1B8}" dt="2022-09-28T13:09:10.208" v="8" actId="478"/>
          <ac:spMkLst>
            <pc:docMk/>
            <pc:sldMk cId="3005477536" sldId="264"/>
            <ac:spMk id="7" creationId="{B1544AF5-1A9A-4670-A7B4-530D16E74FD8}"/>
          </ac:spMkLst>
        </pc:spChg>
        <pc:spChg chg="mod">
          <ac:chgData name="Janete Pereira/SPO/BR" userId="cbe56d32-3778-4196-95c3-b93401e9c9f1" providerId="ADAL" clId="{4876C3EA-9482-457A-9829-E93E898ED1B8}" dt="2022-09-28T13:15:54.442" v="230"/>
          <ac:spMkLst>
            <pc:docMk/>
            <pc:sldMk cId="3005477536" sldId="264"/>
            <ac:spMk id="9" creationId="{6CDC6D95-1D7B-9FDA-8832-9DA2D24C779F}"/>
          </ac:spMkLst>
        </pc:spChg>
        <pc:cxnChg chg="del">
          <ac:chgData name="Janete Pereira/SPO/BR" userId="cbe56d32-3778-4196-95c3-b93401e9c9f1" providerId="ADAL" clId="{4876C3EA-9482-457A-9829-E93E898ED1B8}" dt="2022-09-28T13:09:12.105" v="9" actId="478"/>
          <ac:cxnSpMkLst>
            <pc:docMk/>
            <pc:sldMk cId="3005477536" sldId="264"/>
            <ac:cxnSpMk id="10" creationId="{C1F1DA77-66C5-4352-AFA3-B4EF412E082D}"/>
          </ac:cxnSpMkLst>
        </pc:cxnChg>
      </pc:sldChg>
      <pc:sldChg chg="delSp modSp mod">
        <pc:chgData name="Janete Pereira/SPO/BR" userId="cbe56d32-3778-4196-95c3-b93401e9c9f1" providerId="ADAL" clId="{4876C3EA-9482-457A-9829-E93E898ED1B8}" dt="2022-09-28T13:19:21.969" v="236" actId="478"/>
        <pc:sldMkLst>
          <pc:docMk/>
          <pc:sldMk cId="4029381005" sldId="265"/>
        </pc:sldMkLst>
        <pc:spChg chg="del">
          <ac:chgData name="Janete Pereira/SPO/BR" userId="cbe56d32-3778-4196-95c3-b93401e9c9f1" providerId="ADAL" clId="{4876C3EA-9482-457A-9829-E93E898ED1B8}" dt="2022-09-28T13:19:21.969" v="236" actId="478"/>
          <ac:spMkLst>
            <pc:docMk/>
            <pc:sldMk cId="4029381005" sldId="265"/>
            <ac:spMk id="5" creationId="{0135822F-4C9B-47E5-90FA-DFBB98F342F9}"/>
          </ac:spMkLst>
        </pc:spChg>
        <pc:spChg chg="del mod">
          <ac:chgData name="Janete Pereira/SPO/BR" userId="cbe56d32-3778-4196-95c3-b93401e9c9f1" providerId="ADAL" clId="{4876C3EA-9482-457A-9829-E93E898ED1B8}" dt="2022-09-28T13:09:50.421" v="16" actId="478"/>
          <ac:spMkLst>
            <pc:docMk/>
            <pc:sldMk cId="4029381005" sldId="265"/>
            <ac:spMk id="7" creationId="{F643433F-D17E-44C4-A33E-BF3A2718C6C1}"/>
          </ac:spMkLst>
        </pc:spChg>
        <pc:spChg chg="mod">
          <ac:chgData name="Janete Pereira/SPO/BR" userId="cbe56d32-3778-4196-95c3-b93401e9c9f1" providerId="ADAL" clId="{4876C3EA-9482-457A-9829-E93E898ED1B8}" dt="2022-09-28T13:15:59.033" v="231"/>
          <ac:spMkLst>
            <pc:docMk/>
            <pc:sldMk cId="4029381005" sldId="265"/>
            <ac:spMk id="9" creationId="{6CDC6D95-1D7B-9FDA-8832-9DA2D24C779F}"/>
          </ac:spMkLst>
        </pc:spChg>
        <pc:spChg chg="del">
          <ac:chgData name="Janete Pereira/SPO/BR" userId="cbe56d32-3778-4196-95c3-b93401e9c9f1" providerId="ADAL" clId="{4876C3EA-9482-457A-9829-E93E898ED1B8}" dt="2022-09-28T13:10:16.096" v="19" actId="478"/>
          <ac:spMkLst>
            <pc:docMk/>
            <pc:sldMk cId="4029381005" sldId="265"/>
            <ac:spMk id="11" creationId="{838898FE-9F02-4903-9F00-979C08826423}"/>
          </ac:spMkLst>
        </pc:spChg>
        <pc:cxnChg chg="del">
          <ac:chgData name="Janete Pereira/SPO/BR" userId="cbe56d32-3778-4196-95c3-b93401e9c9f1" providerId="ADAL" clId="{4876C3EA-9482-457A-9829-E93E898ED1B8}" dt="2022-09-28T13:09:47.532" v="15" actId="478"/>
          <ac:cxnSpMkLst>
            <pc:docMk/>
            <pc:sldMk cId="4029381005" sldId="265"/>
            <ac:cxnSpMk id="10" creationId="{5D8491CD-585C-401E-B144-D51C798C4626}"/>
          </ac:cxnSpMkLst>
        </pc:cxnChg>
        <pc:cxnChg chg="del">
          <ac:chgData name="Janete Pereira/SPO/BR" userId="cbe56d32-3778-4196-95c3-b93401e9c9f1" providerId="ADAL" clId="{4876C3EA-9482-457A-9829-E93E898ED1B8}" dt="2022-09-28T13:10:36.392" v="22" actId="478"/>
          <ac:cxnSpMkLst>
            <pc:docMk/>
            <pc:sldMk cId="4029381005" sldId="265"/>
            <ac:cxnSpMk id="12" creationId="{092E1B07-44BA-4BDA-99D9-A294F98F3A31}"/>
          </ac:cxnSpMkLst>
        </pc:cxnChg>
      </pc:sldChg>
      <pc:sldChg chg="addSp delSp modSp mod">
        <pc:chgData name="Janete Pereira/SPO/BR" userId="cbe56d32-3778-4196-95c3-b93401e9c9f1" providerId="ADAL" clId="{4876C3EA-9482-457A-9829-E93E898ED1B8}" dt="2022-09-28T13:19:25.892" v="237" actId="478"/>
        <pc:sldMkLst>
          <pc:docMk/>
          <pc:sldMk cId="1458443432" sldId="266"/>
        </pc:sldMkLst>
        <pc:spChg chg="del">
          <ac:chgData name="Janete Pereira/SPO/BR" userId="cbe56d32-3778-4196-95c3-b93401e9c9f1" providerId="ADAL" clId="{4876C3EA-9482-457A-9829-E93E898ED1B8}" dt="2022-09-28T13:19:25.892" v="237" actId="478"/>
          <ac:spMkLst>
            <pc:docMk/>
            <pc:sldMk cId="1458443432" sldId="266"/>
            <ac:spMk id="5" creationId="{0135822F-4C9B-47E5-90FA-DFBB98F342F9}"/>
          </ac:spMkLst>
        </pc:spChg>
        <pc:spChg chg="del mod">
          <ac:chgData name="Janete Pereira/SPO/BR" userId="cbe56d32-3778-4196-95c3-b93401e9c9f1" providerId="ADAL" clId="{4876C3EA-9482-457A-9829-E93E898ED1B8}" dt="2022-09-28T13:11:16.801" v="29" actId="478"/>
          <ac:spMkLst>
            <pc:docMk/>
            <pc:sldMk cId="1458443432" sldId="266"/>
            <ac:spMk id="7" creationId="{54D1F67D-29E4-4736-8253-55807718B11E}"/>
          </ac:spMkLst>
        </pc:spChg>
        <pc:spChg chg="add del mod">
          <ac:chgData name="Janete Pereira/SPO/BR" userId="cbe56d32-3778-4196-95c3-b93401e9c9f1" providerId="ADAL" clId="{4876C3EA-9482-457A-9829-E93E898ED1B8}" dt="2022-09-28T13:16:05.159" v="232"/>
          <ac:spMkLst>
            <pc:docMk/>
            <pc:sldMk cId="1458443432" sldId="266"/>
            <ac:spMk id="9" creationId="{6CDC6D95-1D7B-9FDA-8832-9DA2D24C779F}"/>
          </ac:spMkLst>
        </pc:spChg>
        <pc:spChg chg="del mod">
          <ac:chgData name="Janete Pereira/SPO/BR" userId="cbe56d32-3778-4196-95c3-b93401e9c9f1" providerId="ADAL" clId="{4876C3EA-9482-457A-9829-E93E898ED1B8}" dt="2022-09-28T13:11:47.786" v="38" actId="478"/>
          <ac:spMkLst>
            <pc:docMk/>
            <pc:sldMk cId="1458443432" sldId="266"/>
            <ac:spMk id="11" creationId="{B4C225AF-B1B5-4B24-8B8B-29EDD2F9AB07}"/>
          </ac:spMkLst>
        </pc:spChg>
        <pc:cxnChg chg="del">
          <ac:chgData name="Janete Pereira/SPO/BR" userId="cbe56d32-3778-4196-95c3-b93401e9c9f1" providerId="ADAL" clId="{4876C3EA-9482-457A-9829-E93E898ED1B8}" dt="2022-09-28T13:11:19.571" v="30" actId="478"/>
          <ac:cxnSpMkLst>
            <pc:docMk/>
            <pc:sldMk cId="1458443432" sldId="266"/>
            <ac:cxnSpMk id="10" creationId="{49548169-2882-4D7B-8008-8D04153C8FB7}"/>
          </ac:cxnSpMkLst>
        </pc:cxnChg>
        <pc:cxnChg chg="del">
          <ac:chgData name="Janete Pereira/SPO/BR" userId="cbe56d32-3778-4196-95c3-b93401e9c9f1" providerId="ADAL" clId="{4876C3EA-9482-457A-9829-E93E898ED1B8}" dt="2022-09-28T13:11:50.402" v="39" actId="478"/>
          <ac:cxnSpMkLst>
            <pc:docMk/>
            <pc:sldMk cId="1458443432" sldId="266"/>
            <ac:cxnSpMk id="12" creationId="{D0DCCA08-DD13-46BD-A95B-076B35CA5969}"/>
          </ac:cxnSpMkLst>
        </pc:cxnChg>
      </pc:sldChg>
      <pc:sldChg chg="delSp modSp mod">
        <pc:chgData name="Janete Pereira/SPO/BR" userId="cbe56d32-3778-4196-95c3-b93401e9c9f1" providerId="ADAL" clId="{4876C3EA-9482-457A-9829-E93E898ED1B8}" dt="2022-09-28T13:19:30.878" v="238" actId="478"/>
        <pc:sldMkLst>
          <pc:docMk/>
          <pc:sldMk cId="1733013668" sldId="267"/>
        </pc:sldMkLst>
        <pc:spChg chg="del">
          <ac:chgData name="Janete Pereira/SPO/BR" userId="cbe56d32-3778-4196-95c3-b93401e9c9f1" providerId="ADAL" clId="{4876C3EA-9482-457A-9829-E93E898ED1B8}" dt="2022-09-28T13:19:30.878" v="238" actId="478"/>
          <ac:spMkLst>
            <pc:docMk/>
            <pc:sldMk cId="1733013668" sldId="267"/>
            <ac:spMk id="5" creationId="{0135822F-4C9B-47E5-90FA-DFBB98F342F9}"/>
          </ac:spMkLst>
        </pc:spChg>
        <pc:spChg chg="del mod">
          <ac:chgData name="Janete Pereira/SPO/BR" userId="cbe56d32-3778-4196-95c3-b93401e9c9f1" providerId="ADAL" clId="{4876C3EA-9482-457A-9829-E93E898ED1B8}" dt="2022-09-28T13:12:12.299" v="44" actId="478"/>
          <ac:spMkLst>
            <pc:docMk/>
            <pc:sldMk cId="1733013668" sldId="267"/>
            <ac:spMk id="7" creationId="{FD701A0C-36D0-40B3-AC88-4831D67D5AA5}"/>
          </ac:spMkLst>
        </pc:spChg>
        <pc:spChg chg="mod">
          <ac:chgData name="Janete Pereira/SPO/BR" userId="cbe56d32-3778-4196-95c3-b93401e9c9f1" providerId="ADAL" clId="{4876C3EA-9482-457A-9829-E93E898ED1B8}" dt="2022-09-28T13:16:09.714" v="233"/>
          <ac:spMkLst>
            <pc:docMk/>
            <pc:sldMk cId="1733013668" sldId="267"/>
            <ac:spMk id="9" creationId="{6CDC6D95-1D7B-9FDA-8832-9DA2D24C779F}"/>
          </ac:spMkLst>
        </pc:spChg>
        <pc:spChg chg="del mod">
          <ac:chgData name="Janete Pereira/SPO/BR" userId="cbe56d32-3778-4196-95c3-b93401e9c9f1" providerId="ADAL" clId="{4876C3EA-9482-457A-9829-E93E898ED1B8}" dt="2022-09-28T13:12:57.557" v="53" actId="478"/>
          <ac:spMkLst>
            <pc:docMk/>
            <pc:sldMk cId="1733013668" sldId="267"/>
            <ac:spMk id="11" creationId="{74A140B0-C3A8-4BE4-8730-27EB8DE01EA1}"/>
          </ac:spMkLst>
        </pc:spChg>
        <pc:cxnChg chg="del">
          <ac:chgData name="Janete Pereira/SPO/BR" userId="cbe56d32-3778-4196-95c3-b93401e9c9f1" providerId="ADAL" clId="{4876C3EA-9482-457A-9829-E93E898ED1B8}" dt="2022-09-28T13:12:13.819" v="45" actId="478"/>
          <ac:cxnSpMkLst>
            <pc:docMk/>
            <pc:sldMk cId="1733013668" sldId="267"/>
            <ac:cxnSpMk id="6" creationId="{C4532F42-0C18-48BA-A704-62BCF27B72DB}"/>
          </ac:cxnSpMkLst>
        </pc:cxnChg>
        <pc:cxnChg chg="del">
          <ac:chgData name="Janete Pereira/SPO/BR" userId="cbe56d32-3778-4196-95c3-b93401e9c9f1" providerId="ADAL" clId="{4876C3EA-9482-457A-9829-E93E898ED1B8}" dt="2022-09-28T13:12:59.631" v="54" actId="478"/>
          <ac:cxnSpMkLst>
            <pc:docMk/>
            <pc:sldMk cId="1733013668" sldId="267"/>
            <ac:cxnSpMk id="12" creationId="{DD04B4E2-56CF-4473-AC7C-39C5FC92B19B}"/>
          </ac:cxnSpMkLst>
        </pc:cxn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E60DF195-7B7C-4C97-9A04-9D8593DEFF1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pt-BR"/>
              <a:t>Clique para editar o título Mestre</a:t>
            </a:r>
            <a:endParaRPr lang="en-US"/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0BF46967-D984-42DE-959F-A7164045493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pt-BR"/>
              <a:t>Clique para editar o estilo do subtítulo Mestre</a:t>
            </a:r>
            <a:endParaRPr lang="en-US"/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B51FEAA7-D9B8-4051-AFD9-B2725F672E5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72270A-0BAC-469D-A06C-AC7FF9F12C15}" type="datetimeFigureOut">
              <a:rPr lang="en-US" smtClean="0"/>
              <a:t>9/28/2022</a:t>
            </a:fld>
            <a:endParaRPr lang="en-US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9DCDE7EF-5E37-4CBE-B54B-0BA82ECA498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40406F80-89A6-4DD8-A405-A4E406E813A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F2A08B-3BA9-4FCA-80BB-36D47801D2B1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5545277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B6C16C3-AF8E-4C49-90E8-8320D577D78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  <a:endParaRPr lang="en-US"/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347758A1-DD04-44EF-A6AB-5D7F98521E5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/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7F3BDE66-3DD8-406A-A15C-98753A608FC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72270A-0BAC-469D-A06C-AC7FF9F12C15}" type="datetimeFigureOut">
              <a:rPr lang="en-US" smtClean="0"/>
              <a:t>9/28/2022</a:t>
            </a:fld>
            <a:endParaRPr lang="en-US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DB345917-ADDE-4174-B06E-D1415254AC4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8F7720B9-6ABF-40B1-8F4E-2D2F7B0E95D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F2A08B-3BA9-4FCA-80BB-36D47801D2B1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4708369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2EBE9060-66D2-45FF-9323-AF17EC80DD6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pt-BR"/>
              <a:t>Clique para editar o título Mestre</a:t>
            </a:r>
            <a:endParaRPr lang="en-US"/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322500F2-E569-4A55-832D-20C6E3A3857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006FE194-1090-4012-AEFD-011209AD644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72270A-0BAC-469D-A06C-AC7FF9F12C15}" type="datetimeFigureOut">
              <a:rPr lang="en-US" smtClean="0"/>
              <a:t>9/28/2022</a:t>
            </a:fld>
            <a:endParaRPr lang="en-US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72D76FE5-1E34-4C39-BBE4-D9148EE8167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44948509-CFC9-46C9-829F-12FECEC3A20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F2A08B-3BA9-4FCA-80BB-36D47801D2B1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4853444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EA39726E-7CEC-42B2-94D6-CE4A5F3DC1F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  <a:endParaRPr lang="en-US"/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5802F9CD-B1B2-4325-AEA0-C1F5BDA0C687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/>
          </a:p>
        </p:txBody>
      </p:sp>
      <p:sp>
        <p:nvSpPr>
          <p:cNvPr id="4" name="Espaço Reservado para Conteúdo 3">
            <a:extLst>
              <a:ext uri="{FF2B5EF4-FFF2-40B4-BE49-F238E27FC236}">
                <a16:creationId xmlns:a16="http://schemas.microsoft.com/office/drawing/2014/main" id="{55593781-6161-4E91-9217-D6534CF0D98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/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BC2F21EE-315A-4C13-998A-70F9E9556B5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72270A-0BAC-469D-A06C-AC7FF9F12C15}" type="datetimeFigureOut">
              <a:rPr lang="en-US" smtClean="0"/>
              <a:t>9/28/2022</a:t>
            </a:fld>
            <a:endParaRPr lang="en-US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030D5ACD-15B7-40C2-B68D-6691ED7C1FC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5E683619-D37D-42E9-8FD3-D6FB5E3CC71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F2A08B-3BA9-4FCA-80BB-36D47801D2B1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9158005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14BB3B6-31F9-4EEB-A8FD-7EA47586952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pt-BR"/>
              <a:t>Clique para editar o título Mestre</a:t>
            </a:r>
            <a:endParaRPr lang="en-US"/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C746618E-DDA9-4E7A-A7E0-354A90C6C8C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Espaço Reservado para Conteúdo 3">
            <a:extLst>
              <a:ext uri="{FF2B5EF4-FFF2-40B4-BE49-F238E27FC236}">
                <a16:creationId xmlns:a16="http://schemas.microsoft.com/office/drawing/2014/main" id="{85747353-A418-460C-9E0E-F5B1AA5911B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/>
          </a:p>
        </p:txBody>
      </p:sp>
      <p:sp>
        <p:nvSpPr>
          <p:cNvPr id="5" name="Espaço Reservado para Texto 4">
            <a:extLst>
              <a:ext uri="{FF2B5EF4-FFF2-40B4-BE49-F238E27FC236}">
                <a16:creationId xmlns:a16="http://schemas.microsoft.com/office/drawing/2014/main" id="{1A9C15C5-4C79-4F0A-85EC-A86BA52DA94F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6" name="Espaço Reservado para Conteúdo 5">
            <a:extLst>
              <a:ext uri="{FF2B5EF4-FFF2-40B4-BE49-F238E27FC236}">
                <a16:creationId xmlns:a16="http://schemas.microsoft.com/office/drawing/2014/main" id="{6A094815-B926-4A31-A233-0D3480FBD0BA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/>
          </a:p>
        </p:txBody>
      </p:sp>
      <p:sp>
        <p:nvSpPr>
          <p:cNvPr id="7" name="Espaço Reservado para Data 6">
            <a:extLst>
              <a:ext uri="{FF2B5EF4-FFF2-40B4-BE49-F238E27FC236}">
                <a16:creationId xmlns:a16="http://schemas.microsoft.com/office/drawing/2014/main" id="{5E6DEB81-C13C-48F3-9C58-0F593F0F567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72270A-0BAC-469D-A06C-AC7FF9F12C15}" type="datetimeFigureOut">
              <a:rPr lang="en-US" smtClean="0"/>
              <a:t>9/28/2022</a:t>
            </a:fld>
            <a:endParaRPr lang="en-US"/>
          </a:p>
        </p:txBody>
      </p:sp>
      <p:sp>
        <p:nvSpPr>
          <p:cNvPr id="8" name="Espaço Reservado para Rodapé 7">
            <a:extLst>
              <a:ext uri="{FF2B5EF4-FFF2-40B4-BE49-F238E27FC236}">
                <a16:creationId xmlns:a16="http://schemas.microsoft.com/office/drawing/2014/main" id="{FA5CF0F7-B686-4C3C-95B5-049E0AB71D9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Espaço Reservado para Número de Slide 8">
            <a:extLst>
              <a:ext uri="{FF2B5EF4-FFF2-40B4-BE49-F238E27FC236}">
                <a16:creationId xmlns:a16="http://schemas.microsoft.com/office/drawing/2014/main" id="{6C9716B5-BB97-47C7-B334-6773EDA95E1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F2A08B-3BA9-4FCA-80BB-36D47801D2B1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6527356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716FC215-7F3D-43C9-B977-E8AC7FC151C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  <a:endParaRPr lang="en-US"/>
          </a:p>
        </p:txBody>
      </p:sp>
      <p:sp>
        <p:nvSpPr>
          <p:cNvPr id="3" name="Espaço Reservado para Data 2">
            <a:extLst>
              <a:ext uri="{FF2B5EF4-FFF2-40B4-BE49-F238E27FC236}">
                <a16:creationId xmlns:a16="http://schemas.microsoft.com/office/drawing/2014/main" id="{F60C939C-FAFA-4FA1-A951-A48B7960C28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72270A-0BAC-469D-A06C-AC7FF9F12C15}" type="datetimeFigureOut">
              <a:rPr lang="en-US" smtClean="0"/>
              <a:t>9/28/2022</a:t>
            </a:fld>
            <a:endParaRPr lang="en-US"/>
          </a:p>
        </p:txBody>
      </p:sp>
      <p:sp>
        <p:nvSpPr>
          <p:cNvPr id="4" name="Espaço Reservado para Rodapé 3">
            <a:extLst>
              <a:ext uri="{FF2B5EF4-FFF2-40B4-BE49-F238E27FC236}">
                <a16:creationId xmlns:a16="http://schemas.microsoft.com/office/drawing/2014/main" id="{B4854701-F48B-4B03-B814-D1948173AB3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Espaço Reservado para Número de Slide 4">
            <a:extLst>
              <a:ext uri="{FF2B5EF4-FFF2-40B4-BE49-F238E27FC236}">
                <a16:creationId xmlns:a16="http://schemas.microsoft.com/office/drawing/2014/main" id="{3BC165B2-D470-492C-AB26-467A3DB16BB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F2A08B-3BA9-4FCA-80BB-36D47801D2B1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2561559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Data 1">
            <a:extLst>
              <a:ext uri="{FF2B5EF4-FFF2-40B4-BE49-F238E27FC236}">
                <a16:creationId xmlns:a16="http://schemas.microsoft.com/office/drawing/2014/main" id="{2D9B9CD3-7AAE-482C-BBC4-ED303A02F2D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72270A-0BAC-469D-A06C-AC7FF9F12C15}" type="datetimeFigureOut">
              <a:rPr lang="en-US" smtClean="0"/>
              <a:t>9/28/2022</a:t>
            </a:fld>
            <a:endParaRPr lang="en-US"/>
          </a:p>
        </p:txBody>
      </p:sp>
      <p:sp>
        <p:nvSpPr>
          <p:cNvPr id="3" name="Espaço Reservado para Rodapé 2">
            <a:extLst>
              <a:ext uri="{FF2B5EF4-FFF2-40B4-BE49-F238E27FC236}">
                <a16:creationId xmlns:a16="http://schemas.microsoft.com/office/drawing/2014/main" id="{A697EC9A-C190-4837-BF89-0C10D2211AF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Espaço Reservado para Número de Slide 3">
            <a:extLst>
              <a:ext uri="{FF2B5EF4-FFF2-40B4-BE49-F238E27FC236}">
                <a16:creationId xmlns:a16="http://schemas.microsoft.com/office/drawing/2014/main" id="{9A5468DF-9419-448E-9087-8B4FBD76307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F2A08B-3BA9-4FCA-80BB-36D47801D2B1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8060724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05810E0C-84F1-4EDD-A0F3-C2B7836C7EB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/>
              <a:t>Clique para editar o título Mestre</a:t>
            </a:r>
            <a:endParaRPr lang="en-US"/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6C549CD5-71A0-4798-A8FA-132D014572C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/>
          </a:p>
        </p:txBody>
      </p:sp>
      <p:sp>
        <p:nvSpPr>
          <p:cNvPr id="4" name="Espaço Reservado para Texto 3">
            <a:extLst>
              <a:ext uri="{FF2B5EF4-FFF2-40B4-BE49-F238E27FC236}">
                <a16:creationId xmlns:a16="http://schemas.microsoft.com/office/drawing/2014/main" id="{3C0A61DC-B28B-4300-A8A7-793E8F0A557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50034B3C-0C89-426D-AD21-2CFF2FF55B0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72270A-0BAC-469D-A06C-AC7FF9F12C15}" type="datetimeFigureOut">
              <a:rPr lang="en-US" smtClean="0"/>
              <a:t>9/28/2022</a:t>
            </a:fld>
            <a:endParaRPr lang="en-US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F216D7C4-2902-4ACE-82F7-A72D4439B02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9D37E2B8-C7C2-45BA-9E88-7D2592CB382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F2A08B-3BA9-4FCA-80BB-36D47801D2B1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1848567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EB849EBA-A4B2-4DA3-96A3-7F56B64D0AF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/>
              <a:t>Clique para editar o título Mestre</a:t>
            </a:r>
            <a:endParaRPr lang="en-US"/>
          </a:p>
        </p:txBody>
      </p:sp>
      <p:sp>
        <p:nvSpPr>
          <p:cNvPr id="3" name="Espaço Reservado para Imagem 2">
            <a:extLst>
              <a:ext uri="{FF2B5EF4-FFF2-40B4-BE49-F238E27FC236}">
                <a16:creationId xmlns:a16="http://schemas.microsoft.com/office/drawing/2014/main" id="{DC0ACAD1-AACE-4FFC-B7A7-8EF7D0AC0AD2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Espaço Reservado para Texto 3">
            <a:extLst>
              <a:ext uri="{FF2B5EF4-FFF2-40B4-BE49-F238E27FC236}">
                <a16:creationId xmlns:a16="http://schemas.microsoft.com/office/drawing/2014/main" id="{9883D599-3720-445F-8A33-B1308A1CB3C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3997790B-5EEA-4972-AA5D-E7A7E27BEC3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72270A-0BAC-469D-A06C-AC7FF9F12C15}" type="datetimeFigureOut">
              <a:rPr lang="en-US" smtClean="0"/>
              <a:t>9/28/2022</a:t>
            </a:fld>
            <a:endParaRPr lang="en-US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89F6C4D0-2E50-4E51-BDA9-56985C999AF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97E267AC-7465-42FD-975C-095297AFEE1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F2A08B-3BA9-4FCA-80BB-36D47801D2B1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5662402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8374FE5-93A2-4805-A879-CA01A0555D2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  <a:endParaRPr lang="en-US"/>
          </a:p>
        </p:txBody>
      </p:sp>
      <p:sp>
        <p:nvSpPr>
          <p:cNvPr id="3" name="Espaço Reservado para Texto Vertical 2">
            <a:extLst>
              <a:ext uri="{FF2B5EF4-FFF2-40B4-BE49-F238E27FC236}">
                <a16:creationId xmlns:a16="http://schemas.microsoft.com/office/drawing/2014/main" id="{1C35658B-27E6-48F7-8DD3-47234B0E899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/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00B2FF0B-297A-4E7C-ABB3-1BF123DA47F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72270A-0BAC-469D-A06C-AC7FF9F12C15}" type="datetimeFigureOut">
              <a:rPr lang="en-US" smtClean="0"/>
              <a:t>9/28/2022</a:t>
            </a:fld>
            <a:endParaRPr lang="en-US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1995AFA7-BF26-4773-9918-2DDA7AD9CE6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B6020A21-1B30-45DF-80F7-CB6232E4F7C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F2A08B-3BA9-4FCA-80BB-36D47801D2B1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1480344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exto e Títul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id="{DE76DABE-CC50-4CE1-8FDA-AE7C9DEF3918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pt-BR"/>
              <a:t>Clique para editar o título Mestre</a:t>
            </a:r>
            <a:endParaRPr lang="en-US"/>
          </a:p>
        </p:txBody>
      </p:sp>
      <p:sp>
        <p:nvSpPr>
          <p:cNvPr id="3" name="Espaço Reservado para Texto Vertical 2">
            <a:extLst>
              <a:ext uri="{FF2B5EF4-FFF2-40B4-BE49-F238E27FC236}">
                <a16:creationId xmlns:a16="http://schemas.microsoft.com/office/drawing/2014/main" id="{7B204E78-E060-4671-9CA2-3114298FD84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/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B7D41DC4-228D-434C-B61B-E345252A37B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72270A-0BAC-469D-A06C-AC7FF9F12C15}" type="datetimeFigureOut">
              <a:rPr lang="en-US" smtClean="0"/>
              <a:t>9/28/2022</a:t>
            </a:fld>
            <a:endParaRPr lang="en-US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9CF39E6B-6537-4B2C-BD35-FE7ED2CCA79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20450B64-9D20-4FB5-89C3-6B68571C03B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F2A08B-3BA9-4FCA-80BB-36D47801D2B1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3548399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Título 1">
            <a:extLst>
              <a:ext uri="{FF2B5EF4-FFF2-40B4-BE49-F238E27FC236}">
                <a16:creationId xmlns:a16="http://schemas.microsoft.com/office/drawing/2014/main" id="{F9E65FE0-8B31-4F59-A189-80131FEB121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BR"/>
              <a:t>Clique para editar o título Mestre</a:t>
            </a:r>
            <a:endParaRPr lang="en-US"/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1023D5C6-5A71-463B-8398-405B38D7389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/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5F8F21E1-2E3A-422F-ABD8-6A7AA14B20A4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772270A-0BAC-469D-A06C-AC7FF9F12C15}" type="datetimeFigureOut">
              <a:rPr lang="en-US" smtClean="0"/>
              <a:t>9/28/2022</a:t>
            </a:fld>
            <a:endParaRPr lang="en-US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F8D7A5A8-F2F8-4473-ABD4-0761F84AFFA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81F0B7B3-FDD3-484F-8CD0-27383A25874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9F2A08B-3BA9-4FCA-80BB-36D47801D2B1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4711622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m 4">
            <a:extLst>
              <a:ext uri="{FF2B5EF4-FFF2-40B4-BE49-F238E27FC236}">
                <a16:creationId xmlns:a16="http://schemas.microsoft.com/office/drawing/2014/main" id="{FA3D76EA-AD4C-4277-875B-8BB14E8C62F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673"/>
            <a:ext cx="12192000" cy="6854653"/>
          </a:xfrm>
          <a:prstGeom prst="rect">
            <a:avLst/>
          </a:prstGeom>
        </p:spPr>
      </p:pic>
      <p:sp>
        <p:nvSpPr>
          <p:cNvPr id="6" name="Text Placeholder 1">
            <a:extLst>
              <a:ext uri="{FF2B5EF4-FFF2-40B4-BE49-F238E27FC236}">
                <a16:creationId xmlns:a16="http://schemas.microsoft.com/office/drawing/2014/main" id="{9D407612-8B91-4D0E-ACEA-7FD19C123756}"/>
              </a:ext>
            </a:extLst>
          </p:cNvPr>
          <p:cNvSpPr txBox="1">
            <a:spLocks/>
          </p:cNvSpPr>
          <p:nvPr/>
        </p:nvSpPr>
        <p:spPr>
          <a:xfrm>
            <a:off x="696000" y="3562644"/>
            <a:ext cx="10800000" cy="5400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pt-BR" sz="3200" dirty="0">
                <a:solidFill>
                  <a:schemeClr val="bg1"/>
                </a:solidFill>
                <a:latin typeface="Zona Pro Black" panose="02010A03040002020004" pitchFamily="50" charset="0"/>
              </a:rPr>
              <a:t>Peças Natal – GIFTS e Boas-vindas</a:t>
            </a:r>
          </a:p>
        </p:txBody>
      </p:sp>
      <p:sp>
        <p:nvSpPr>
          <p:cNvPr id="7" name="Text Placeholder 2">
            <a:extLst>
              <a:ext uri="{FF2B5EF4-FFF2-40B4-BE49-F238E27FC236}">
                <a16:creationId xmlns:a16="http://schemas.microsoft.com/office/drawing/2014/main" id="{B6CA4C40-5DF9-4584-AA8B-5EA188B26C9C}"/>
              </a:ext>
            </a:extLst>
          </p:cNvPr>
          <p:cNvSpPr txBox="1">
            <a:spLocks/>
          </p:cNvSpPr>
          <p:nvPr/>
        </p:nvSpPr>
        <p:spPr>
          <a:xfrm>
            <a:off x="696000" y="2781443"/>
            <a:ext cx="10800000" cy="6480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pt-BR" sz="7200" dirty="0">
                <a:ln w="38100">
                  <a:solidFill>
                    <a:schemeClr val="bg1"/>
                  </a:solidFill>
                </a:ln>
                <a:noFill/>
                <a:latin typeface="Zona Pro Black" panose="02010A03040002020004" pitchFamily="50" charset="0"/>
              </a:rPr>
              <a:t>BRIEFING</a:t>
            </a:r>
            <a:endParaRPr lang="x-none" sz="7200" dirty="0">
              <a:ln w="38100">
                <a:solidFill>
                  <a:schemeClr val="bg1"/>
                </a:solidFill>
              </a:ln>
              <a:noFill/>
              <a:latin typeface="Zona Pro Black" panose="02010A03040002020004" pitchFamily="50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7336807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5">
            <a:extLst>
              <a:ext uri="{FF2B5EF4-FFF2-40B4-BE49-F238E27FC236}">
                <a16:creationId xmlns:a16="http://schemas.microsoft.com/office/drawing/2014/main" id="{5BB23704-E074-4B2A-8DEF-4FB6F79B5E84}"/>
              </a:ext>
            </a:extLst>
          </p:cNvPr>
          <p:cNvSpPr txBox="1">
            <a:spLocks/>
          </p:cNvSpPr>
          <p:nvPr/>
        </p:nvSpPr>
        <p:spPr>
          <a:xfrm>
            <a:off x="311886" y="566784"/>
            <a:ext cx="10591800" cy="608314"/>
          </a:xfrm>
          <a:prstGeom prst="rect">
            <a:avLst/>
          </a:prstGeom>
        </p:spPr>
        <p:txBody>
          <a:bodyPr anchor="ctr" anchorCtr="0"/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000" b="1" i="0" kern="1200">
                <a:blipFill>
                  <a:blip r:embed="rId2"/>
                  <a:stretch>
                    <a:fillRect/>
                  </a:stretch>
                </a:blipFill>
                <a:latin typeface="Zona Pro Black" panose="02010A03040002020004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pt-BR" b="1" i="0" u="none" strike="noStrike" kern="1200" cap="none" spc="0" normalizeH="0" baseline="0" noProof="0" dirty="0">
                <a:ln>
                  <a:noFill/>
                </a:ln>
                <a:blipFill>
                  <a:blip r:embed="rId2"/>
                  <a:stretch>
                    <a:fillRect/>
                  </a:stretch>
                </a:blipFill>
                <a:effectLst/>
                <a:uLnTx/>
                <a:uFillTx/>
                <a:latin typeface="Zona Pro Black" panose="02010A03040002020004" pitchFamily="2" charset="0"/>
                <a:ea typeface="+mn-ea"/>
                <a:cs typeface="+mn-cs"/>
              </a:rPr>
              <a:t>5 peças segmentadas por Estrela</a:t>
            </a:r>
            <a:endParaRPr kumimoji="0" lang="en-BR" b="1" i="0" u="none" strike="noStrike" kern="1200" cap="none" spc="0" normalizeH="0" baseline="0" noProof="0" dirty="0">
              <a:ln>
                <a:noFill/>
              </a:ln>
              <a:blipFill>
                <a:blip r:embed="rId2"/>
                <a:stretch>
                  <a:fillRect/>
                </a:stretch>
              </a:blipFill>
              <a:effectLst/>
              <a:uLnTx/>
              <a:uFillTx/>
              <a:latin typeface="Zona Pro Black" panose="02010A03040002020004" pitchFamily="2" charset="0"/>
              <a:ea typeface="+mn-ea"/>
              <a:cs typeface="+mn-cs"/>
            </a:endParaRPr>
          </a:p>
        </p:txBody>
      </p:sp>
      <p:sp>
        <p:nvSpPr>
          <p:cNvPr id="5" name="Text Placeholder 2">
            <a:extLst>
              <a:ext uri="{FF2B5EF4-FFF2-40B4-BE49-F238E27FC236}">
                <a16:creationId xmlns:a16="http://schemas.microsoft.com/office/drawing/2014/main" id="{0135822F-4C9B-47E5-90FA-DFBB98F342F9}"/>
              </a:ext>
            </a:extLst>
          </p:cNvPr>
          <p:cNvSpPr txBox="1">
            <a:spLocks/>
          </p:cNvSpPr>
          <p:nvPr/>
        </p:nvSpPr>
        <p:spPr>
          <a:xfrm>
            <a:off x="311886" y="202809"/>
            <a:ext cx="10591800" cy="490584"/>
          </a:xfrm>
          <a:prstGeom prst="rect">
            <a:avLst/>
          </a:prstGeom>
        </p:spPr>
        <p:txBody>
          <a:bodyPr anchor="ctr"/>
          <a:lstStyle>
            <a:lvl1pPr marL="0" indent="0" algn="l" defTabSz="914400" rtl="0" eaLnBrk="1" latinLnBrk="0" hangingPunct="1">
              <a:lnSpc>
                <a:spcPts val="2765"/>
              </a:lnSpc>
              <a:spcBef>
                <a:spcPts val="1000"/>
              </a:spcBef>
              <a:buFont typeface="Arial" panose="020B0604020202020204" pitchFamily="34" charset="0"/>
              <a:buNone/>
              <a:defRPr sz="3200" b="0" i="0" kern="1200" spc="600">
                <a:ln w="19050">
                  <a:noFill/>
                </a:ln>
                <a:solidFill>
                  <a:schemeClr val="tx1"/>
                </a:solidFill>
                <a:latin typeface="Zona Pro Light" panose="02010A03040002020004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ts val="2765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pt-BR" sz="2800" b="0" i="0" u="none" strike="noStrike" kern="1200" cap="none" spc="600" normalizeH="0" baseline="0" noProof="0" dirty="0" err="1">
                <a:ln w="19050"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Zona Pro Light" panose="02010A03040002020004" pitchFamily="2" charset="0"/>
                <a:ea typeface="+mn-ea"/>
                <a:cs typeface="+mn-cs"/>
              </a:rPr>
              <a:t>One</a:t>
            </a:r>
            <a:r>
              <a:rPr kumimoji="0" lang="pt-BR" sz="2800" b="0" i="0" u="none" strike="noStrike" kern="1200" cap="none" spc="600" normalizeH="0" baseline="0" noProof="0" dirty="0">
                <a:ln w="19050"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Zona Pro Light" panose="02010A03040002020004" pitchFamily="2" charset="0"/>
                <a:ea typeface="+mn-ea"/>
                <a:cs typeface="+mn-cs"/>
              </a:rPr>
              <a:t> </a:t>
            </a:r>
            <a:r>
              <a:rPr kumimoji="0" lang="pt-BR" sz="2800" b="0" i="0" u="none" strike="noStrike" kern="1200" cap="none" spc="600" normalizeH="0" baseline="0" noProof="0" dirty="0" err="1">
                <a:ln w="19050"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Zona Pro Light" panose="02010A03040002020004" pitchFamily="2" charset="0"/>
                <a:ea typeface="+mn-ea"/>
                <a:cs typeface="+mn-cs"/>
              </a:rPr>
              <a:t>Pages</a:t>
            </a:r>
            <a:endParaRPr kumimoji="0" lang="en-BR" sz="2800" b="0" i="0" u="none" strike="noStrike" kern="1200" cap="none" spc="600" normalizeH="0" baseline="0" noProof="0" dirty="0">
              <a:ln w="19050">
                <a:noFill/>
              </a:ln>
              <a:solidFill>
                <a:srgbClr val="000000"/>
              </a:solidFill>
              <a:effectLst/>
              <a:uLnTx/>
              <a:uFillTx/>
              <a:latin typeface="Zona Pro Light" panose="02010A03040002020004" pitchFamily="2" charset="0"/>
              <a:ea typeface="+mn-ea"/>
              <a:cs typeface="+mn-cs"/>
            </a:endParaRPr>
          </a:p>
        </p:txBody>
      </p:sp>
      <p:sp>
        <p:nvSpPr>
          <p:cNvPr id="6" name="CaixaDeTexto 5">
            <a:extLst>
              <a:ext uri="{FF2B5EF4-FFF2-40B4-BE49-F238E27FC236}">
                <a16:creationId xmlns:a16="http://schemas.microsoft.com/office/drawing/2014/main" id="{FA69BFD4-CD37-4D31-A3B7-44E38B08EBE8}"/>
              </a:ext>
            </a:extLst>
          </p:cNvPr>
          <p:cNvSpPr txBox="1"/>
          <p:nvPr/>
        </p:nvSpPr>
        <p:spPr>
          <a:xfrm>
            <a:off x="311886" y="1154445"/>
            <a:ext cx="11533111" cy="57072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pt-BR" sz="1400" dirty="0">
                <a:latin typeface="Zona Pro Regular" panose="02010A03040002020004" pitchFamily="50" charset="0"/>
              </a:rPr>
              <a:t>Queremos apresentar o Natal Avon e mostrar para novas Representantes como esta é a época mais lucrativa e atrativa do ano, através de nossos benefícios e incentivos. Além disso, trazer que com a variedade de portfólio, ela terá mais possibilidades nas vendas.</a:t>
            </a:r>
          </a:p>
          <a:p>
            <a:pPr algn="just">
              <a:lnSpc>
                <a:spcPct val="120000"/>
              </a:lnSpc>
            </a:pPr>
            <a:endParaRPr lang="pt-BR" sz="1400" dirty="0">
              <a:latin typeface="Zona Pro Regular" panose="02010A03040002020004" pitchFamily="50" charset="0"/>
            </a:endParaRPr>
          </a:p>
          <a:p>
            <a:pPr algn="just">
              <a:lnSpc>
                <a:spcPct val="120000"/>
              </a:lnSpc>
            </a:pPr>
            <a:r>
              <a:rPr lang="pt-BR" sz="1400" dirty="0">
                <a:latin typeface="Zona Pro Regular" panose="02010A03040002020004" pitchFamily="50" charset="0"/>
              </a:rPr>
              <a:t>Pontos Focais:</a:t>
            </a:r>
          </a:p>
          <a:p>
            <a:pPr marL="285750" indent="-285750" algn="just">
              <a:lnSpc>
                <a:spcPct val="120000"/>
              </a:lnSpc>
              <a:buFont typeface="Arial" panose="020B0604020202020204" pitchFamily="34" charset="0"/>
              <a:buChar char="•"/>
            </a:pPr>
            <a:r>
              <a:rPr lang="pt-BR" sz="1400" dirty="0">
                <a:latin typeface="Zona Pro" panose="02010A03040002020004" pitchFamily="50" charset="0"/>
              </a:rPr>
              <a:t>Público: </a:t>
            </a:r>
            <a:r>
              <a:rPr lang="pt-BR" sz="1400" dirty="0">
                <a:latin typeface="Zona Pro Regular" panose="02010A03040002020004" pitchFamily="50" charset="0"/>
              </a:rPr>
              <a:t>novas Representantes</a:t>
            </a:r>
          </a:p>
          <a:p>
            <a:pPr marL="285750" indent="-285750" algn="just">
              <a:lnSpc>
                <a:spcPct val="120000"/>
              </a:lnSpc>
              <a:buFont typeface="Arial" panose="020B0604020202020204" pitchFamily="34" charset="0"/>
              <a:buChar char="•"/>
            </a:pPr>
            <a:r>
              <a:rPr lang="pt-BR" sz="1400" dirty="0">
                <a:latin typeface="Zona Pro" panose="02010A03040002020004" pitchFamily="50" charset="0"/>
              </a:rPr>
              <a:t>Portfólio</a:t>
            </a:r>
            <a:r>
              <a:rPr lang="pt-BR" sz="1400" dirty="0">
                <a:latin typeface="Zona Pro Regular" panose="02010A03040002020004" pitchFamily="50" charset="0"/>
              </a:rPr>
              <a:t>: apresentar nossas </a:t>
            </a:r>
            <a:r>
              <a:rPr lang="pt-BR" sz="1400" dirty="0">
                <a:latin typeface="Zona Pro" panose="02010A03040002020004" pitchFamily="50" charset="0"/>
              </a:rPr>
              <a:t>categorias</a:t>
            </a:r>
            <a:r>
              <a:rPr lang="pt-BR" sz="1400" dirty="0">
                <a:latin typeface="Zona Pro Regular" panose="02010A03040002020004" pitchFamily="50" charset="0"/>
              </a:rPr>
              <a:t>, ilustrando com os nossos principais presentes da data.</a:t>
            </a:r>
          </a:p>
          <a:p>
            <a:pPr marL="266700" algn="just">
              <a:lnSpc>
                <a:spcPct val="120000"/>
              </a:lnSpc>
            </a:pPr>
            <a:r>
              <a:rPr lang="pt-BR" sz="1400" dirty="0">
                <a:latin typeface="Zona Pro Regular" panose="02010A03040002020004" pitchFamily="50" charset="0"/>
              </a:rPr>
              <a:t>- </a:t>
            </a:r>
            <a:r>
              <a:rPr lang="pt-BR" sz="1400" dirty="0">
                <a:latin typeface="Zona Pro" panose="02010A03040002020004" pitchFamily="50" charset="0"/>
              </a:rPr>
              <a:t>Perfumaria</a:t>
            </a:r>
            <a:r>
              <a:rPr lang="pt-BR" sz="1400" dirty="0">
                <a:latin typeface="Zona Pro Regular" panose="02010A03040002020004" pitchFamily="50" charset="0"/>
              </a:rPr>
              <a:t>: com fragrâncias especiais e agora com o lançamento do ano, </a:t>
            </a:r>
            <a:r>
              <a:rPr lang="pt-BR" sz="1400" dirty="0" err="1">
                <a:latin typeface="Zona Pro" panose="02010A03040002020004" pitchFamily="50" charset="0"/>
              </a:rPr>
              <a:t>LovU</a:t>
            </a:r>
            <a:r>
              <a:rPr lang="pt-BR" sz="1400" dirty="0">
                <a:latin typeface="Zona Pro" panose="02010A03040002020004" pitchFamily="50" charset="0"/>
              </a:rPr>
              <a:t> Touch</a:t>
            </a:r>
            <a:r>
              <a:rPr lang="pt-BR" sz="1400" dirty="0">
                <a:latin typeface="Zona Pro Regular" panose="02010A03040002020004" pitchFamily="50" charset="0"/>
              </a:rPr>
              <a:t>;</a:t>
            </a:r>
          </a:p>
          <a:p>
            <a:pPr marL="266700" algn="just">
              <a:lnSpc>
                <a:spcPct val="120000"/>
              </a:lnSpc>
            </a:pPr>
            <a:r>
              <a:rPr lang="pt-BR" sz="1400" dirty="0">
                <a:latin typeface="Zona Pro Regular" panose="02010A03040002020004" pitchFamily="50" charset="0"/>
              </a:rPr>
              <a:t>- </a:t>
            </a:r>
            <a:r>
              <a:rPr lang="pt-BR" sz="1400" dirty="0">
                <a:latin typeface="Zona Pro" panose="02010A03040002020004" pitchFamily="50" charset="0"/>
              </a:rPr>
              <a:t>Corpo</a:t>
            </a:r>
            <a:r>
              <a:rPr lang="pt-BR" sz="1400" dirty="0">
                <a:latin typeface="Zona Pro Regular" panose="02010A03040002020004" pitchFamily="50" charset="0"/>
              </a:rPr>
              <a:t>: Avon traz presentes de </a:t>
            </a:r>
            <a:r>
              <a:rPr lang="pt-BR" sz="1400" dirty="0">
                <a:latin typeface="Zona Pro" panose="02010A03040002020004" pitchFamily="50" charset="0"/>
              </a:rPr>
              <a:t>Encanto</a:t>
            </a:r>
            <a:r>
              <a:rPr lang="pt-BR" sz="1400" dirty="0">
                <a:latin typeface="Zona Pro Regular" panose="02010A03040002020004" pitchFamily="50" charset="0"/>
              </a:rPr>
              <a:t>, marca com grande qualidade e </a:t>
            </a:r>
            <a:r>
              <a:rPr lang="pt-BR" sz="1400" dirty="0" err="1">
                <a:latin typeface="Zona Pro Regular" panose="02010A03040002020004" pitchFamily="50" charset="0"/>
              </a:rPr>
              <a:t>perfumagem</a:t>
            </a:r>
            <a:r>
              <a:rPr lang="pt-BR" sz="1400" dirty="0">
                <a:latin typeface="Zona Pro Regular" panose="02010A03040002020004" pitchFamily="50" charset="0"/>
              </a:rPr>
              <a:t> para o corpo;</a:t>
            </a:r>
          </a:p>
          <a:p>
            <a:pPr marL="266700" algn="just">
              <a:lnSpc>
                <a:spcPct val="120000"/>
              </a:lnSpc>
            </a:pPr>
            <a:r>
              <a:rPr lang="pt-BR" sz="1400" dirty="0">
                <a:latin typeface="Zona Pro Regular" panose="02010A03040002020004" pitchFamily="50" charset="0"/>
              </a:rPr>
              <a:t>- </a:t>
            </a:r>
            <a:r>
              <a:rPr lang="pt-BR" sz="1400" dirty="0">
                <a:latin typeface="Zona Pro" panose="02010A03040002020004" pitchFamily="50" charset="0"/>
              </a:rPr>
              <a:t>Maquiagem</a:t>
            </a:r>
            <a:r>
              <a:rPr lang="pt-BR" sz="1400" dirty="0">
                <a:latin typeface="Zona Pro Regular" panose="02010A03040002020004" pitchFamily="50" charset="0"/>
              </a:rPr>
              <a:t>: marca líder de mercado, Avon traz um lançamento mais que especial, </a:t>
            </a:r>
            <a:r>
              <a:rPr lang="pt-BR" sz="1400" dirty="0">
                <a:latin typeface="Zona Pro" panose="02010A03040002020004" pitchFamily="50" charset="0"/>
              </a:rPr>
              <a:t>Paleta Big Pro</a:t>
            </a:r>
            <a:r>
              <a:rPr lang="pt-BR" sz="1400" dirty="0">
                <a:latin typeface="Zona Pro Regular" panose="02010A03040002020004" pitchFamily="50" charset="0"/>
              </a:rPr>
              <a:t>;</a:t>
            </a:r>
          </a:p>
          <a:p>
            <a:pPr marL="266700" algn="just">
              <a:lnSpc>
                <a:spcPct val="120000"/>
              </a:lnSpc>
            </a:pPr>
            <a:r>
              <a:rPr lang="pt-BR" sz="1400" dirty="0">
                <a:latin typeface="Zona Pro Regular" panose="02010A03040002020004" pitchFamily="50" charset="0"/>
              </a:rPr>
              <a:t>- </a:t>
            </a:r>
            <a:r>
              <a:rPr lang="pt-BR" sz="1400" dirty="0">
                <a:latin typeface="Zona Pro" panose="02010A03040002020004" pitchFamily="50" charset="0"/>
              </a:rPr>
              <a:t>Rosto</a:t>
            </a:r>
            <a:r>
              <a:rPr lang="pt-BR" sz="1400" dirty="0">
                <a:latin typeface="Zona Pro Regular" panose="02010A03040002020004" pitchFamily="50" charset="0"/>
              </a:rPr>
              <a:t>: marca com alta tecnologia e qualidade, Avon traz presentes </a:t>
            </a:r>
            <a:r>
              <a:rPr lang="pt-BR" sz="1400" dirty="0" err="1">
                <a:latin typeface="Zona Pro" panose="02010A03040002020004" pitchFamily="50" charset="0"/>
              </a:rPr>
              <a:t>Renew</a:t>
            </a:r>
            <a:r>
              <a:rPr lang="pt-BR" sz="1400" dirty="0">
                <a:latin typeface="Zona Pro Regular" panose="02010A03040002020004" pitchFamily="50" charset="0"/>
              </a:rPr>
              <a:t>, que é líder em mercado;</a:t>
            </a:r>
          </a:p>
          <a:p>
            <a:pPr marL="266700" algn="just">
              <a:lnSpc>
                <a:spcPct val="120000"/>
              </a:lnSpc>
            </a:pPr>
            <a:r>
              <a:rPr lang="pt-BR" sz="1400" dirty="0">
                <a:latin typeface="Zona Pro Regular" panose="02010A03040002020004" pitchFamily="50" charset="0"/>
              </a:rPr>
              <a:t>- </a:t>
            </a:r>
            <a:r>
              <a:rPr lang="pt-BR" sz="1400" dirty="0">
                <a:latin typeface="Zona Pro" panose="02010A03040002020004" pitchFamily="50" charset="0"/>
              </a:rPr>
              <a:t>Público Infantil</a:t>
            </a:r>
            <a:r>
              <a:rPr lang="pt-BR" sz="1400" dirty="0">
                <a:latin typeface="Zona Pro Regular" panose="02010A03040002020004" pitchFamily="50" charset="0"/>
              </a:rPr>
              <a:t>: a linha </a:t>
            </a:r>
            <a:r>
              <a:rPr lang="pt-BR" sz="1400" dirty="0">
                <a:latin typeface="Zona Pro" panose="02010A03040002020004" pitchFamily="50" charset="0"/>
              </a:rPr>
              <a:t>Disney</a:t>
            </a:r>
            <a:r>
              <a:rPr lang="pt-BR" sz="1400" dirty="0">
                <a:latin typeface="Zona Pro Regular" panose="02010A03040002020004" pitchFamily="50" charset="0"/>
              </a:rPr>
              <a:t>, a marca mais querida pelos pequenos.</a:t>
            </a:r>
          </a:p>
          <a:p>
            <a:pPr marL="266700" algn="just">
              <a:lnSpc>
                <a:spcPct val="120000"/>
              </a:lnSpc>
            </a:pPr>
            <a:endParaRPr lang="pt-BR" sz="1400" dirty="0">
              <a:latin typeface="Zona Pro Regular" panose="02010A03040002020004" pitchFamily="50" charset="0"/>
            </a:endParaRPr>
          </a:p>
          <a:p>
            <a:pPr lvl="0"/>
            <a:r>
              <a:rPr lang="pt-BR" sz="1400" dirty="0">
                <a:latin typeface="Zona Pro Regular" panose="02010A03040002020004" pitchFamily="50" charset="0"/>
              </a:rPr>
              <a:t>Proposta Comercial: </a:t>
            </a:r>
            <a:r>
              <a:rPr lang="pt-BR" sz="1400" dirty="0">
                <a:latin typeface="Zona Pro" panose="02010A03040002020004" pitchFamily="50" charset="0"/>
              </a:rPr>
              <a:t>grandes oportunidades de ganho e lucro</a:t>
            </a:r>
            <a:r>
              <a:rPr lang="pt-BR" sz="1400" dirty="0">
                <a:latin typeface="Zona Pro Regular" panose="02010A03040002020004" pitchFamily="50" charset="0"/>
              </a:rPr>
              <a:t> para as novas Representantes, .</a:t>
            </a:r>
            <a:br>
              <a:rPr lang="pt-BR" sz="1400" dirty="0">
                <a:latin typeface="Zona Pro Regular" panose="02010A03040002020004" pitchFamily="50" charset="0"/>
              </a:rPr>
            </a:br>
            <a:r>
              <a:rPr lang="pt-BR" sz="1400" dirty="0">
                <a:latin typeface="Zona Pro Regular" panose="02010A03040002020004" pitchFamily="50" charset="0"/>
              </a:rPr>
              <a:t>Indicar as </a:t>
            </a:r>
            <a:r>
              <a:rPr lang="pt-BR" sz="1400" dirty="0">
                <a:latin typeface="Zona Pro" panose="02010A03040002020004" pitchFamily="50" charset="0"/>
              </a:rPr>
              <a:t>diferenças </a:t>
            </a:r>
            <a:r>
              <a:rPr lang="pt-BR" sz="1400" dirty="0">
                <a:latin typeface="Zona Pro Regular" panose="02010A03040002020004" pitchFamily="50" charset="0"/>
              </a:rPr>
              <a:t>de ganhos </a:t>
            </a:r>
            <a:r>
              <a:rPr lang="pt-BR" sz="1400" dirty="0">
                <a:latin typeface="Zona Pro" panose="02010A03040002020004" pitchFamily="50" charset="0"/>
              </a:rPr>
              <a:t>entre as Estrelas</a:t>
            </a:r>
            <a:r>
              <a:rPr lang="pt-BR" sz="1400" dirty="0">
                <a:latin typeface="Zona Pro Regular" panose="02010A03040002020004" pitchFamily="50" charset="0"/>
              </a:rPr>
              <a:t>, como a lucratividade e pontuação do MMA (este último para 3, 4 e 5 Estrelas).</a:t>
            </a:r>
            <a:br>
              <a:rPr lang="pt-BR" sz="1400" dirty="0">
                <a:latin typeface="Zona Pro Regular" panose="02010A03040002020004" pitchFamily="50" charset="0"/>
              </a:rPr>
            </a:br>
            <a:r>
              <a:rPr lang="pt-BR" sz="1400" dirty="0">
                <a:latin typeface="Zona Pro Regular" panose="02010A03040002020004" pitchFamily="50" charset="0"/>
              </a:rPr>
              <a:t>Não precisamos ter todas as informações, nem de sarrafo nem de parcelamento. Poderia ser algo como “parcele em até 6x no cartão”; “lucre até 31%”; etc.</a:t>
            </a:r>
            <a:endParaRPr lang="en-US" sz="1400" dirty="0">
              <a:latin typeface="Zona Pro Regular" panose="02010A03040002020004" pitchFamily="50" charset="0"/>
            </a:endParaRPr>
          </a:p>
          <a:p>
            <a:pPr marL="342900" lvl="0" indent="-342900">
              <a:buFont typeface="+mj-lt"/>
              <a:buAutoNum type="arabicParenR"/>
            </a:pPr>
            <a:r>
              <a:rPr lang="pt-BR" sz="1400" dirty="0">
                <a:latin typeface="Zona Pro Regular" panose="02010A03040002020004" pitchFamily="50" charset="0"/>
              </a:rPr>
              <a:t>Trazer narrativa “da lembrancinha ao presentão” nossos preços acessíveis;</a:t>
            </a:r>
            <a:endParaRPr lang="en-US" sz="1400" dirty="0">
              <a:latin typeface="Zona Pro Regular" panose="02010A03040002020004" pitchFamily="50" charset="0"/>
            </a:endParaRPr>
          </a:p>
          <a:p>
            <a:pPr marL="342900" lvl="0" indent="-342900">
              <a:buFont typeface="+mj-lt"/>
              <a:buAutoNum type="arabicParenR"/>
            </a:pPr>
            <a:r>
              <a:rPr lang="pt-BR" sz="1400" dirty="0">
                <a:latin typeface="Zona Pro Regular" panose="02010A03040002020004" pitchFamily="50" charset="0"/>
              </a:rPr>
              <a:t>Incluir nossa #VemDePresenteAvon.</a:t>
            </a:r>
            <a:endParaRPr lang="en-US" sz="1400" dirty="0">
              <a:latin typeface="Zona Pro Regular" panose="02010A03040002020004" pitchFamily="50" charset="0"/>
            </a:endParaRPr>
          </a:p>
          <a:p>
            <a:pPr algn="just">
              <a:lnSpc>
                <a:spcPct val="120000"/>
              </a:lnSpc>
            </a:pPr>
            <a:endParaRPr lang="pt-BR" sz="1400" dirty="0">
              <a:latin typeface="Zona Pro Regular" panose="02010A03040002020004" pitchFamily="50" charset="0"/>
            </a:endParaRPr>
          </a:p>
          <a:p>
            <a:pPr marL="285750" indent="-285750" algn="just">
              <a:lnSpc>
                <a:spcPct val="120000"/>
              </a:lnSpc>
              <a:buFont typeface="Arial" panose="020B0604020202020204" pitchFamily="34" charset="0"/>
              <a:buChar char="•"/>
            </a:pPr>
            <a:r>
              <a:rPr lang="pt-BR" sz="1400" dirty="0">
                <a:latin typeface="Zona Pro Regular" panose="02010A03040002020004" pitchFamily="50" charset="0"/>
              </a:rPr>
              <a:t>Formato:</a:t>
            </a:r>
          </a:p>
          <a:p>
            <a:pPr marL="266700" algn="just">
              <a:lnSpc>
                <a:spcPct val="120000"/>
              </a:lnSpc>
            </a:pPr>
            <a:r>
              <a:rPr lang="pt-BR" sz="1400" dirty="0">
                <a:latin typeface="Zona Pro Regular" panose="02010A03040002020004" pitchFamily="50" charset="0"/>
              </a:rPr>
              <a:t>- </a:t>
            </a:r>
            <a:r>
              <a:rPr lang="pt-BR" sz="1400" dirty="0" err="1">
                <a:latin typeface="Zona Pro" panose="02010A03040002020004" pitchFamily="50" charset="0"/>
              </a:rPr>
              <a:t>One</a:t>
            </a:r>
            <a:r>
              <a:rPr lang="pt-BR" sz="1400" dirty="0">
                <a:latin typeface="Zona Pro" panose="02010A03040002020004" pitchFamily="50" charset="0"/>
              </a:rPr>
              <a:t> Page por Estrela</a:t>
            </a:r>
            <a:r>
              <a:rPr lang="pt-BR" sz="1400" dirty="0">
                <a:latin typeface="Zona Pro Regular" panose="02010A03040002020004" pitchFamily="50" charset="0"/>
              </a:rPr>
              <a:t>;</a:t>
            </a:r>
          </a:p>
        </p:txBody>
      </p:sp>
    </p:spTree>
    <p:extLst>
      <p:ext uri="{BB962C8B-B14F-4D97-AF65-F5344CB8AC3E}">
        <p14:creationId xmlns:p14="http://schemas.microsoft.com/office/powerpoint/2010/main" val="209588838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5">
            <a:extLst>
              <a:ext uri="{FF2B5EF4-FFF2-40B4-BE49-F238E27FC236}">
                <a16:creationId xmlns:a16="http://schemas.microsoft.com/office/drawing/2014/main" id="{5BB23704-E074-4B2A-8DEF-4FB6F79B5E84}"/>
              </a:ext>
            </a:extLst>
          </p:cNvPr>
          <p:cNvSpPr txBox="1">
            <a:spLocks/>
          </p:cNvSpPr>
          <p:nvPr/>
        </p:nvSpPr>
        <p:spPr>
          <a:xfrm>
            <a:off x="311886" y="566784"/>
            <a:ext cx="10591800" cy="608314"/>
          </a:xfrm>
          <a:prstGeom prst="rect">
            <a:avLst/>
          </a:prstGeom>
        </p:spPr>
        <p:txBody>
          <a:bodyPr anchor="ctr" anchorCtr="0"/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000" b="1" i="0" kern="1200">
                <a:blipFill>
                  <a:blip r:embed="rId2"/>
                  <a:stretch>
                    <a:fillRect/>
                  </a:stretch>
                </a:blipFill>
                <a:latin typeface="Zona Pro Black" panose="02010A03040002020004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pt-BR" b="1" i="0" u="none" strike="noStrike" kern="1200" cap="none" spc="0" normalizeH="0" baseline="0" noProof="0" dirty="0">
                <a:ln>
                  <a:noFill/>
                </a:ln>
                <a:blipFill>
                  <a:blip r:embed="rId2"/>
                  <a:stretch>
                    <a:fillRect/>
                  </a:stretch>
                </a:blipFill>
                <a:effectLst/>
                <a:uLnTx/>
                <a:uFillTx/>
                <a:latin typeface="Zona Pro Black" panose="02010A03040002020004" pitchFamily="2" charset="0"/>
                <a:ea typeface="+mn-ea"/>
                <a:cs typeface="+mn-cs"/>
              </a:rPr>
              <a:t>1 Estrela</a:t>
            </a:r>
            <a:endParaRPr kumimoji="0" lang="en-BR" b="1" i="0" u="none" strike="noStrike" kern="1200" cap="none" spc="0" normalizeH="0" baseline="0" noProof="0" dirty="0">
              <a:ln>
                <a:noFill/>
              </a:ln>
              <a:blipFill>
                <a:blip r:embed="rId2"/>
                <a:stretch>
                  <a:fillRect/>
                </a:stretch>
              </a:blipFill>
              <a:effectLst/>
              <a:uLnTx/>
              <a:uFillTx/>
              <a:latin typeface="Zona Pro Black" panose="02010A03040002020004" pitchFamily="2" charset="0"/>
              <a:ea typeface="+mn-ea"/>
              <a:cs typeface="+mn-cs"/>
            </a:endParaRPr>
          </a:p>
        </p:txBody>
      </p:sp>
      <p:sp>
        <p:nvSpPr>
          <p:cNvPr id="2" name="CaixaDeTexto 1">
            <a:extLst>
              <a:ext uri="{FF2B5EF4-FFF2-40B4-BE49-F238E27FC236}">
                <a16:creationId xmlns:a16="http://schemas.microsoft.com/office/drawing/2014/main" id="{886A0DE3-DED8-D169-3503-DA51A3CF9BC4}"/>
              </a:ext>
            </a:extLst>
          </p:cNvPr>
          <p:cNvSpPr txBox="1"/>
          <p:nvPr/>
        </p:nvSpPr>
        <p:spPr>
          <a:xfrm>
            <a:off x="311886" y="843244"/>
            <a:ext cx="8765853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dirty="0"/>
              <a:t>Trazer título “Natal Avon: presente pra todo mundo e sucesso pra você!”</a:t>
            </a:r>
            <a:br>
              <a:rPr lang="pt-BR" dirty="0"/>
            </a:br>
            <a:r>
              <a:rPr lang="pt-BR" dirty="0"/>
              <a:t>Linha fina: A data mais lucrativa do ano chegou, vem crescer e brilhar ainda mais</a:t>
            </a:r>
            <a:br>
              <a:rPr lang="pt-BR" dirty="0"/>
            </a:br>
            <a:br>
              <a:rPr lang="pt-BR" dirty="0"/>
            </a:br>
            <a:r>
              <a:rPr lang="pt-BR" dirty="0"/>
              <a:t>Só no Natal Avon você tem vantagens incríveis e produtos que vão da lembrancinha ao Presentão para oferecer para todos os perfis de clientes, olha só:</a:t>
            </a:r>
            <a:br>
              <a:rPr lang="pt-BR" dirty="0"/>
            </a:br>
            <a:r>
              <a:rPr lang="pt-BR" dirty="0">
                <a:solidFill>
                  <a:srgbClr val="FF0000"/>
                </a:solidFill>
              </a:rPr>
              <a:t>Inserir box com os presentes abaixo</a:t>
            </a:r>
            <a:br>
              <a:rPr lang="pt-BR" dirty="0"/>
            </a:br>
            <a:br>
              <a:rPr lang="pt-BR" dirty="0"/>
            </a:br>
            <a:endParaRPr lang="en-US" dirty="0"/>
          </a:p>
        </p:txBody>
      </p:sp>
      <p:pic>
        <p:nvPicPr>
          <p:cNvPr id="8" name="Imagem 7">
            <a:extLst>
              <a:ext uri="{FF2B5EF4-FFF2-40B4-BE49-F238E27FC236}">
                <a16:creationId xmlns:a16="http://schemas.microsoft.com/office/drawing/2014/main" id="{B5097E71-29F0-F6A4-60F3-9E3E32894E3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3339" y="2615459"/>
            <a:ext cx="4531161" cy="1957982"/>
          </a:xfrm>
          <a:prstGeom prst="rect">
            <a:avLst/>
          </a:prstGeom>
        </p:spPr>
      </p:pic>
      <p:sp>
        <p:nvSpPr>
          <p:cNvPr id="9" name="CaixaDeTexto 8">
            <a:extLst>
              <a:ext uri="{FF2B5EF4-FFF2-40B4-BE49-F238E27FC236}">
                <a16:creationId xmlns:a16="http://schemas.microsoft.com/office/drawing/2014/main" id="{6CDC6D95-1D7B-9FDA-8832-9DA2D24C779F}"/>
              </a:ext>
            </a:extLst>
          </p:cNvPr>
          <p:cNvSpPr txBox="1"/>
          <p:nvPr/>
        </p:nvSpPr>
        <p:spPr>
          <a:xfrm>
            <a:off x="347003" y="4573441"/>
            <a:ext cx="11483926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dirty="0"/>
              <a:t>Representante 1 Estrela, vem de vantagens neste Natal:</a:t>
            </a:r>
            <a:br>
              <a:rPr lang="pt-BR" dirty="0"/>
            </a:br>
            <a:br>
              <a:rPr lang="pt-BR" dirty="0"/>
            </a:br>
            <a:r>
              <a:rPr lang="pt-BR" dirty="0"/>
              <a:t>- Até 31% de lucro</a:t>
            </a:r>
            <a:br>
              <a:rPr lang="pt-BR" dirty="0"/>
            </a:br>
            <a:r>
              <a:rPr lang="pt-BR" dirty="0"/>
              <a:t>- A partir de 70 reais de investimento em presentes, ganhe produto na caixa para vender com 100% de lucro</a:t>
            </a:r>
            <a:br>
              <a:rPr lang="pt-BR" dirty="0"/>
            </a:br>
            <a:r>
              <a:rPr lang="pt-BR" dirty="0"/>
              <a:t>- Pagamento Parcelado, até 6x no cartão ou 2x no boleto e muito mais!</a:t>
            </a:r>
          </a:p>
          <a:p>
            <a:r>
              <a:rPr lang="pt-BR" dirty="0"/>
              <a:t>Quer conhecer mais detalhes das oportunidades deste Natal Avon? Confira tudo na Revista Avon com Você ou fale com a sua Empresária da Beleza Avon</a:t>
            </a:r>
            <a:br>
              <a:rPr lang="pt-BR" dirty="0"/>
            </a:br>
            <a:r>
              <a:rPr lang="pt-BR" dirty="0"/>
              <a:t>#VemDePresenteAvon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9646560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5">
            <a:extLst>
              <a:ext uri="{FF2B5EF4-FFF2-40B4-BE49-F238E27FC236}">
                <a16:creationId xmlns:a16="http://schemas.microsoft.com/office/drawing/2014/main" id="{5BB23704-E074-4B2A-8DEF-4FB6F79B5E84}"/>
              </a:ext>
            </a:extLst>
          </p:cNvPr>
          <p:cNvSpPr txBox="1">
            <a:spLocks/>
          </p:cNvSpPr>
          <p:nvPr/>
        </p:nvSpPr>
        <p:spPr>
          <a:xfrm>
            <a:off x="311886" y="566784"/>
            <a:ext cx="10591800" cy="608314"/>
          </a:xfrm>
          <a:prstGeom prst="rect">
            <a:avLst/>
          </a:prstGeom>
        </p:spPr>
        <p:txBody>
          <a:bodyPr anchor="ctr" anchorCtr="0"/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000" b="1" i="0" kern="1200">
                <a:blipFill>
                  <a:blip r:embed="rId2"/>
                  <a:stretch>
                    <a:fillRect/>
                  </a:stretch>
                </a:blipFill>
                <a:latin typeface="Zona Pro Black" panose="02010A03040002020004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pt-BR" b="1" i="0" u="none" strike="noStrike" kern="1200" cap="none" spc="0" normalizeH="0" baseline="0" noProof="0" dirty="0">
                <a:ln>
                  <a:noFill/>
                </a:ln>
                <a:blipFill>
                  <a:blip r:embed="rId2"/>
                  <a:stretch>
                    <a:fillRect/>
                  </a:stretch>
                </a:blipFill>
                <a:effectLst/>
                <a:uLnTx/>
                <a:uFillTx/>
                <a:latin typeface="Zona Pro Black" panose="02010A03040002020004" pitchFamily="2" charset="0"/>
                <a:ea typeface="+mn-ea"/>
                <a:cs typeface="+mn-cs"/>
              </a:rPr>
              <a:t>2 Estrelas</a:t>
            </a:r>
            <a:endParaRPr kumimoji="0" lang="en-BR" b="1" i="0" u="none" strike="noStrike" kern="1200" cap="none" spc="0" normalizeH="0" baseline="0" noProof="0" dirty="0">
              <a:ln>
                <a:noFill/>
              </a:ln>
              <a:blipFill>
                <a:blip r:embed="rId2"/>
                <a:stretch>
                  <a:fillRect/>
                </a:stretch>
              </a:blipFill>
              <a:effectLst/>
              <a:uLnTx/>
              <a:uFillTx/>
              <a:latin typeface="Zona Pro Black" panose="02010A03040002020004" pitchFamily="2" charset="0"/>
              <a:ea typeface="+mn-ea"/>
              <a:cs typeface="+mn-cs"/>
            </a:endParaRPr>
          </a:p>
        </p:txBody>
      </p:sp>
      <p:sp>
        <p:nvSpPr>
          <p:cNvPr id="2" name="CaixaDeTexto 1">
            <a:extLst>
              <a:ext uri="{FF2B5EF4-FFF2-40B4-BE49-F238E27FC236}">
                <a16:creationId xmlns:a16="http://schemas.microsoft.com/office/drawing/2014/main" id="{886A0DE3-DED8-D169-3503-DA51A3CF9BC4}"/>
              </a:ext>
            </a:extLst>
          </p:cNvPr>
          <p:cNvSpPr txBox="1"/>
          <p:nvPr/>
        </p:nvSpPr>
        <p:spPr>
          <a:xfrm>
            <a:off x="311886" y="927652"/>
            <a:ext cx="8765853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dirty="0"/>
              <a:t>Trazer título “Natal Avon: presente pra todo mundo e sucesso pra você!”</a:t>
            </a:r>
            <a:br>
              <a:rPr lang="pt-BR" dirty="0"/>
            </a:br>
            <a:r>
              <a:rPr lang="pt-BR" dirty="0"/>
              <a:t>Linha fina: A data mais lucrativa do ano chegou, vem crescer e brilhar ainda mais</a:t>
            </a:r>
            <a:br>
              <a:rPr lang="pt-BR" dirty="0"/>
            </a:br>
            <a:br>
              <a:rPr lang="pt-BR" dirty="0"/>
            </a:br>
            <a:r>
              <a:rPr lang="pt-BR" dirty="0"/>
              <a:t>Só no Natal Avon você tem vantagens incríveis e produtos que vão da lembrancinha ao Presentão para oferecer para todos os perfis de clientes, olha só:</a:t>
            </a:r>
            <a:br>
              <a:rPr lang="pt-BR" dirty="0"/>
            </a:br>
            <a:r>
              <a:rPr lang="pt-BR" dirty="0">
                <a:solidFill>
                  <a:srgbClr val="FF0000"/>
                </a:solidFill>
              </a:rPr>
              <a:t>Inserir box com os presentes abaixo</a:t>
            </a:r>
            <a:br>
              <a:rPr lang="pt-BR" dirty="0"/>
            </a:br>
            <a:br>
              <a:rPr lang="pt-BR" dirty="0"/>
            </a:br>
            <a:endParaRPr lang="en-US" dirty="0"/>
          </a:p>
        </p:txBody>
      </p:sp>
      <p:pic>
        <p:nvPicPr>
          <p:cNvPr id="8" name="Imagem 7">
            <a:extLst>
              <a:ext uri="{FF2B5EF4-FFF2-40B4-BE49-F238E27FC236}">
                <a16:creationId xmlns:a16="http://schemas.microsoft.com/office/drawing/2014/main" id="{B5097E71-29F0-F6A4-60F3-9E3E32894E3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3339" y="2615459"/>
            <a:ext cx="4531161" cy="1957982"/>
          </a:xfrm>
          <a:prstGeom prst="rect">
            <a:avLst/>
          </a:prstGeom>
        </p:spPr>
      </p:pic>
      <p:sp>
        <p:nvSpPr>
          <p:cNvPr id="9" name="CaixaDeTexto 8">
            <a:extLst>
              <a:ext uri="{FF2B5EF4-FFF2-40B4-BE49-F238E27FC236}">
                <a16:creationId xmlns:a16="http://schemas.microsoft.com/office/drawing/2014/main" id="{6CDC6D95-1D7B-9FDA-8832-9DA2D24C779F}"/>
              </a:ext>
            </a:extLst>
          </p:cNvPr>
          <p:cNvSpPr txBox="1"/>
          <p:nvPr/>
        </p:nvSpPr>
        <p:spPr>
          <a:xfrm>
            <a:off x="347003" y="4573441"/>
            <a:ext cx="10879015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dirty="0"/>
              <a:t>Representante 2 Estrelas, vem de vantagens neste Natal:</a:t>
            </a:r>
            <a:br>
              <a:rPr lang="pt-BR" dirty="0"/>
            </a:br>
            <a:br>
              <a:rPr lang="pt-BR" dirty="0"/>
            </a:br>
            <a:r>
              <a:rPr lang="pt-BR" dirty="0"/>
              <a:t>- Até 40% de lucro</a:t>
            </a:r>
            <a:br>
              <a:rPr lang="pt-BR" dirty="0"/>
            </a:br>
            <a:r>
              <a:rPr lang="pt-BR" dirty="0"/>
              <a:t>- A partir de 70 reais de investimento em presentes, ganhe produto na caixa para vender com 100% de lucro</a:t>
            </a:r>
            <a:br>
              <a:rPr lang="pt-BR" dirty="0"/>
            </a:br>
            <a:r>
              <a:rPr lang="pt-BR" dirty="0"/>
              <a:t>- Pagamento Parcelado, até 6x no cartão ou 2x no boleto e muito mais!</a:t>
            </a:r>
            <a:br>
              <a:rPr lang="pt-BR" dirty="0"/>
            </a:br>
            <a:r>
              <a:rPr lang="pt-BR" dirty="0"/>
              <a:t>Quer conhecer mais detalhes das oportunidades deste Natal Avon? Confira tudo na Revista Avon com Você ou fale com a sua Empresária da Beleza Avon #VemDePresenteAvon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0547753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5">
            <a:extLst>
              <a:ext uri="{FF2B5EF4-FFF2-40B4-BE49-F238E27FC236}">
                <a16:creationId xmlns:a16="http://schemas.microsoft.com/office/drawing/2014/main" id="{5BB23704-E074-4B2A-8DEF-4FB6F79B5E84}"/>
              </a:ext>
            </a:extLst>
          </p:cNvPr>
          <p:cNvSpPr txBox="1">
            <a:spLocks/>
          </p:cNvSpPr>
          <p:nvPr/>
        </p:nvSpPr>
        <p:spPr>
          <a:xfrm>
            <a:off x="311886" y="566784"/>
            <a:ext cx="10591800" cy="608314"/>
          </a:xfrm>
          <a:prstGeom prst="rect">
            <a:avLst/>
          </a:prstGeom>
        </p:spPr>
        <p:txBody>
          <a:bodyPr anchor="ctr" anchorCtr="0"/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000" b="1" i="0" kern="1200">
                <a:blipFill>
                  <a:blip r:embed="rId2"/>
                  <a:stretch>
                    <a:fillRect/>
                  </a:stretch>
                </a:blipFill>
                <a:latin typeface="Zona Pro Black" panose="02010A03040002020004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pt-BR" b="1" i="0" u="none" strike="noStrike" kern="1200" cap="none" spc="0" normalizeH="0" baseline="0" noProof="0" dirty="0">
                <a:ln>
                  <a:noFill/>
                </a:ln>
                <a:blipFill>
                  <a:blip r:embed="rId2"/>
                  <a:stretch>
                    <a:fillRect/>
                  </a:stretch>
                </a:blipFill>
                <a:effectLst/>
                <a:uLnTx/>
                <a:uFillTx/>
                <a:latin typeface="Zona Pro Black" panose="02010A03040002020004" pitchFamily="2" charset="0"/>
                <a:ea typeface="+mn-ea"/>
                <a:cs typeface="+mn-cs"/>
              </a:rPr>
              <a:t>3 Estrelas</a:t>
            </a:r>
            <a:endParaRPr kumimoji="0" lang="en-BR" b="1" i="0" u="none" strike="noStrike" kern="1200" cap="none" spc="0" normalizeH="0" baseline="0" noProof="0" dirty="0">
              <a:ln>
                <a:noFill/>
              </a:ln>
              <a:blipFill>
                <a:blip r:embed="rId2"/>
                <a:stretch>
                  <a:fillRect/>
                </a:stretch>
              </a:blipFill>
              <a:effectLst/>
              <a:uLnTx/>
              <a:uFillTx/>
              <a:latin typeface="Zona Pro Black" panose="02010A03040002020004" pitchFamily="2" charset="0"/>
              <a:ea typeface="+mn-ea"/>
              <a:cs typeface="+mn-cs"/>
            </a:endParaRPr>
          </a:p>
        </p:txBody>
      </p:sp>
      <p:sp>
        <p:nvSpPr>
          <p:cNvPr id="2" name="CaixaDeTexto 1">
            <a:extLst>
              <a:ext uri="{FF2B5EF4-FFF2-40B4-BE49-F238E27FC236}">
                <a16:creationId xmlns:a16="http://schemas.microsoft.com/office/drawing/2014/main" id="{886A0DE3-DED8-D169-3503-DA51A3CF9BC4}"/>
              </a:ext>
            </a:extLst>
          </p:cNvPr>
          <p:cNvSpPr txBox="1"/>
          <p:nvPr/>
        </p:nvSpPr>
        <p:spPr>
          <a:xfrm>
            <a:off x="311886" y="927652"/>
            <a:ext cx="8765853" cy="25853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dirty="0"/>
              <a:t>Trazer título “Natal Avon: presente pra todo mundo e sucesso pra você!”</a:t>
            </a:r>
            <a:br>
              <a:rPr lang="pt-BR" dirty="0"/>
            </a:br>
            <a:r>
              <a:rPr lang="pt-BR" dirty="0"/>
              <a:t>Linha fina: A data mais lucrativa do ano chegou, vem crescer e brilhar ainda mais</a:t>
            </a:r>
            <a:br>
              <a:rPr lang="pt-BR" dirty="0"/>
            </a:br>
            <a:br>
              <a:rPr lang="pt-BR" dirty="0"/>
            </a:br>
            <a:r>
              <a:rPr lang="pt-BR" dirty="0"/>
              <a:t>Só no Natal Avon você tem vantagens incríveis e produtos que vão da lembrancinha ao Presentão para oferecer para todos os perfis de clientes, olha só:</a:t>
            </a:r>
            <a:br>
              <a:rPr lang="pt-BR" dirty="0"/>
            </a:br>
            <a:r>
              <a:rPr lang="pt-BR" dirty="0">
                <a:solidFill>
                  <a:srgbClr val="FF0000"/>
                </a:solidFill>
              </a:rPr>
              <a:t>Inserir box com os presentes abaixo</a:t>
            </a:r>
            <a:br>
              <a:rPr lang="pt-BR" dirty="0"/>
            </a:br>
            <a:br>
              <a:rPr lang="pt-BR" dirty="0"/>
            </a:br>
            <a:br>
              <a:rPr lang="pt-BR" dirty="0"/>
            </a:br>
            <a:endParaRPr lang="en-US" dirty="0"/>
          </a:p>
        </p:txBody>
      </p:sp>
      <p:pic>
        <p:nvPicPr>
          <p:cNvPr id="8" name="Imagem 7">
            <a:extLst>
              <a:ext uri="{FF2B5EF4-FFF2-40B4-BE49-F238E27FC236}">
                <a16:creationId xmlns:a16="http://schemas.microsoft.com/office/drawing/2014/main" id="{B5097E71-29F0-F6A4-60F3-9E3E32894E3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3339" y="2615459"/>
            <a:ext cx="4531161" cy="1957982"/>
          </a:xfrm>
          <a:prstGeom prst="rect">
            <a:avLst/>
          </a:prstGeom>
        </p:spPr>
      </p:pic>
      <p:sp>
        <p:nvSpPr>
          <p:cNvPr id="9" name="CaixaDeTexto 8">
            <a:extLst>
              <a:ext uri="{FF2B5EF4-FFF2-40B4-BE49-F238E27FC236}">
                <a16:creationId xmlns:a16="http://schemas.microsoft.com/office/drawing/2014/main" id="{6CDC6D95-1D7B-9FDA-8832-9DA2D24C779F}"/>
              </a:ext>
            </a:extLst>
          </p:cNvPr>
          <p:cNvSpPr txBox="1"/>
          <p:nvPr/>
        </p:nvSpPr>
        <p:spPr>
          <a:xfrm>
            <a:off x="347003" y="4573441"/>
            <a:ext cx="11202571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dirty="0"/>
              <a:t>Representante 3 Estrelas, vem de vantagens neste Natal:</a:t>
            </a:r>
            <a:br>
              <a:rPr lang="pt-BR" dirty="0"/>
            </a:br>
            <a:br>
              <a:rPr lang="pt-BR" dirty="0"/>
            </a:br>
            <a:r>
              <a:rPr lang="pt-BR" dirty="0"/>
              <a:t>- Até 44% de lucro</a:t>
            </a:r>
            <a:br>
              <a:rPr lang="pt-BR" dirty="0"/>
            </a:br>
            <a:r>
              <a:rPr lang="pt-BR" dirty="0"/>
              <a:t>- A partir de 90 reais de investimento em presentes, ganhe produto na caixa para vender com 100% de lucro</a:t>
            </a:r>
            <a:br>
              <a:rPr lang="pt-BR" dirty="0"/>
            </a:br>
            <a:r>
              <a:rPr lang="pt-BR" dirty="0"/>
              <a:t>- Com 3x mais pontos, você consegue resgatar ainda mais prêmios no Meu Mundo Avon!</a:t>
            </a:r>
          </a:p>
          <a:p>
            <a:r>
              <a:rPr lang="pt-BR" dirty="0"/>
              <a:t>- Pagamento Parcelado, até 6x no cartão ou 2x no boleto e muito mais!</a:t>
            </a:r>
          </a:p>
          <a:p>
            <a:r>
              <a:rPr lang="pt-BR" dirty="0"/>
              <a:t>Quer conhecer mais detalhes das oportunidades deste Natal Avon? Confira tudo na Revista Avon com Você ou fale com a sua Empresária da Beleza Avon #VemDePresenteAvon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2938100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5">
            <a:extLst>
              <a:ext uri="{FF2B5EF4-FFF2-40B4-BE49-F238E27FC236}">
                <a16:creationId xmlns:a16="http://schemas.microsoft.com/office/drawing/2014/main" id="{5BB23704-E074-4B2A-8DEF-4FB6F79B5E84}"/>
              </a:ext>
            </a:extLst>
          </p:cNvPr>
          <p:cNvSpPr txBox="1">
            <a:spLocks/>
          </p:cNvSpPr>
          <p:nvPr/>
        </p:nvSpPr>
        <p:spPr>
          <a:xfrm>
            <a:off x="311886" y="566784"/>
            <a:ext cx="10591800" cy="608314"/>
          </a:xfrm>
          <a:prstGeom prst="rect">
            <a:avLst/>
          </a:prstGeom>
        </p:spPr>
        <p:txBody>
          <a:bodyPr anchor="ctr" anchorCtr="0"/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000" b="1" i="0" kern="1200">
                <a:blipFill>
                  <a:blip r:embed="rId2"/>
                  <a:stretch>
                    <a:fillRect/>
                  </a:stretch>
                </a:blipFill>
                <a:latin typeface="Zona Pro Black" panose="02010A03040002020004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pt-BR" b="1" i="0" u="none" strike="noStrike" kern="1200" cap="none" spc="0" normalizeH="0" baseline="0" noProof="0" dirty="0">
                <a:ln>
                  <a:noFill/>
                </a:ln>
                <a:blipFill>
                  <a:blip r:embed="rId2"/>
                  <a:stretch>
                    <a:fillRect/>
                  </a:stretch>
                </a:blipFill>
                <a:effectLst/>
                <a:uLnTx/>
                <a:uFillTx/>
                <a:latin typeface="Zona Pro Black" panose="02010A03040002020004" pitchFamily="2" charset="0"/>
                <a:ea typeface="+mn-ea"/>
                <a:cs typeface="+mn-cs"/>
              </a:rPr>
              <a:t>4 Estrelas</a:t>
            </a:r>
            <a:endParaRPr kumimoji="0" lang="en-BR" b="1" i="0" u="none" strike="noStrike" kern="1200" cap="none" spc="0" normalizeH="0" baseline="0" noProof="0" dirty="0">
              <a:ln>
                <a:noFill/>
              </a:ln>
              <a:blipFill>
                <a:blip r:embed="rId2"/>
                <a:stretch>
                  <a:fillRect/>
                </a:stretch>
              </a:blipFill>
              <a:effectLst/>
              <a:uLnTx/>
              <a:uFillTx/>
              <a:latin typeface="Zona Pro Black" panose="02010A03040002020004" pitchFamily="2" charset="0"/>
              <a:ea typeface="+mn-ea"/>
              <a:cs typeface="+mn-cs"/>
            </a:endParaRPr>
          </a:p>
        </p:txBody>
      </p:sp>
      <p:sp>
        <p:nvSpPr>
          <p:cNvPr id="2" name="CaixaDeTexto 1">
            <a:extLst>
              <a:ext uri="{FF2B5EF4-FFF2-40B4-BE49-F238E27FC236}">
                <a16:creationId xmlns:a16="http://schemas.microsoft.com/office/drawing/2014/main" id="{886A0DE3-DED8-D169-3503-DA51A3CF9BC4}"/>
              </a:ext>
            </a:extLst>
          </p:cNvPr>
          <p:cNvSpPr txBox="1"/>
          <p:nvPr/>
        </p:nvSpPr>
        <p:spPr>
          <a:xfrm>
            <a:off x="311886" y="927652"/>
            <a:ext cx="8765853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dirty="0"/>
              <a:t>Trazer título “Natal Avon: presente pra todo mundo e sucesso pra você!”</a:t>
            </a:r>
            <a:br>
              <a:rPr lang="pt-BR" dirty="0"/>
            </a:br>
            <a:r>
              <a:rPr lang="pt-BR" dirty="0"/>
              <a:t>Linha fina: A data mais lucrativa do ano chegou, vem crescer e brilhar ainda mais</a:t>
            </a:r>
            <a:br>
              <a:rPr lang="pt-BR" dirty="0"/>
            </a:br>
            <a:endParaRPr lang="pt-BR" dirty="0"/>
          </a:p>
          <a:p>
            <a:r>
              <a:rPr lang="pt-BR" dirty="0"/>
              <a:t>Só no Natal Avon você tem vantagens incríveis e produtos que vão da lembrancinha ao Presentão para oferecer para todos os perfis de clientes, olha só:</a:t>
            </a:r>
            <a:br>
              <a:rPr lang="pt-BR" dirty="0"/>
            </a:br>
            <a:r>
              <a:rPr lang="pt-BR" dirty="0">
                <a:solidFill>
                  <a:srgbClr val="FF0000"/>
                </a:solidFill>
              </a:rPr>
              <a:t>Inserir box com os presentes abaixo</a:t>
            </a:r>
            <a:br>
              <a:rPr lang="pt-BR" dirty="0"/>
            </a:br>
            <a:br>
              <a:rPr lang="pt-BR" dirty="0"/>
            </a:br>
            <a:endParaRPr lang="en-US" dirty="0"/>
          </a:p>
        </p:txBody>
      </p:sp>
      <p:pic>
        <p:nvPicPr>
          <p:cNvPr id="8" name="Imagem 7">
            <a:extLst>
              <a:ext uri="{FF2B5EF4-FFF2-40B4-BE49-F238E27FC236}">
                <a16:creationId xmlns:a16="http://schemas.microsoft.com/office/drawing/2014/main" id="{B5097E71-29F0-F6A4-60F3-9E3E32894E3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3339" y="2615459"/>
            <a:ext cx="4531161" cy="1957982"/>
          </a:xfrm>
          <a:prstGeom prst="rect">
            <a:avLst/>
          </a:prstGeom>
        </p:spPr>
      </p:pic>
      <p:sp>
        <p:nvSpPr>
          <p:cNvPr id="9" name="CaixaDeTexto 8">
            <a:extLst>
              <a:ext uri="{FF2B5EF4-FFF2-40B4-BE49-F238E27FC236}">
                <a16:creationId xmlns:a16="http://schemas.microsoft.com/office/drawing/2014/main" id="{6CDC6D95-1D7B-9FDA-8832-9DA2D24C779F}"/>
              </a:ext>
            </a:extLst>
          </p:cNvPr>
          <p:cNvSpPr txBox="1"/>
          <p:nvPr/>
        </p:nvSpPr>
        <p:spPr>
          <a:xfrm>
            <a:off x="347002" y="4573441"/>
            <a:ext cx="11659467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dirty="0"/>
              <a:t>Representante 4 Estrelas, vem de vantagens neste Natal:</a:t>
            </a:r>
            <a:br>
              <a:rPr lang="pt-BR" dirty="0"/>
            </a:br>
            <a:br>
              <a:rPr lang="pt-BR" dirty="0"/>
            </a:br>
            <a:r>
              <a:rPr lang="pt-BR" dirty="0"/>
              <a:t>- Até 46% de lucro</a:t>
            </a:r>
            <a:br>
              <a:rPr lang="pt-BR" dirty="0"/>
            </a:br>
            <a:r>
              <a:rPr lang="pt-BR" dirty="0"/>
              <a:t>- A partir de 180 reais de investimento em presentes, ganhe produto na caixa, para vender com 100% de lucro</a:t>
            </a:r>
            <a:br>
              <a:rPr lang="pt-BR" dirty="0"/>
            </a:br>
            <a:r>
              <a:rPr lang="pt-BR" dirty="0"/>
              <a:t>- Com 4x mais pontos, você consegue resgatar ainda mais prêmios no Meu Mundo Avon</a:t>
            </a:r>
          </a:p>
          <a:p>
            <a:r>
              <a:rPr lang="pt-BR" dirty="0"/>
              <a:t>- Pagamento Parcelado, até 6x no cartão ou 3x no boleto e muito mais!</a:t>
            </a:r>
          </a:p>
          <a:p>
            <a:r>
              <a:rPr lang="pt-BR" dirty="0"/>
              <a:t>Quer conhecer mais detalhes das oportunidades deste Natal Avon? Confira tudo na Revista Avon com Você ou fale com a sua Empresária da Beleza Avon #VemDePresenteAvon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5844343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5">
            <a:extLst>
              <a:ext uri="{FF2B5EF4-FFF2-40B4-BE49-F238E27FC236}">
                <a16:creationId xmlns:a16="http://schemas.microsoft.com/office/drawing/2014/main" id="{5BB23704-E074-4B2A-8DEF-4FB6F79B5E84}"/>
              </a:ext>
            </a:extLst>
          </p:cNvPr>
          <p:cNvSpPr txBox="1">
            <a:spLocks/>
          </p:cNvSpPr>
          <p:nvPr/>
        </p:nvSpPr>
        <p:spPr>
          <a:xfrm>
            <a:off x="311886" y="566784"/>
            <a:ext cx="10591800" cy="608314"/>
          </a:xfrm>
          <a:prstGeom prst="rect">
            <a:avLst/>
          </a:prstGeom>
        </p:spPr>
        <p:txBody>
          <a:bodyPr anchor="ctr" anchorCtr="0"/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000" b="1" i="0" kern="1200">
                <a:blipFill>
                  <a:blip r:embed="rId2"/>
                  <a:stretch>
                    <a:fillRect/>
                  </a:stretch>
                </a:blipFill>
                <a:latin typeface="Zona Pro Black" panose="02010A03040002020004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pt-BR" b="1" i="0" u="none" strike="noStrike" kern="1200" cap="none" spc="0" normalizeH="0" baseline="0" noProof="0" dirty="0">
                <a:ln>
                  <a:noFill/>
                </a:ln>
                <a:blipFill>
                  <a:blip r:embed="rId2"/>
                  <a:stretch>
                    <a:fillRect/>
                  </a:stretch>
                </a:blipFill>
                <a:effectLst/>
                <a:uLnTx/>
                <a:uFillTx/>
                <a:latin typeface="Zona Pro Black" panose="02010A03040002020004" pitchFamily="2" charset="0"/>
                <a:ea typeface="+mn-ea"/>
                <a:cs typeface="+mn-cs"/>
              </a:rPr>
              <a:t>5 Estrelas</a:t>
            </a:r>
            <a:endParaRPr kumimoji="0" lang="en-BR" b="1" i="0" u="none" strike="noStrike" kern="1200" cap="none" spc="0" normalizeH="0" baseline="0" noProof="0" dirty="0">
              <a:ln>
                <a:noFill/>
              </a:ln>
              <a:blipFill>
                <a:blip r:embed="rId2"/>
                <a:stretch>
                  <a:fillRect/>
                </a:stretch>
              </a:blipFill>
              <a:effectLst/>
              <a:uLnTx/>
              <a:uFillTx/>
              <a:latin typeface="Zona Pro Black" panose="02010A03040002020004" pitchFamily="2" charset="0"/>
              <a:ea typeface="+mn-ea"/>
              <a:cs typeface="+mn-cs"/>
            </a:endParaRPr>
          </a:p>
        </p:txBody>
      </p:sp>
      <p:sp>
        <p:nvSpPr>
          <p:cNvPr id="2" name="CaixaDeTexto 1">
            <a:extLst>
              <a:ext uri="{FF2B5EF4-FFF2-40B4-BE49-F238E27FC236}">
                <a16:creationId xmlns:a16="http://schemas.microsoft.com/office/drawing/2014/main" id="{886A0DE3-DED8-D169-3503-DA51A3CF9BC4}"/>
              </a:ext>
            </a:extLst>
          </p:cNvPr>
          <p:cNvSpPr txBox="1"/>
          <p:nvPr/>
        </p:nvSpPr>
        <p:spPr>
          <a:xfrm>
            <a:off x="311886" y="927652"/>
            <a:ext cx="8765853" cy="25853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dirty="0"/>
              <a:t>Trazer título “Natal Avon: presente pra todo mundo e sucesso pra você!”</a:t>
            </a:r>
            <a:br>
              <a:rPr lang="pt-BR" dirty="0"/>
            </a:br>
            <a:r>
              <a:rPr lang="pt-BR" dirty="0"/>
              <a:t>Linha fina: A data mais lucrativa do ano chegou, vem crescer e brilhar ainda mais</a:t>
            </a:r>
            <a:br>
              <a:rPr lang="pt-BR" dirty="0"/>
            </a:br>
            <a:br>
              <a:rPr lang="pt-BR" dirty="0"/>
            </a:br>
            <a:r>
              <a:rPr lang="pt-BR" dirty="0"/>
              <a:t>Só no Natal Avon você tem vantagens incríveis e produtos que vão da lembrancinha ao Presentão para oferecer para todos os perfis de clientes, olha só:</a:t>
            </a:r>
            <a:br>
              <a:rPr lang="pt-BR" dirty="0"/>
            </a:br>
            <a:r>
              <a:rPr lang="pt-BR" dirty="0">
                <a:solidFill>
                  <a:srgbClr val="FF0000"/>
                </a:solidFill>
              </a:rPr>
              <a:t>Inserir box com os presentes abaixo</a:t>
            </a:r>
            <a:br>
              <a:rPr lang="pt-BR" dirty="0"/>
            </a:br>
            <a:br>
              <a:rPr lang="pt-BR" dirty="0"/>
            </a:br>
            <a:br>
              <a:rPr lang="pt-BR" dirty="0"/>
            </a:br>
            <a:endParaRPr lang="en-US" dirty="0"/>
          </a:p>
        </p:txBody>
      </p:sp>
      <p:pic>
        <p:nvPicPr>
          <p:cNvPr id="8" name="Imagem 7">
            <a:extLst>
              <a:ext uri="{FF2B5EF4-FFF2-40B4-BE49-F238E27FC236}">
                <a16:creationId xmlns:a16="http://schemas.microsoft.com/office/drawing/2014/main" id="{B5097E71-29F0-F6A4-60F3-9E3E32894E3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3339" y="2615459"/>
            <a:ext cx="4531161" cy="1957982"/>
          </a:xfrm>
          <a:prstGeom prst="rect">
            <a:avLst/>
          </a:prstGeom>
        </p:spPr>
      </p:pic>
      <p:sp>
        <p:nvSpPr>
          <p:cNvPr id="9" name="CaixaDeTexto 8">
            <a:extLst>
              <a:ext uri="{FF2B5EF4-FFF2-40B4-BE49-F238E27FC236}">
                <a16:creationId xmlns:a16="http://schemas.microsoft.com/office/drawing/2014/main" id="{6CDC6D95-1D7B-9FDA-8832-9DA2D24C779F}"/>
              </a:ext>
            </a:extLst>
          </p:cNvPr>
          <p:cNvSpPr txBox="1"/>
          <p:nvPr/>
        </p:nvSpPr>
        <p:spPr>
          <a:xfrm>
            <a:off x="347003" y="4573441"/>
            <a:ext cx="11751858" cy="25853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dirty="0"/>
              <a:t>Representante 5 Estrelas, vem de vantagens neste Natal:</a:t>
            </a:r>
            <a:br>
              <a:rPr lang="pt-BR" dirty="0"/>
            </a:br>
            <a:br>
              <a:rPr lang="pt-BR" dirty="0"/>
            </a:br>
            <a:r>
              <a:rPr lang="pt-BR" dirty="0"/>
              <a:t>- Até 46% de lucro</a:t>
            </a:r>
            <a:br>
              <a:rPr lang="pt-BR" dirty="0"/>
            </a:br>
            <a:r>
              <a:rPr lang="pt-BR" dirty="0"/>
              <a:t>- A partir de 200 reais de investimento em presentes, ganhe produto na caixa, para vender com 100% de lucro</a:t>
            </a:r>
            <a:br>
              <a:rPr lang="pt-BR" dirty="0"/>
            </a:br>
            <a:r>
              <a:rPr lang="pt-BR" dirty="0"/>
              <a:t>- Com 5x mais pontos, você consegue resgatar ainda mais prêmios no Meu Mundo Avon</a:t>
            </a:r>
            <a:endParaRPr lang="en-US" dirty="0"/>
          </a:p>
          <a:p>
            <a:r>
              <a:rPr lang="pt-BR" dirty="0"/>
              <a:t>- Pagamento Parcelado, até 10x no cartão ou 3x no boleto e muito mais!</a:t>
            </a:r>
          </a:p>
          <a:p>
            <a:r>
              <a:rPr lang="pt-BR" dirty="0"/>
              <a:t>Quer conhecer mais detalhes das oportunidades deste Natal Avon? Confira tudo na Revista Avon com Você ou fale com a sua Empresária da Beleza Avon</a:t>
            </a:r>
            <a:br>
              <a:rPr lang="pt-BR" dirty="0"/>
            </a:br>
            <a:r>
              <a:rPr lang="pt-BR" dirty="0"/>
              <a:t>#VemDePresenteAvon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3013668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1132</Words>
  <Application>Microsoft Office PowerPoint</Application>
  <PresentationFormat>Widescreen</PresentationFormat>
  <Paragraphs>44</Paragraphs>
  <Slides>7</Slides>
  <Notes>0</Notes>
  <HiddenSlides>0</HiddenSlides>
  <MMClips>0</MMClips>
  <ScaleCrop>false</ScaleCrop>
  <HeadingPairs>
    <vt:vector size="6" baseType="variant">
      <vt:variant>
        <vt:lpstr>Fontes usadas</vt:lpstr>
      </vt:variant>
      <vt:variant>
        <vt:i4>7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7</vt:i4>
      </vt:variant>
    </vt:vector>
  </HeadingPairs>
  <TitlesOfParts>
    <vt:vector size="15" baseType="lpstr">
      <vt:lpstr>Arial</vt:lpstr>
      <vt:lpstr>Calibri</vt:lpstr>
      <vt:lpstr>Calibri Light</vt:lpstr>
      <vt:lpstr>Zona Pro</vt:lpstr>
      <vt:lpstr>Zona Pro Black</vt:lpstr>
      <vt:lpstr>Zona Pro Light</vt:lpstr>
      <vt:lpstr>Zona Pro Regular</vt:lpstr>
      <vt:lpstr>Tema do Office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Apresentação do PowerPoint</dc:title>
  <dc:creator>Beatriz Carvalho/SPO/BR</dc:creator>
  <cp:lastModifiedBy>Janete Pereira/SPO/BR</cp:lastModifiedBy>
  <cp:revision>6</cp:revision>
  <dcterms:created xsi:type="dcterms:W3CDTF">2022-09-16T13:42:40Z</dcterms:created>
  <dcterms:modified xsi:type="dcterms:W3CDTF">2022-09-28T13:19:32Z</dcterms:modified>
</cp:coreProperties>
</file>