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4761A-453B-7B59-AB6B-FB999D10C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D66265-3EF6-5D77-7CC2-B790D1F09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484305-85B6-141F-C9B0-08B71588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D33FB6-A5CF-2C9A-064E-2818B01F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9F8E49-0748-BB3E-0BE7-16B9CDC2B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4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7F30A-539A-F01B-1664-DCCE32A82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3CBF95-8569-239D-F5B1-F55C7C8C9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F8A513-5303-6BBF-A907-CFE95228D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612B10-A912-05C8-108F-DFB88A0BB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02FDBA-3DC9-C594-E416-40A3A840A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71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9A8EF-AB56-6C6A-9976-1CF4B7D1D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E41C57-D1FE-5359-F4C1-140CDC6B4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6B30B0-C2E4-FDC9-B999-F4F96167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39D985-D027-453D-CD22-A7AF48A54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DAB11F-68A6-251A-6C27-85C3FD72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38DE6-7C49-673C-2421-301B141C0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F0392-EB90-F320-F9FF-CBB048A13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33F6E5-6DDE-BD86-BD27-FF0E8DC28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D128A4-A82C-6097-204C-758CF0750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6A7BE9-5948-BD40-2FE8-9B2B0460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1C4781-E446-1837-03AD-C2878871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1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A12195-9AFB-74FC-1779-3B6EAB181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296C0E-6239-7ADE-8E09-5CA0ED536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06F844-7B2D-2C47-2DF9-9A98FA191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EBCF01-F030-8FA0-C7F8-FE65461A4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FE9190-75C5-2F8D-997A-A6D3F511C4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64B3246-C47F-74B0-A335-D9EDEFFB6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7FDE023-337A-B205-4C95-EE0E049C1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A613671-7ED7-DC9D-DA19-83D7BFC4C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1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2774C-E637-F12A-206C-AB307B84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CA32A89-D5F7-34F9-E370-75D1DE71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871D389-360E-7A26-3A41-7ADACC218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3B1DEF-188D-450C-9DCF-686C60D5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99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F69779-6C17-0A49-2915-E6BABB7EF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F3FF09D-B16F-4482-4667-E15D37274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FC08AF1-5753-65F1-E2E9-DB4FAD779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4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30B23B-7B3E-EDDD-1DF5-70B542D53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C2DA5D-D50E-9299-90F9-83508FBC8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987345-D4AA-6A4C-48F1-745333A78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EE5E3C-25D5-3246-41DF-12256F9C3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E9C5E1-5B24-8A0A-4054-1DAA7D37E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2D6789-D7BB-B90A-67A0-A6913D56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7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A9422-44F7-4842-C630-33B532D5C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719BFE2-156F-560F-E052-D35A66D10F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49AEC1-6CDC-6959-AAC1-E6D376260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B277A24-1AA8-4BC2-F20C-B62A3A57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2F0565-B485-1727-6B90-D890AA8E8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E7EFC8-71DA-B1DC-C4EF-9B93CB31A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5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90388-E63F-DF3B-C0D0-6F1955D9A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4CD5681-3137-C0A6-D9ED-55E3C5895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9F5F8A-D325-730A-9640-FF4249904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D22F7F-993D-78F3-9B66-DFA4A0588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E58159-DB8E-1E23-2A98-46FF0065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13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364923-7459-B68E-D0A5-E0990B5A17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773F62-DE30-590A-EFF2-C5DCF8131E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FE151C-E412-4507-7BE9-50BECBC58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06BE34-F27C-04C6-D268-F55FA6633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831222-F9F1-E614-27B3-7C71AA07C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6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AB4555B-4E00-A71D-9941-733DBF4E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4DB391-267E-92DD-9024-EBA4B3F11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18D3F1-537E-A4E2-5AC7-1C5128F28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63FD-EAB4-4EAC-93C7-F74486F5DAB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89D79B-4C8F-75D1-A997-7C1DDC161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E3FD67-9136-E590-E863-81A05D4E0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32469-9B63-4054-AE55-79F92BC1A8C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50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A94D2BFF-03FD-5EF3-E34A-E9C2AFDE4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29" y="0"/>
            <a:ext cx="3978194" cy="7071657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3F344C6-9362-A391-B7DF-F6C085DBC6C9}"/>
              </a:ext>
            </a:extLst>
          </p:cNvPr>
          <p:cNvCxnSpPr/>
          <p:nvPr/>
        </p:nvCxnSpPr>
        <p:spPr>
          <a:xfrm>
            <a:off x="5008098" y="2222695"/>
            <a:ext cx="10879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71D65805-B342-545F-8013-A0220B62A785}"/>
              </a:ext>
            </a:extLst>
          </p:cNvPr>
          <p:cNvCxnSpPr/>
          <p:nvPr/>
        </p:nvCxnSpPr>
        <p:spPr>
          <a:xfrm>
            <a:off x="5008098" y="3405452"/>
            <a:ext cx="10879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7A17BA-232D-D27C-7582-2CB1DDDD0946}"/>
              </a:ext>
            </a:extLst>
          </p:cNvPr>
          <p:cNvSpPr txBox="1"/>
          <p:nvPr/>
        </p:nvSpPr>
        <p:spPr>
          <a:xfrm>
            <a:off x="6347791" y="3034749"/>
            <a:ext cx="2941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Ajustar texto maquiagem: ...traz a Big Pro, uma paleta completa para rosto e olhos.</a:t>
            </a:r>
            <a:endParaRPr lang="en-US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DA9126F-7B91-2509-721E-6492EF24157D}"/>
              </a:ext>
            </a:extLst>
          </p:cNvPr>
          <p:cNvSpPr txBox="1"/>
          <p:nvPr/>
        </p:nvSpPr>
        <p:spPr>
          <a:xfrm>
            <a:off x="9753600" y="2902229"/>
            <a:ext cx="2014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Aumentar em 1 ponto a fonte em branco, pra favorecer a leitura dos textos de produtos</a:t>
            </a:r>
            <a:endParaRPr lang="en-US" dirty="0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363D995E-9792-585C-355C-34BB2CCA0595}"/>
              </a:ext>
            </a:extLst>
          </p:cNvPr>
          <p:cNvCxnSpPr/>
          <p:nvPr/>
        </p:nvCxnSpPr>
        <p:spPr>
          <a:xfrm>
            <a:off x="5008098" y="4636320"/>
            <a:ext cx="10879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72856BD-5934-8466-B523-0AB9FE622C19}"/>
              </a:ext>
            </a:extLst>
          </p:cNvPr>
          <p:cNvSpPr txBox="1"/>
          <p:nvPr/>
        </p:nvSpPr>
        <p:spPr>
          <a:xfrm>
            <a:off x="6347791" y="4399722"/>
            <a:ext cx="2650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Deixar box com fundo azul (e correspondente a cada Estrela, mas sem as Estrelas gigantes pra não poluir. Fazer teste pra ver se fica bom!</a:t>
            </a:r>
            <a:endParaRPr lang="en-US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69F8657-27EE-6C5C-30C1-CBF6865F5106}"/>
              </a:ext>
            </a:extLst>
          </p:cNvPr>
          <p:cNvSpPr/>
          <p:nvPr/>
        </p:nvSpPr>
        <p:spPr>
          <a:xfrm>
            <a:off x="438426" y="1849625"/>
            <a:ext cx="4927600" cy="4444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Reduzir o texto: </a:t>
            </a:r>
            <a:r>
              <a:rPr lang="pt-BR" sz="1000" i="1" dirty="0"/>
              <a:t>Vantagens e produtos que vão da lembrancinha ao presentão</a:t>
            </a:r>
          </a:p>
          <a:p>
            <a:pPr algn="ctr"/>
            <a:r>
              <a:rPr lang="pt-BR" sz="1000" i="1" dirty="0"/>
              <a:t>para oferecer para todos os perfis de clientes, olha só:</a:t>
            </a:r>
            <a:endParaRPr lang="en-US" sz="1000" i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969FC28-F2F6-A6C6-55AF-379A168020AE}"/>
              </a:ext>
            </a:extLst>
          </p:cNvPr>
          <p:cNvSpPr/>
          <p:nvPr/>
        </p:nvSpPr>
        <p:spPr>
          <a:xfrm>
            <a:off x="3979459" y="2345525"/>
            <a:ext cx="681441" cy="880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Colocar linha infantil de Frozen</a:t>
            </a:r>
            <a:endParaRPr lang="en-US" sz="1000" i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B7A5B6B-F9CC-A9E7-5B85-B3C7584E5077}"/>
              </a:ext>
            </a:extLst>
          </p:cNvPr>
          <p:cNvSpPr/>
          <p:nvPr/>
        </p:nvSpPr>
        <p:spPr>
          <a:xfrm>
            <a:off x="438426" y="5969901"/>
            <a:ext cx="4927600" cy="4444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Reduzir o texto: </a:t>
            </a:r>
            <a:r>
              <a:rPr lang="pt-BR" sz="1000" i="1" dirty="0"/>
              <a:t>Fique de olho nas oportunidades! Confira tudo na Revista Avon</a:t>
            </a:r>
          </a:p>
          <a:p>
            <a:pPr algn="ctr"/>
            <a:r>
              <a:rPr lang="pt-BR" sz="1000" i="1" dirty="0"/>
              <a:t>com Você e fale com sua Empresária da Beleza Avon.</a:t>
            </a:r>
            <a:endParaRPr lang="en-US" sz="1000" i="1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2A8C753-C374-6225-53CB-795CF4DED65E}"/>
              </a:ext>
            </a:extLst>
          </p:cNvPr>
          <p:cNvSpPr/>
          <p:nvPr/>
        </p:nvSpPr>
        <p:spPr>
          <a:xfrm>
            <a:off x="438426" y="3989075"/>
            <a:ext cx="4927600" cy="698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REPRESENTANTE 1 ESTRELA,</a:t>
            </a:r>
          </a:p>
          <a:p>
            <a:pPr algn="ctr"/>
            <a:r>
              <a:rPr lang="pt-BR" sz="1000" dirty="0"/>
              <a:t>VEM DE VANTAGENS NESTE NATAL:</a:t>
            </a:r>
          </a:p>
          <a:p>
            <a:pPr algn="ctr"/>
            <a:r>
              <a:rPr lang="pt-BR" sz="1000" dirty="0"/>
              <a:t>(deixar linha 1 em </a:t>
            </a:r>
            <a:r>
              <a:rPr lang="pt-BR" sz="1000" dirty="0" err="1"/>
              <a:t>bold</a:t>
            </a:r>
            <a:r>
              <a:rPr lang="pt-BR" sz="1000" dirty="0"/>
              <a:t> para dar mais destaque ao nível)</a:t>
            </a:r>
            <a:endParaRPr lang="en-US" sz="100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ADC374D-A4B0-943C-2A5F-5D502BBADE48}"/>
              </a:ext>
            </a:extLst>
          </p:cNvPr>
          <p:cNvSpPr/>
          <p:nvPr/>
        </p:nvSpPr>
        <p:spPr>
          <a:xfrm>
            <a:off x="429079" y="2376733"/>
            <a:ext cx="1105253" cy="1461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Conseguimos Dar mais destaque para as imagens, deixar maiores para que as pessoas consigam ver bem os produtos que estamos destacando</a:t>
            </a:r>
            <a:endParaRPr lang="en-US" sz="1000" i="1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61A0427-4D5A-7E85-23AB-228F07758D9D}"/>
              </a:ext>
            </a:extLst>
          </p:cNvPr>
          <p:cNvCxnSpPr/>
          <p:nvPr/>
        </p:nvCxnSpPr>
        <p:spPr>
          <a:xfrm>
            <a:off x="5147246" y="1182399"/>
            <a:ext cx="10879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EA196CE-6101-5C16-EAE9-801F8359BB7B}"/>
              </a:ext>
            </a:extLst>
          </p:cNvPr>
          <p:cNvSpPr txBox="1"/>
          <p:nvPr/>
        </p:nvSpPr>
        <p:spPr>
          <a:xfrm>
            <a:off x="6546574" y="96740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data mais lucrativa do ano chegou!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460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Janete Pereira/SPO/BR</dc:creator>
  <cp:lastModifiedBy>Janete Pereira/SPO/BR</cp:lastModifiedBy>
  <cp:revision>6</cp:revision>
  <dcterms:created xsi:type="dcterms:W3CDTF">2022-09-29T12:06:32Z</dcterms:created>
  <dcterms:modified xsi:type="dcterms:W3CDTF">2022-09-29T13:58:09Z</dcterms:modified>
</cp:coreProperties>
</file>