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125DB-0325-42FE-5F7D-09C318FF8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48AD9A-251C-F8DD-DB67-890231943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2BD12C-8461-2D6A-D3AA-9C0B955D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6329B4-4FB3-12E5-4FE6-2DD6AE68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AFF73A-08E9-D20C-2189-8DBF0115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7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E287BC-0FB7-6A9A-2A70-7D17DB63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36CCF6-D001-DE01-5859-C782ED16F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CE298F-1309-D3EF-D92F-74B3D941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E97B39-BCB3-9575-5763-E83824B8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EE74B9-B51B-6A76-A90D-05FD8FCB2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3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4AF5F-6007-81BC-ED97-B27B2E5EF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22FF40-6A28-3590-1C96-11A7EB200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0C268D-175D-863C-8E18-13EE478B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621E61-6529-2CF9-3D45-FCAA5391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55CF98-C1DB-DE5E-B065-C3533A6C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3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F3AAC-3A9D-D1AA-A3E7-97294FDED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2CCE86-232F-1AD0-21F2-AC19D07C8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92A31C-1FD5-4CA5-AC51-B9EB14DCA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C46754-A880-0D5E-A79C-1C0051A9C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0B5C86-550A-1D15-3757-E1592332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22E72D-51A0-1925-486F-557A3FAE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7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4561A-2A12-5E04-8368-26EDCF289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BD7AA6-BFEB-92CB-28C5-BFB421CB1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9A0AF7-32D4-F3BE-9D43-225943426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CBF7EDD-CD63-777A-A3CF-4CEA8CFE2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646912-6702-75CE-DBEC-214928A79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AEFB53-8EE5-843A-837C-14575392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4D8C62-040C-DBFF-589F-5818E243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BE8A44E-0A83-BAA4-41DE-9683F7E9D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9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F0230-CC81-48B7-F7C3-CDAA310A3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4F2658A-BB6F-7EB0-8964-660041067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788304-C5BF-2080-2854-14D5F276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1BEAC3A-12DA-489A-A6D3-685BF017D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EA0B653-6C0D-F479-06BC-23EED657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A51256B-43BC-CFB3-0BE2-BD4B45FD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81EF10-A5FB-3C80-7F65-122772E8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26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BE265-524C-CC09-1A62-D2D9692B3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C86B88-2AC1-3A15-6F91-CAAB33300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C7DD62-9AB6-B07F-7B57-ADCF7E0F7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621A66-0A01-FF6F-546D-DE16791E3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53538A-9E91-C29A-EBB2-7251799A4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5C78C7-A9E6-08CD-F470-6BE8D95D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D3895-885C-5462-5B47-5AF299A4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CD1B1B-51E9-CFDD-7CF0-7FBC6C894C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913A6-95D1-87DD-226C-04C40DF8B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04EFF4-754F-F709-AAEE-C809CC66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19F202-CE7A-5EDA-E9F6-953B23BB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B5EABF-7D62-AF45-E710-CF91A3041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5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00CB2-6984-AD74-054D-055F73F4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79BFEE-8617-38CC-8BDA-2D850294E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5354DF-BEA7-26A7-03AE-0DDFE176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863E27-1EC0-ECF1-327E-221320C6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8C2628-CB88-0A5C-5F2D-79F73DAF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2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5BBCF8-393E-E4F5-5CB5-0F56555C6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9164E8-3575-0804-0E4C-75F4C2EB2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75EFA7-2BF8-8F1F-8E4E-C5333F774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6A1EA5-704C-A77B-7349-A5D7803D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296950-C97F-A386-DCCF-AD13FF53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3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3B89800-6B85-5307-B8CF-2B67C3D3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28A383-B4AA-0F7E-5A0A-5D6125E36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A64191-38C3-8F6C-7B75-8AA300AE8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1F376-9B06-433B-8D1A-A78548805F8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75497A-C377-B2A0-5B0E-C45A8ED92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B9B8DF-FA19-A4FD-C6BA-99AEDBFC6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356D3-0C63-4F59-81AA-AE39304BBA7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0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41E235E-7405-879A-6313-1CC864D3C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214312"/>
            <a:ext cx="4635818" cy="6643688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F5D53AE-14AA-2CAB-9751-09B9A45EA7F1}"/>
              </a:ext>
            </a:extLst>
          </p:cNvPr>
          <p:cNvCxnSpPr/>
          <p:nvPr/>
        </p:nvCxnSpPr>
        <p:spPr>
          <a:xfrm>
            <a:off x="5041900" y="838200"/>
            <a:ext cx="127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970EE2-59FB-6B1A-DD71-FD06F1480398}"/>
              </a:ext>
            </a:extLst>
          </p:cNvPr>
          <p:cNvSpPr txBox="1"/>
          <p:nvPr/>
        </p:nvSpPr>
        <p:spPr>
          <a:xfrm>
            <a:off x="6527800" y="457200"/>
            <a:ext cx="443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ponto de exclamação após “você”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21C2196-C0F2-1739-9572-0CE120111A56}"/>
              </a:ext>
            </a:extLst>
          </p:cNvPr>
          <p:cNvCxnSpPr/>
          <p:nvPr/>
        </p:nvCxnSpPr>
        <p:spPr>
          <a:xfrm>
            <a:off x="5041900" y="3543300"/>
            <a:ext cx="127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557764-A138-AE9B-EC27-286A3E6DA0DC}"/>
              </a:ext>
            </a:extLst>
          </p:cNvPr>
          <p:cNvSpPr txBox="1"/>
          <p:nvPr/>
        </p:nvSpPr>
        <p:spPr>
          <a:xfrm>
            <a:off x="6527800" y="2984500"/>
            <a:ext cx="414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Conseguimos aumentar um pouquinho a fonte sobre a descrição dos produtos, pra dar mais leitura?</a:t>
            </a:r>
            <a:endParaRPr lang="en-US" dirty="0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94BA442-2F38-C9E8-DE0E-9A6D9F572454}"/>
              </a:ext>
            </a:extLst>
          </p:cNvPr>
          <p:cNvCxnSpPr/>
          <p:nvPr/>
        </p:nvCxnSpPr>
        <p:spPr>
          <a:xfrm>
            <a:off x="4914900" y="4508500"/>
            <a:ext cx="127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BF1009-F17D-25B4-9756-D2EF07C08322}"/>
              </a:ext>
            </a:extLst>
          </p:cNvPr>
          <p:cNvSpPr txBox="1"/>
          <p:nvPr/>
        </p:nvSpPr>
        <p:spPr>
          <a:xfrm>
            <a:off x="6527800" y="4229100"/>
            <a:ext cx="443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“em mais” e deixar apenas “Vem de vantagens pra você neste Natal!”</a:t>
            </a:r>
            <a:endParaRPr lang="en-US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E19FA2AC-E1F1-3662-F151-6BCEDA5E2BD1}"/>
              </a:ext>
            </a:extLst>
          </p:cNvPr>
          <p:cNvCxnSpPr/>
          <p:nvPr/>
        </p:nvCxnSpPr>
        <p:spPr>
          <a:xfrm>
            <a:off x="5067300" y="6057900"/>
            <a:ext cx="127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F1CEDE9-4E40-F11D-8A68-0D6C6380EAA0}"/>
              </a:ext>
            </a:extLst>
          </p:cNvPr>
          <p:cNvSpPr txBox="1"/>
          <p:nvPr/>
        </p:nvSpPr>
        <p:spPr>
          <a:xfrm>
            <a:off x="6680200" y="5588000"/>
            <a:ext cx="407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</a:t>
            </a:r>
            <a:r>
              <a:rPr lang="pt-BR" dirty="0" err="1"/>
              <a:t>exclamçaõ</a:t>
            </a:r>
            <a:r>
              <a:rPr lang="pt-BR" dirty="0"/>
              <a:t> após “oportunidade”</a:t>
            </a:r>
            <a:br>
              <a:rPr lang="pt-BR" dirty="0"/>
            </a:br>
            <a:r>
              <a:rPr lang="pt-BR" dirty="0"/>
              <a:t>Conseguimos aumentar em 1 ponto a última frase, para melhorar a leitura?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10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1</cp:revision>
  <dcterms:created xsi:type="dcterms:W3CDTF">2022-09-29T19:59:56Z</dcterms:created>
  <dcterms:modified xsi:type="dcterms:W3CDTF">2022-09-29T20:09:51Z</dcterms:modified>
</cp:coreProperties>
</file>