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12E2D4-742A-4195-A780-FABC34C70C01}" v="2" dt="2022-09-30T12:12:49.5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ete Pereira/SPO/BR" userId="cbe56d32-3778-4196-95c3-b93401e9c9f1" providerId="ADAL" clId="{2912E2D4-742A-4195-A780-FABC34C70C01}"/>
    <pc:docChg chg="custSel modSld">
      <pc:chgData name="Janete Pereira/SPO/BR" userId="cbe56d32-3778-4196-95c3-b93401e9c9f1" providerId="ADAL" clId="{2912E2D4-742A-4195-A780-FABC34C70C01}" dt="2022-09-30T12:13:24.861" v="113" actId="1036"/>
      <pc:docMkLst>
        <pc:docMk/>
      </pc:docMkLst>
      <pc:sldChg chg="addSp modSp mod">
        <pc:chgData name="Janete Pereira/SPO/BR" userId="cbe56d32-3778-4196-95c3-b93401e9c9f1" providerId="ADAL" clId="{2912E2D4-742A-4195-A780-FABC34C70C01}" dt="2022-09-30T12:13:24.861" v="113" actId="1036"/>
        <pc:sldMkLst>
          <pc:docMk/>
          <pc:sldMk cId="466649295" sldId="256"/>
        </pc:sldMkLst>
        <pc:spChg chg="mod">
          <ac:chgData name="Janete Pereira/SPO/BR" userId="cbe56d32-3778-4196-95c3-b93401e9c9f1" providerId="ADAL" clId="{2912E2D4-742A-4195-A780-FABC34C70C01}" dt="2022-09-30T12:13:24.861" v="113" actId="1036"/>
          <ac:spMkLst>
            <pc:docMk/>
            <pc:sldMk cId="466649295" sldId="256"/>
            <ac:spMk id="14" creationId="{71DC4B85-B2F1-D8E3-2C48-74F55E4FCC1C}"/>
          </ac:spMkLst>
        </pc:spChg>
        <pc:spChg chg="add mod">
          <ac:chgData name="Janete Pereira/SPO/BR" userId="cbe56d32-3778-4196-95c3-b93401e9c9f1" providerId="ADAL" clId="{2912E2D4-742A-4195-A780-FABC34C70C01}" dt="2022-09-30T12:13:19.679" v="107" actId="20577"/>
          <ac:spMkLst>
            <pc:docMk/>
            <pc:sldMk cId="466649295" sldId="256"/>
            <ac:spMk id="16" creationId="{43A10572-FECF-ACE7-CC7D-1A9320962BB6}"/>
          </ac:spMkLst>
        </pc:spChg>
        <pc:cxnChg chg="add mod">
          <ac:chgData name="Janete Pereira/SPO/BR" userId="cbe56d32-3778-4196-95c3-b93401e9c9f1" providerId="ADAL" clId="{2912E2D4-742A-4195-A780-FABC34C70C01}" dt="2022-09-30T12:12:43.180" v="1" actId="1076"/>
          <ac:cxnSpMkLst>
            <pc:docMk/>
            <pc:sldMk cId="466649295" sldId="256"/>
            <ac:cxnSpMk id="15" creationId="{1F23F718-4780-CC52-7603-8C052020349D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672EC2-F8E0-0D6B-F4E4-2588EF4A04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87AF7D8-E272-1322-A913-E7A6A85B15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C7536DA-9067-64AE-2E9D-710EF8837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3095A-8FDA-4234-BBBF-1205BC32CD6A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DAB1EF6-38C9-60F7-B404-CE453B84F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619BDA2-69A0-A0EF-0D37-4F982509F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43EC5-8B11-4088-9ADB-EAD5318A3E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806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D89755-7737-0726-10D2-FA1384FE7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6D1B834-DD01-BFFE-8845-F76632F533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556EC2A-EF3B-AE22-5C54-6AB196021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3095A-8FDA-4234-BBBF-1205BC32CD6A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046CBFC-7D2F-F545-4B6D-4CC763830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1569621-9BD4-B7A2-99ED-5BE51AAE6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43EC5-8B11-4088-9ADB-EAD5318A3E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250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005972-118B-7FE4-C014-6DE9DEDB4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2A2F3E9-83F5-AC78-D532-184863516F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A75F66B-DBA3-6709-41E5-32EB84A0D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3095A-8FDA-4234-BBBF-1205BC32CD6A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AB4F719-C25C-2B10-6960-7050E2D96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3DF7337-51C3-590D-B2A8-FF73479F2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43EC5-8B11-4088-9ADB-EAD5318A3E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503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74841C-9451-5AE2-FBDE-0DDE2FA23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5E1D0EB-1B18-DA59-9870-5E8AC16759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F9B3080-E986-C52B-8AB6-BCB88E9EB4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E3AF2EA-0220-8021-F44D-37AA6641C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3095A-8FDA-4234-BBBF-1205BC32CD6A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E6D027F-D179-B007-69E3-0B304727E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6E2B5ED-196A-A026-58BD-C37D281C3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43EC5-8B11-4088-9ADB-EAD5318A3E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984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A91806-C087-921D-C644-2E7EB9B48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EE97D10-3DED-A1D8-7611-BD2D430129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B2EC82F-137B-9874-4027-7CA40448AF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E036802-7BF7-729C-875F-2201854DC4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285BE27-FD00-EA4D-1B3E-D6B441F5EA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FA55F42-1D9C-21E6-6AE8-510106CCB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3095A-8FDA-4234-BBBF-1205BC32CD6A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E50471CB-5ABA-04A2-CA5B-B371C89FE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4ACD5F7-49B4-E9FB-ACEE-CB1E23385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43EC5-8B11-4088-9ADB-EAD5318A3E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662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B1019F-CEA8-380A-AF3F-531E3C2C2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F977C50-FBE1-AA70-22F0-855F6241F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3095A-8FDA-4234-BBBF-1205BC32CD6A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94AADBD-50AA-3580-9D72-524BF9EB2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C3C3F48-FBF7-6E96-B3E0-C5B4C2A41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43EC5-8B11-4088-9ADB-EAD5318A3E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609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6BA7F02-FA71-98C5-1879-4CBC2B6FE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3095A-8FDA-4234-BBBF-1205BC32CD6A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C861DE6-39A6-538A-3090-F2B4C35B0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C41744B-38F8-D9F5-AFF3-987A718A4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43EC5-8B11-4088-9ADB-EAD5318A3E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256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3A2A87-AD96-F20D-48F2-8206AAD44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14E0E08-8582-743F-11B6-2C9EA244B1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39FE93E-2D50-C9B4-5BEF-F145BACFBD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53C51C0-9556-BF82-C757-4F7D9E87C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3095A-8FDA-4234-BBBF-1205BC32CD6A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8D67A36-074F-39AA-669C-6EA8ABCFF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387BD44-7C4C-71A7-562A-C295E0E68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43EC5-8B11-4088-9ADB-EAD5318A3E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906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C0770A-C5D7-1FEF-6052-2834AA639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E2FF5A3-2623-4F78-5073-8D1F9F1DDA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CFA7757-B92B-8884-58C5-42D027DC14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CFF9861-7B59-18E0-F2E6-D95E9B476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3095A-8FDA-4234-BBBF-1205BC32CD6A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8960BFD-C7BE-0577-C89B-45259011B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8712E49-9D8D-4D5D-EDE2-3A89EE5B3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43EC5-8B11-4088-9ADB-EAD5318A3E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662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27FC10-081E-4996-2293-647FCBFEB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B711436-BA7F-D53E-223A-C64083560A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F8BF3C8-FC04-DBC8-C5C8-2325C71A6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3095A-8FDA-4234-BBBF-1205BC32CD6A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32A07B2-8DB1-9A2E-97A9-415CA153A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8ED9C90-21FA-FB0E-35C8-5147AC635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43EC5-8B11-4088-9ADB-EAD5318A3E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861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BC0F51A-E43C-7099-7902-D5D0D55F28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FEF1616-F21C-795A-F04C-BFAF3EC0F0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4B4BC4F-B73B-4061-5A34-3C2DFA48A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3095A-8FDA-4234-BBBF-1205BC32CD6A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33D11A2-6EFC-48BF-943E-3D74DA2AE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6468B53-47C2-A533-0A14-1160234BF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43EC5-8B11-4088-9ADB-EAD5318A3E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703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2AC7466-F68F-3B38-055A-8317C33DA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9B3CAF7-FA87-440E-70BA-8032BA0270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2F7A079-08EC-0874-1C1B-0598DA38CA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3095A-8FDA-4234-BBBF-1205BC32CD6A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C0D0709-62AC-B74B-5383-342F4FD055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21CF0B0-5F3D-3F11-AFB8-164AABF762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943EC5-8B11-4088-9ADB-EAD5318A3E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699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EFBD0A92-9AB6-6A04-434E-17C8C50BEA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947" y="43714"/>
            <a:ext cx="4751802" cy="6814286"/>
          </a:xfrm>
          <a:prstGeom prst="rect">
            <a:avLst/>
          </a:prstGeom>
        </p:spPr>
      </p:pic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3A3028BA-7F38-3EE8-8B58-49A15F3C4F5A}"/>
              </a:ext>
            </a:extLst>
          </p:cNvPr>
          <p:cNvCxnSpPr/>
          <p:nvPr/>
        </p:nvCxnSpPr>
        <p:spPr>
          <a:xfrm flipH="1">
            <a:off x="3498574" y="344557"/>
            <a:ext cx="80838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422B91FB-9090-82C5-F03C-BA6FD6923125}"/>
              </a:ext>
            </a:extLst>
          </p:cNvPr>
          <p:cNvCxnSpPr/>
          <p:nvPr/>
        </p:nvCxnSpPr>
        <p:spPr>
          <a:xfrm>
            <a:off x="5247861" y="3450857"/>
            <a:ext cx="123245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9">
            <a:extLst>
              <a:ext uri="{FF2B5EF4-FFF2-40B4-BE49-F238E27FC236}">
                <a16:creationId xmlns:a16="http://schemas.microsoft.com/office/drawing/2014/main" id="{2C984B41-592F-0FAF-EA09-49BDAF833D31}"/>
              </a:ext>
            </a:extLst>
          </p:cNvPr>
          <p:cNvSpPr txBox="1"/>
          <p:nvPr/>
        </p:nvSpPr>
        <p:spPr>
          <a:xfrm>
            <a:off x="6626087" y="3048000"/>
            <a:ext cx="39226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Ajustar texto maquiagem:</a:t>
            </a:r>
            <a:br>
              <a:rPr lang="pt-BR" dirty="0"/>
            </a:br>
            <a:r>
              <a:rPr lang="pt-BR" dirty="0"/>
              <a:t>A n° 1 do Brasil traz a Big Pro, paleta completa para rosto e olhos. </a:t>
            </a:r>
            <a:endParaRPr lang="en-US" dirty="0"/>
          </a:p>
        </p:txBody>
      </p:sp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7042D76E-9631-6816-F0F8-5E6503DF6C09}"/>
              </a:ext>
            </a:extLst>
          </p:cNvPr>
          <p:cNvCxnSpPr/>
          <p:nvPr/>
        </p:nvCxnSpPr>
        <p:spPr>
          <a:xfrm>
            <a:off x="5247861" y="4438144"/>
            <a:ext cx="123245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9232615-F0B3-7482-C54F-3ECE381F25B7}"/>
              </a:ext>
            </a:extLst>
          </p:cNvPr>
          <p:cNvSpPr txBox="1"/>
          <p:nvPr/>
        </p:nvSpPr>
        <p:spPr>
          <a:xfrm>
            <a:off x="6626087" y="4267200"/>
            <a:ext cx="34985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Vem de vantagens neste Natal! (excluir pra você)</a:t>
            </a:r>
            <a:endParaRPr lang="en-US" dirty="0"/>
          </a:p>
        </p:txBody>
      </p: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5A7DEFFF-DFDE-0E72-A4D5-3F42E2712D50}"/>
              </a:ext>
            </a:extLst>
          </p:cNvPr>
          <p:cNvCxnSpPr/>
          <p:nvPr/>
        </p:nvCxnSpPr>
        <p:spPr>
          <a:xfrm>
            <a:off x="5247861" y="6114544"/>
            <a:ext cx="123245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71DC4B85-B2F1-D8E3-2C48-74F55E4FCC1C}"/>
              </a:ext>
            </a:extLst>
          </p:cNvPr>
          <p:cNvSpPr txBox="1"/>
          <p:nvPr/>
        </p:nvSpPr>
        <p:spPr>
          <a:xfrm>
            <a:off x="6745357" y="5950225"/>
            <a:ext cx="39226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Retirar ponto final de oportunidades (pode deixar sem pontuação)</a:t>
            </a:r>
            <a:endParaRPr lang="en-US" dirty="0"/>
          </a:p>
        </p:txBody>
      </p:sp>
      <p:cxnSp>
        <p:nvCxnSpPr>
          <p:cNvPr id="15" name="Conector de Seta Reta 14">
            <a:extLst>
              <a:ext uri="{FF2B5EF4-FFF2-40B4-BE49-F238E27FC236}">
                <a16:creationId xmlns:a16="http://schemas.microsoft.com/office/drawing/2014/main" id="{1F23F718-4780-CC52-7603-8C052020349D}"/>
              </a:ext>
            </a:extLst>
          </p:cNvPr>
          <p:cNvCxnSpPr/>
          <p:nvPr/>
        </p:nvCxnSpPr>
        <p:spPr>
          <a:xfrm>
            <a:off x="5247861" y="5398926"/>
            <a:ext cx="123245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43A10572-FECF-ACE7-CC7D-1A9320962BB6}"/>
              </a:ext>
            </a:extLst>
          </p:cNvPr>
          <p:cNvSpPr txBox="1"/>
          <p:nvPr/>
        </p:nvSpPr>
        <p:spPr>
          <a:xfrm>
            <a:off x="6745357" y="5022576"/>
            <a:ext cx="39226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Retirar exclamação de todos os textos dos boxes brancos, retirar “e muito mais” do último box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64929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Janete Pereira/SPO/BR</dc:creator>
  <cp:lastModifiedBy>Janete Pereira/SPO/BR</cp:lastModifiedBy>
  <cp:revision>1</cp:revision>
  <dcterms:created xsi:type="dcterms:W3CDTF">2022-09-30T12:08:04Z</dcterms:created>
  <dcterms:modified xsi:type="dcterms:W3CDTF">2022-09-30T12:13:25Z</dcterms:modified>
</cp:coreProperties>
</file>