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4"/>
  </p:sldMasterIdLst>
  <p:notesMasterIdLst>
    <p:notesMasterId r:id="rId9"/>
  </p:notesMasterIdLst>
  <p:sldIdLst>
    <p:sldId id="2146850378" r:id="rId5"/>
    <p:sldId id="2146850379" r:id="rId6"/>
    <p:sldId id="2146850380" r:id="rId7"/>
    <p:sldId id="214685038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246B"/>
    <a:srgbClr val="F2F2F2"/>
    <a:srgbClr val="73309F"/>
    <a:srgbClr val="EB66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 Oliveira/LAR/BR" userId="000d4f5c-a29d-47e0-a8a5-98134211bee8" providerId="ADAL" clId="{34ACA961-AE3E-4D55-93BD-B58ED9934021}"/>
    <pc:docChg chg="undo custSel addSld delSld modSld sldOrd">
      <pc:chgData name="Jean Oliveira/LAR/BR" userId="000d4f5c-a29d-47e0-a8a5-98134211bee8" providerId="ADAL" clId="{34ACA961-AE3E-4D55-93BD-B58ED9934021}" dt="2022-08-11T16:46:59.480" v="3009" actId="47"/>
      <pc:docMkLst>
        <pc:docMk/>
      </pc:docMkLst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1903549729" sldId="2146850337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433189589" sldId="2146850338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806144034" sldId="2146850349"/>
        </pc:sldMkLst>
      </pc:sldChg>
      <pc:sldChg chg="addSp delSp modSp del mod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1796428479" sldId="2146850351"/>
        </pc:sldMkLst>
        <pc:spChg chg="add del mod">
          <ac:chgData name="Jean Oliveira/LAR/BR" userId="000d4f5c-a29d-47e0-a8a5-98134211bee8" providerId="ADAL" clId="{34ACA961-AE3E-4D55-93BD-B58ED9934021}" dt="2022-08-11T14:54:55.939" v="16" actId="478"/>
          <ac:spMkLst>
            <pc:docMk/>
            <pc:sldMk cId="1796428479" sldId="2146850351"/>
            <ac:spMk id="2" creationId="{48745344-7F66-1091-012F-05C03F02667B}"/>
          </ac:spMkLst>
        </pc:spChg>
        <pc:spChg chg="mod">
          <ac:chgData name="Jean Oliveira/LAR/BR" userId="000d4f5c-a29d-47e0-a8a5-98134211bee8" providerId="ADAL" clId="{34ACA961-AE3E-4D55-93BD-B58ED9934021}" dt="2022-08-11T15:00:53.588" v="121" actId="1076"/>
          <ac:spMkLst>
            <pc:docMk/>
            <pc:sldMk cId="1796428479" sldId="2146850351"/>
            <ac:spMk id="106" creationId="{9EABCCED-9FF5-21A9-1410-94DB713505ED}"/>
          </ac:spMkLst>
        </pc:spChg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1210992784" sldId="2146850356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3707581525" sldId="2146850357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950908336" sldId="2146850358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723278668" sldId="2146850359"/>
        </pc:sldMkLst>
      </pc:sldChg>
      <pc:sldChg chg="del">
        <pc:chgData name="Jean Oliveira/LAR/BR" userId="000d4f5c-a29d-47e0-a8a5-98134211bee8" providerId="ADAL" clId="{34ACA961-AE3E-4D55-93BD-B58ED9934021}" dt="2022-08-11T16:46:59.480" v="3009" actId="47"/>
        <pc:sldMkLst>
          <pc:docMk/>
          <pc:sldMk cId="4117684908" sldId="2146850361"/>
        </pc:sldMkLst>
      </pc:sldChg>
      <pc:sldChg chg="modSp mod">
        <pc:chgData name="Jean Oliveira/LAR/BR" userId="000d4f5c-a29d-47e0-a8a5-98134211bee8" providerId="ADAL" clId="{34ACA961-AE3E-4D55-93BD-B58ED9934021}" dt="2022-08-11T14:53:59.768" v="8" actId="1076"/>
        <pc:sldMkLst>
          <pc:docMk/>
          <pc:sldMk cId="2619926868" sldId="2146850364"/>
        </pc:sldMkLst>
        <pc:picChg chg="mod">
          <ac:chgData name="Jean Oliveira/LAR/BR" userId="000d4f5c-a29d-47e0-a8a5-98134211bee8" providerId="ADAL" clId="{34ACA961-AE3E-4D55-93BD-B58ED9934021}" dt="2022-08-11T14:53:59.768" v="8" actId="1076"/>
          <ac:picMkLst>
            <pc:docMk/>
            <pc:sldMk cId="2619926868" sldId="2146850364"/>
            <ac:picMk id="14" creationId="{6649CC9A-2CA0-96C3-E062-B03CF733B3AD}"/>
          </ac:picMkLst>
        </pc:picChg>
      </pc:sldChg>
      <pc:sldChg chg="addSp delSp modSp new mod ord">
        <pc:chgData name="Jean Oliveira/LAR/BR" userId="000d4f5c-a29d-47e0-a8a5-98134211bee8" providerId="ADAL" clId="{34ACA961-AE3E-4D55-93BD-B58ED9934021}" dt="2022-08-11T16:46:40.217" v="3008" actId="20577"/>
        <pc:sldMkLst>
          <pc:docMk/>
          <pc:sldMk cId="360409337" sldId="2146850365"/>
        </pc:sldMkLst>
        <pc:spChg chg="add del">
          <ac:chgData name="Jean Oliveira/LAR/BR" userId="000d4f5c-a29d-47e0-a8a5-98134211bee8" providerId="ADAL" clId="{34ACA961-AE3E-4D55-93BD-B58ED9934021}" dt="2022-08-11T14:53:32.558" v="4" actId="478"/>
          <ac:spMkLst>
            <pc:docMk/>
            <pc:sldMk cId="360409337" sldId="2146850365"/>
            <ac:spMk id="3" creationId="{F09F4E84-1B07-4BC3-05B4-A39975017168}"/>
          </ac:spMkLst>
        </pc:spChg>
        <pc:spChg chg="mod">
          <ac:chgData name="Jean Oliveira/LAR/BR" userId="000d4f5c-a29d-47e0-a8a5-98134211bee8" providerId="ADAL" clId="{34ACA961-AE3E-4D55-93BD-B58ED9934021}" dt="2022-08-11T14:53:39.269" v="5"/>
          <ac:spMkLst>
            <pc:docMk/>
            <pc:sldMk cId="360409337" sldId="2146850365"/>
            <ac:spMk id="5" creationId="{7FA447F6-0C92-B323-28C8-69EBA91E3BE9}"/>
          </ac:spMkLst>
        </pc:spChg>
        <pc:spChg chg="mod">
          <ac:chgData name="Jean Oliveira/LAR/BR" userId="000d4f5c-a29d-47e0-a8a5-98134211bee8" providerId="ADAL" clId="{34ACA961-AE3E-4D55-93BD-B58ED9934021}" dt="2022-08-11T14:53:39.269" v="5"/>
          <ac:spMkLst>
            <pc:docMk/>
            <pc:sldMk cId="360409337" sldId="2146850365"/>
            <ac:spMk id="6" creationId="{92357A4B-7B0E-2B9F-50E8-078C96A2233E}"/>
          </ac:spMkLst>
        </pc:spChg>
        <pc:spChg chg="add mod">
          <ac:chgData name="Jean Oliveira/LAR/BR" userId="000d4f5c-a29d-47e0-a8a5-98134211bee8" providerId="ADAL" clId="{34ACA961-AE3E-4D55-93BD-B58ED9934021}" dt="2022-08-11T14:55:08.005" v="17" actId="207"/>
          <ac:spMkLst>
            <pc:docMk/>
            <pc:sldMk cId="360409337" sldId="2146850365"/>
            <ac:spMk id="7" creationId="{61B3A2EC-47D7-ABD2-1223-65CC4286A22B}"/>
          </ac:spMkLst>
        </pc:spChg>
        <pc:spChg chg="add mod topLvl">
          <ac:chgData name="Jean Oliveira/LAR/BR" userId="000d4f5c-a29d-47e0-a8a5-98134211bee8" providerId="ADAL" clId="{34ACA961-AE3E-4D55-93BD-B58ED9934021}" dt="2022-08-11T16:46:40.217" v="3008" actId="20577"/>
          <ac:spMkLst>
            <pc:docMk/>
            <pc:sldMk cId="360409337" sldId="2146850365"/>
            <ac:spMk id="8" creationId="{DABCA7A1-EBAB-452E-A1E2-FDB17DE37CC6}"/>
          </ac:spMkLst>
        </pc:spChg>
        <pc:spChg chg="add del mod">
          <ac:chgData name="Jean Oliveira/LAR/BR" userId="000d4f5c-a29d-47e0-a8a5-98134211bee8" providerId="ADAL" clId="{34ACA961-AE3E-4D55-93BD-B58ED9934021}" dt="2022-08-11T14:55:47.306" v="29" actId="478"/>
          <ac:spMkLst>
            <pc:docMk/>
            <pc:sldMk cId="360409337" sldId="2146850365"/>
            <ac:spMk id="9" creationId="{2E15CB09-0B8B-9D4E-6B3E-87B648FA78D4}"/>
          </ac:spMkLst>
        </pc:spChg>
        <pc:spChg chg="add del mod topLvl">
          <ac:chgData name="Jean Oliveira/LAR/BR" userId="000d4f5c-a29d-47e0-a8a5-98134211bee8" providerId="ADAL" clId="{34ACA961-AE3E-4D55-93BD-B58ED9934021}" dt="2022-08-11T15:20:19.616" v="924" actId="478"/>
          <ac:spMkLst>
            <pc:docMk/>
            <pc:sldMk cId="360409337" sldId="2146850365"/>
            <ac:spMk id="10" creationId="{A328A751-4071-9D7F-6D80-2BCC97EE7D3A}"/>
          </ac:spMkLst>
        </pc:spChg>
        <pc:grpChg chg="add del mod">
          <ac:chgData name="Jean Oliveira/LAR/BR" userId="000d4f5c-a29d-47e0-a8a5-98134211bee8" providerId="ADAL" clId="{34ACA961-AE3E-4D55-93BD-B58ED9934021}" dt="2022-08-11T14:53:53.169" v="6" actId="478"/>
          <ac:grpSpMkLst>
            <pc:docMk/>
            <pc:sldMk cId="360409337" sldId="2146850365"/>
            <ac:grpSpMk id="4" creationId="{24524D1A-DB10-CA12-7B5F-500E2E2AABC2}"/>
          </ac:grpSpMkLst>
        </pc:grpChg>
        <pc:grpChg chg="add del mod">
          <ac:chgData name="Jean Oliveira/LAR/BR" userId="000d4f5c-a29d-47e0-a8a5-98134211bee8" providerId="ADAL" clId="{34ACA961-AE3E-4D55-93BD-B58ED9934021}" dt="2022-08-11T15:06:59.692" v="369" actId="165"/>
          <ac:grpSpMkLst>
            <pc:docMk/>
            <pc:sldMk cId="360409337" sldId="2146850365"/>
            <ac:grpSpMk id="11" creationId="{1AB6968E-3A54-F403-314B-C7B8C7F9E068}"/>
          </ac:grpSpMkLst>
        </pc:grpChg>
      </pc:sldChg>
      <pc:sldChg chg="addSp delSp modSp add mod ord">
        <pc:chgData name="Jean Oliveira/LAR/BR" userId="000d4f5c-a29d-47e0-a8a5-98134211bee8" providerId="ADAL" clId="{34ACA961-AE3E-4D55-93BD-B58ED9934021}" dt="2022-08-11T16:46:32.088" v="3006" actId="1035"/>
        <pc:sldMkLst>
          <pc:docMk/>
          <pc:sldMk cId="1274312859" sldId="2146850366"/>
        </pc:sldMkLst>
        <pc:spChg chg="mod">
          <ac:chgData name="Jean Oliveira/LAR/BR" userId="000d4f5c-a29d-47e0-a8a5-98134211bee8" providerId="ADAL" clId="{34ACA961-AE3E-4D55-93BD-B58ED9934021}" dt="2022-08-11T14:57:00.348" v="53"/>
          <ac:spMkLst>
            <pc:docMk/>
            <pc:sldMk cId="1274312859" sldId="2146850366"/>
            <ac:spMk id="5" creationId="{E6FD3EE1-5DF8-6E17-50EC-9436FD3F439C}"/>
          </ac:spMkLst>
        </pc:spChg>
        <pc:spChg chg="mod">
          <ac:chgData name="Jean Oliveira/LAR/BR" userId="000d4f5c-a29d-47e0-a8a5-98134211bee8" providerId="ADAL" clId="{34ACA961-AE3E-4D55-93BD-B58ED9934021}" dt="2022-08-11T15:08:00.031" v="371" actId="2711"/>
          <ac:spMkLst>
            <pc:docMk/>
            <pc:sldMk cId="1274312859" sldId="2146850366"/>
            <ac:spMk id="6" creationId="{D3703DEE-D9FC-2D32-91A9-ACD687629335}"/>
          </ac:spMkLst>
        </pc:spChg>
        <pc:spChg chg="del">
          <ac:chgData name="Jean Oliveira/LAR/BR" userId="000d4f5c-a29d-47e0-a8a5-98134211bee8" providerId="ADAL" clId="{34ACA961-AE3E-4D55-93BD-B58ED9934021}" dt="2022-08-11T14:56:52.474" v="52" actId="478"/>
          <ac:spMkLst>
            <pc:docMk/>
            <pc:sldMk cId="1274312859" sldId="2146850366"/>
            <ac:spMk id="7" creationId="{61B3A2EC-47D7-ABD2-1223-65CC4286A22B}"/>
          </ac:spMkLst>
        </pc:spChg>
        <pc:spChg chg="del">
          <ac:chgData name="Jean Oliveira/LAR/BR" userId="000d4f5c-a29d-47e0-a8a5-98134211bee8" providerId="ADAL" clId="{34ACA961-AE3E-4D55-93BD-B58ED9934021}" dt="2022-08-11T14:56:52.474" v="52" actId="478"/>
          <ac:spMkLst>
            <pc:docMk/>
            <pc:sldMk cId="1274312859" sldId="2146850366"/>
            <ac:spMk id="8" creationId="{DABCA7A1-EBAB-452E-A1E2-FDB17DE37CC6}"/>
          </ac:spMkLst>
        </pc:spChg>
        <pc:spChg chg="add del mod">
          <ac:chgData name="Jean Oliveira/LAR/BR" userId="000d4f5c-a29d-47e0-a8a5-98134211bee8" providerId="ADAL" clId="{34ACA961-AE3E-4D55-93BD-B58ED9934021}" dt="2022-08-11T15:00:55.527" v="123" actId="478"/>
          <ac:spMkLst>
            <pc:docMk/>
            <pc:sldMk cId="1274312859" sldId="2146850366"/>
            <ac:spMk id="10" creationId="{50A3E9F3-94EE-B38D-8F92-E9C30A82832F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11" creationId="{14D21D9B-1941-B7B0-1BB0-C311BBB75C97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2" creationId="{0342F10A-76D2-F69A-9A8F-92639D12E14E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3" creationId="{5AE48B99-82D7-F318-59A6-8E34A423A3A2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4" creationId="{62B623D3-D3A2-07A4-E01F-08A7DD37B97A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5" creationId="{99D2AFAC-40F6-E4C6-C5C3-0FD6034F7BE2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16" creationId="{E2BE332F-8EA0-E7A9-E6AC-B44214161B83}"/>
          </ac:spMkLst>
        </pc:spChg>
        <pc:spChg chg="add del mod topLvl">
          <ac:chgData name="Jean Oliveira/LAR/BR" userId="000d4f5c-a29d-47e0-a8a5-98134211bee8" providerId="ADAL" clId="{34ACA961-AE3E-4D55-93BD-B58ED9934021}" dt="2022-08-11T16:30:25.602" v="1947" actId="478"/>
          <ac:spMkLst>
            <pc:docMk/>
            <pc:sldMk cId="1274312859" sldId="2146850366"/>
            <ac:spMk id="17" creationId="{C2DB6DDD-C12A-54C1-D1AE-EADDEDC15178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8" creationId="{7E140889-ACDB-C447-8D2C-BA13A3F4FE74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19" creationId="{908653C4-9991-FFCF-86B1-0DAEBC72C2FB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0" creationId="{5E40D30D-CEF8-ED2A-70A8-AD0775D99A29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1" creationId="{BFC2A79B-8922-A938-C00D-4F4CF3EDD8BF}"/>
          </ac:spMkLst>
        </pc:spChg>
        <pc:spChg chg="add del mod topLvl">
          <ac:chgData name="Jean Oliveira/LAR/BR" userId="000d4f5c-a29d-47e0-a8a5-98134211bee8" providerId="ADAL" clId="{34ACA961-AE3E-4D55-93BD-B58ED9934021}" dt="2022-08-11T16:30:25.602" v="1947" actId="478"/>
          <ac:spMkLst>
            <pc:docMk/>
            <pc:sldMk cId="1274312859" sldId="2146850366"/>
            <ac:spMk id="22" creationId="{3EA47C00-130C-CF71-B5ED-806293284A1E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23" creationId="{F5631E20-071E-F326-99EE-88142256BC40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24" creationId="{A1195C8F-EF76-CE9F-F787-D7CAF1034988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5" creationId="{E683F351-37B2-9A90-E20F-3607645662BD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6" creationId="{56843602-D88E-0DD6-ECD3-473B7AA9B591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7" creationId="{D6B9A17E-520E-8588-CDF8-4EC3E2021571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28" creationId="{D95774B5-891E-48E5-9743-2E439534FA58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29" creationId="{208158CA-6FAD-5AAF-F40F-536847E58112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30" creationId="{01A83CEA-16F7-E51C-1930-3FB0DA01211A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31" creationId="{EEF91D96-B8DD-7B15-0DFE-E8BC35429298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32" creationId="{22F8CF83-C1D2-0702-F7B3-B26481871D79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33" creationId="{DA63312F-99A7-99E0-8F3B-DA00D82614D0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34" creationId="{1D490D7E-F2C5-15DB-1F30-F95B4CC421BE}"/>
          </ac:spMkLst>
        </pc:spChg>
        <pc:spChg chg="mod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36" creationId="{4C52F0B5-F120-A794-04BC-8A2B1F376184}"/>
          </ac:spMkLst>
        </pc:spChg>
        <pc:spChg chg="mod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37" creationId="{04D14664-1B33-2957-07CD-3C57BC3F83F1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43" creationId="{B7DF87FF-A413-455C-F9D1-81D78B2795BF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44" creationId="{D415CE33-4BBE-7683-7E26-2F721A0632CD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45" creationId="{1DDEA731-0774-106D-7F87-117F3BB69E40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46" creationId="{B2F6726F-38CE-71AF-4D35-9CC81ADD34D0}"/>
          </ac:spMkLst>
        </pc:spChg>
        <pc:spChg chg="add del mod topLvl">
          <ac:chgData name="Jean Oliveira/LAR/BR" userId="000d4f5c-a29d-47e0-a8a5-98134211bee8" providerId="ADAL" clId="{34ACA961-AE3E-4D55-93BD-B58ED9934021}" dt="2022-08-11T16:31:12.554" v="2025" actId="478"/>
          <ac:spMkLst>
            <pc:docMk/>
            <pc:sldMk cId="1274312859" sldId="2146850366"/>
            <ac:spMk id="47" creationId="{60907D90-2185-D70C-8CBE-FF76BA255919}"/>
          </ac:spMkLst>
        </pc:spChg>
        <pc:spChg chg="add del mod topLvl">
          <ac:chgData name="Jean Oliveira/LAR/BR" userId="000d4f5c-a29d-47e0-a8a5-98134211bee8" providerId="ADAL" clId="{34ACA961-AE3E-4D55-93BD-B58ED9934021}" dt="2022-08-11T16:30:22.706" v="1946" actId="478"/>
          <ac:spMkLst>
            <pc:docMk/>
            <pc:sldMk cId="1274312859" sldId="2146850366"/>
            <ac:spMk id="48" creationId="{34EE660B-61D5-BCFF-E35C-41CE6E4A97C7}"/>
          </ac:spMkLst>
        </pc:spChg>
        <pc:spChg chg="add del mod ord">
          <ac:chgData name="Jean Oliveira/LAR/BR" userId="000d4f5c-a29d-47e0-a8a5-98134211bee8" providerId="ADAL" clId="{34ACA961-AE3E-4D55-93BD-B58ED9934021}" dt="2022-08-11T16:10:23.313" v="1802" actId="478"/>
          <ac:spMkLst>
            <pc:docMk/>
            <pc:sldMk cId="1274312859" sldId="2146850366"/>
            <ac:spMk id="57" creationId="{DD89161E-670D-AE4A-034C-697BF3C01145}"/>
          </ac:spMkLst>
        </pc:spChg>
        <pc:spChg chg="mod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60" creationId="{E49D967C-90EF-05B7-1355-6EDE67F7B7DD}"/>
          </ac:spMkLst>
        </pc:spChg>
        <pc:spChg chg="mod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61" creationId="{9A97BDA2-73BB-C020-9D47-7EA3B5965CA1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79" creationId="{43EA7399-0F87-956A-D9A1-087242856380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80" creationId="{592B501B-BDBC-6790-680D-404F7483243D}"/>
          </ac:spMkLst>
        </pc:spChg>
        <pc:spChg chg="add mod topLvl">
          <ac:chgData name="Jean Oliveira/LAR/BR" userId="000d4f5c-a29d-47e0-a8a5-98134211bee8" providerId="ADAL" clId="{34ACA961-AE3E-4D55-93BD-B58ED9934021}" dt="2022-08-11T16:42:28.464" v="2847" actId="20577"/>
          <ac:spMkLst>
            <pc:docMk/>
            <pc:sldMk cId="1274312859" sldId="2146850366"/>
            <ac:spMk id="81" creationId="{CC72C409-AC62-9FAE-E0B8-E47C0AB98127}"/>
          </ac:spMkLst>
        </pc:spChg>
        <pc:spChg chg="add mod topLvl">
          <ac:chgData name="Jean Oliveira/LAR/BR" userId="000d4f5c-a29d-47e0-a8a5-98134211bee8" providerId="ADAL" clId="{34ACA961-AE3E-4D55-93BD-B58ED9934021}" dt="2022-08-11T16:38:43.033" v="2665" actId="20577"/>
          <ac:spMkLst>
            <pc:docMk/>
            <pc:sldMk cId="1274312859" sldId="2146850366"/>
            <ac:spMk id="82" creationId="{55023243-4C11-F609-AAFD-549CA2B43B0E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83" creationId="{7770AA07-DAB3-685F-953A-9E8F4729B7F5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84" creationId="{C1A17A59-3070-59FC-4C41-A42EC1781E80}"/>
          </ac:spMkLst>
        </pc:spChg>
        <pc:spChg chg="add mod topLvl">
          <ac:chgData name="Jean Oliveira/LAR/BR" userId="000d4f5c-a29d-47e0-a8a5-98134211bee8" providerId="ADAL" clId="{34ACA961-AE3E-4D55-93BD-B58ED9934021}" dt="2022-08-11T16:38:57.619" v="2669" actId="20577"/>
          <ac:spMkLst>
            <pc:docMk/>
            <pc:sldMk cId="1274312859" sldId="2146850366"/>
            <ac:spMk id="85" creationId="{587A90EE-4821-DD5D-3B1A-D11BFBC88C7D}"/>
          </ac:spMkLst>
        </pc:spChg>
        <pc:spChg chg="add mod topLvl">
          <ac:chgData name="Jean Oliveira/LAR/BR" userId="000d4f5c-a29d-47e0-a8a5-98134211bee8" providerId="ADAL" clId="{34ACA961-AE3E-4D55-93BD-B58ED9934021}" dt="2022-08-11T16:42:30.015" v="2848" actId="20577"/>
          <ac:spMkLst>
            <pc:docMk/>
            <pc:sldMk cId="1274312859" sldId="2146850366"/>
            <ac:spMk id="86" creationId="{84B2FA4E-055C-4467-FB9F-A60594BA0BD0}"/>
          </ac:spMkLst>
        </pc:spChg>
        <pc:spChg chg="add mod topLvl">
          <ac:chgData name="Jean Oliveira/LAR/BR" userId="000d4f5c-a29d-47e0-a8a5-98134211bee8" providerId="ADAL" clId="{34ACA961-AE3E-4D55-93BD-B58ED9934021}" dt="2022-08-11T16:38:47.299" v="2666" actId="20577"/>
          <ac:spMkLst>
            <pc:docMk/>
            <pc:sldMk cId="1274312859" sldId="2146850366"/>
            <ac:spMk id="87" creationId="{4FFF8C27-6F9F-C01A-658D-E22272D7431A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88" creationId="{18FB507A-4F04-8877-1219-DD0F68BF1B49}"/>
          </ac:spMkLst>
        </pc:spChg>
        <pc:spChg chg="add del mod">
          <ac:chgData name="Jean Oliveira/LAR/BR" userId="000d4f5c-a29d-47e0-a8a5-98134211bee8" providerId="ADAL" clId="{34ACA961-AE3E-4D55-93BD-B58ED9934021}" dt="2022-08-11T16:10:20.436" v="1801" actId="478"/>
          <ac:spMkLst>
            <pc:docMk/>
            <pc:sldMk cId="1274312859" sldId="2146850366"/>
            <ac:spMk id="90" creationId="{5FB569FD-4576-F31A-D971-17379E3BF1B3}"/>
          </ac:spMkLst>
        </pc:spChg>
        <pc:spChg chg="add del mod">
          <ac:chgData name="Jean Oliveira/LAR/BR" userId="000d4f5c-a29d-47e0-a8a5-98134211bee8" providerId="ADAL" clId="{34ACA961-AE3E-4D55-93BD-B58ED9934021}" dt="2022-08-11T16:18:19.910" v="1846"/>
          <ac:spMkLst>
            <pc:docMk/>
            <pc:sldMk cId="1274312859" sldId="2146850366"/>
            <ac:spMk id="98" creationId="{7E5ED0C7-B3AE-A727-ABC3-E0A2A137C636}"/>
          </ac:spMkLst>
        </pc:spChg>
        <pc:spChg chg="add del mod">
          <ac:chgData name="Jean Oliveira/LAR/BR" userId="000d4f5c-a29d-47e0-a8a5-98134211bee8" providerId="ADAL" clId="{34ACA961-AE3E-4D55-93BD-B58ED9934021}" dt="2022-08-11T16:18:19.910" v="1846"/>
          <ac:spMkLst>
            <pc:docMk/>
            <pc:sldMk cId="1274312859" sldId="2146850366"/>
            <ac:spMk id="99" creationId="{E308C89F-3D37-9797-19F3-896C012DCB61}"/>
          </ac:spMkLst>
        </pc:spChg>
        <pc:spChg chg="add del mod">
          <ac:chgData name="Jean Oliveira/LAR/BR" userId="000d4f5c-a29d-47e0-a8a5-98134211bee8" providerId="ADAL" clId="{34ACA961-AE3E-4D55-93BD-B58ED9934021}" dt="2022-08-11T16:18:19.910" v="1846"/>
          <ac:spMkLst>
            <pc:docMk/>
            <pc:sldMk cId="1274312859" sldId="2146850366"/>
            <ac:spMk id="100" creationId="{BF77775B-680A-73C3-2C93-AB6FC906D67B}"/>
          </ac:spMkLst>
        </pc:spChg>
        <pc:spChg chg="add del mod">
          <ac:chgData name="Jean Oliveira/LAR/BR" userId="000d4f5c-a29d-47e0-a8a5-98134211bee8" providerId="ADAL" clId="{34ACA961-AE3E-4D55-93BD-B58ED9934021}" dt="2022-08-11T16:18:19.910" v="1846"/>
          <ac:spMkLst>
            <pc:docMk/>
            <pc:sldMk cId="1274312859" sldId="2146850366"/>
            <ac:spMk id="101" creationId="{421EF4C3-653A-70CD-DB4C-47E84AADBE69}"/>
          </ac:spMkLst>
        </pc:spChg>
        <pc:spChg chg="add del mod">
          <ac:chgData name="Jean Oliveira/LAR/BR" userId="000d4f5c-a29d-47e0-a8a5-98134211bee8" providerId="ADAL" clId="{34ACA961-AE3E-4D55-93BD-B58ED9934021}" dt="2022-08-11T16:18:19.910" v="1846"/>
          <ac:spMkLst>
            <pc:docMk/>
            <pc:sldMk cId="1274312859" sldId="2146850366"/>
            <ac:spMk id="102" creationId="{0198881B-64F8-1119-CC56-A0EE620C151D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103" creationId="{13E0B871-4E56-A61D-D4B6-499058D6AA13}"/>
          </ac:spMkLst>
        </pc:spChg>
        <pc:spChg chg="add mod topLvl">
          <ac:chgData name="Jean Oliveira/LAR/BR" userId="000d4f5c-a29d-47e0-a8a5-98134211bee8" providerId="ADAL" clId="{34ACA961-AE3E-4D55-93BD-B58ED9934021}" dt="2022-08-11T16:39:03.577" v="2671" actId="20577"/>
          <ac:spMkLst>
            <pc:docMk/>
            <pc:sldMk cId="1274312859" sldId="2146850366"/>
            <ac:spMk id="104" creationId="{E9B94869-83DD-B772-5240-7EB3770D1B6B}"/>
          </ac:spMkLst>
        </pc:spChg>
        <pc:spChg chg="add mod topLvl">
          <ac:chgData name="Jean Oliveira/LAR/BR" userId="000d4f5c-a29d-47e0-a8a5-98134211bee8" providerId="ADAL" clId="{34ACA961-AE3E-4D55-93BD-B58ED9934021}" dt="2022-08-11T16:42:33.263" v="2849" actId="20577"/>
          <ac:spMkLst>
            <pc:docMk/>
            <pc:sldMk cId="1274312859" sldId="2146850366"/>
            <ac:spMk id="105" creationId="{8B72FE46-4359-C790-6FFC-7E164CEB999D}"/>
          </ac:spMkLst>
        </pc:spChg>
        <pc:spChg chg="add mod topLvl">
          <ac:chgData name="Jean Oliveira/LAR/BR" userId="000d4f5c-a29d-47e0-a8a5-98134211bee8" providerId="ADAL" clId="{34ACA961-AE3E-4D55-93BD-B58ED9934021}" dt="2022-08-11T16:38:49.778" v="2667" actId="20577"/>
          <ac:spMkLst>
            <pc:docMk/>
            <pc:sldMk cId="1274312859" sldId="2146850366"/>
            <ac:spMk id="106" creationId="{5F1A7498-DDAE-DFD7-4327-C05D0E893E87}"/>
          </ac:spMkLst>
        </pc:spChg>
        <pc:spChg chg="add mod topLvl">
          <ac:chgData name="Jean Oliveira/LAR/BR" userId="000d4f5c-a29d-47e0-a8a5-98134211bee8" providerId="ADAL" clId="{34ACA961-AE3E-4D55-93BD-B58ED9934021}" dt="2022-08-11T16:34:02.455" v="2147" actId="165"/>
          <ac:spMkLst>
            <pc:docMk/>
            <pc:sldMk cId="1274312859" sldId="2146850366"/>
            <ac:spMk id="107" creationId="{7E623C16-857B-7A0E-1A3B-62CF6ABA8FDD}"/>
          </ac:spMkLst>
        </pc:spChg>
        <pc:grpChg chg="add del mod">
          <ac:chgData name="Jean Oliveira/LAR/BR" userId="000d4f5c-a29d-47e0-a8a5-98134211bee8" providerId="ADAL" clId="{34ACA961-AE3E-4D55-93BD-B58ED9934021}" dt="2022-08-11T15:02:24.414" v="299" actId="165"/>
          <ac:grpSpMkLst>
            <pc:docMk/>
            <pc:sldMk cId="1274312859" sldId="2146850366"/>
            <ac:grpSpMk id="2" creationId="{3AAC99DE-B7F4-343E-C376-80E870AF2BB0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3" creationId="{595463AB-CB33-1D64-F89B-DAA7E7898B95}"/>
          </ac:grpSpMkLst>
        </pc:grpChg>
        <pc:grpChg chg="add mod">
          <ac:chgData name="Jean Oliveira/LAR/BR" userId="000d4f5c-a29d-47e0-a8a5-98134211bee8" providerId="ADAL" clId="{34ACA961-AE3E-4D55-93BD-B58ED9934021}" dt="2022-08-11T14:57:58.740" v="74" actId="1076"/>
          <ac:grpSpMkLst>
            <pc:docMk/>
            <pc:sldMk cId="1274312859" sldId="2146850366"/>
            <ac:grpSpMk id="4" creationId="{4ADFC757-13F4-ABA0-80B9-2F30B01261D9}"/>
          </ac:grpSpMkLst>
        </pc:grpChg>
        <pc:grpChg chg="add mod topLvl">
          <ac:chgData name="Jean Oliveira/LAR/BR" userId="000d4f5c-a29d-47e0-a8a5-98134211bee8" providerId="ADAL" clId="{34ACA961-AE3E-4D55-93BD-B58ED9934021}" dt="2022-08-11T16:34:02.455" v="2147" actId="165"/>
          <ac:grpSpMkLst>
            <pc:docMk/>
            <pc:sldMk cId="1274312859" sldId="2146850366"/>
            <ac:grpSpMk id="35" creationId="{BA3706C5-452B-7C5D-729D-21DADE0D9E79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38" creationId="{FF761695-5C04-4908-2697-52E805CA71A8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39" creationId="{09B9D7C3-8423-55D0-6A20-543243B21214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40" creationId="{BF280E65-394F-3487-386D-5EC3D565A992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41" creationId="{F1FCC814-8B3B-CFD1-0B5C-78E36ACEDD3B}"/>
          </ac:grpSpMkLst>
        </pc:grpChg>
        <pc:grpChg chg="add del mod">
          <ac:chgData name="Jean Oliveira/LAR/BR" userId="000d4f5c-a29d-47e0-a8a5-98134211bee8" providerId="ADAL" clId="{34ACA961-AE3E-4D55-93BD-B58ED9934021}" dt="2022-08-11T15:33:32.085" v="1140" actId="165"/>
          <ac:grpSpMkLst>
            <pc:docMk/>
            <pc:sldMk cId="1274312859" sldId="2146850366"/>
            <ac:grpSpMk id="42" creationId="{D4C78D32-46B7-85F2-4C4B-1DACFCD2F8F8}"/>
          </ac:grpSpMkLst>
        </pc:grpChg>
        <pc:grpChg chg="add del mod topLvl">
          <ac:chgData name="Jean Oliveira/LAR/BR" userId="000d4f5c-a29d-47e0-a8a5-98134211bee8" providerId="ADAL" clId="{34ACA961-AE3E-4D55-93BD-B58ED9934021}" dt="2022-08-11T15:48:32.694" v="1325" actId="165"/>
          <ac:grpSpMkLst>
            <pc:docMk/>
            <pc:sldMk cId="1274312859" sldId="2146850366"/>
            <ac:grpSpMk id="49" creationId="{79E679EE-BE6C-4F5B-21EE-57E14CCD2137}"/>
          </ac:grpSpMkLst>
        </pc:grpChg>
        <pc:grpChg chg="add del mod topLvl">
          <ac:chgData name="Jean Oliveira/LAR/BR" userId="000d4f5c-a29d-47e0-a8a5-98134211bee8" providerId="ADAL" clId="{34ACA961-AE3E-4D55-93BD-B58ED9934021}" dt="2022-08-11T15:49:44.352" v="1330" actId="165"/>
          <ac:grpSpMkLst>
            <pc:docMk/>
            <pc:sldMk cId="1274312859" sldId="2146850366"/>
            <ac:grpSpMk id="50" creationId="{9B5C8845-8B5F-B6CC-1264-6C8091AC726A}"/>
          </ac:grpSpMkLst>
        </pc:grpChg>
        <pc:grpChg chg="add del mod topLvl">
          <ac:chgData name="Jean Oliveira/LAR/BR" userId="000d4f5c-a29d-47e0-a8a5-98134211bee8" providerId="ADAL" clId="{34ACA961-AE3E-4D55-93BD-B58ED9934021}" dt="2022-08-11T15:49:44.352" v="1330" actId="165"/>
          <ac:grpSpMkLst>
            <pc:docMk/>
            <pc:sldMk cId="1274312859" sldId="2146850366"/>
            <ac:grpSpMk id="51" creationId="{05967522-A7A7-50A3-A7B6-619F4D0BD88C}"/>
          </ac:grpSpMkLst>
        </pc:grpChg>
        <pc:grpChg chg="add del mod topLvl">
          <ac:chgData name="Jean Oliveira/LAR/BR" userId="000d4f5c-a29d-47e0-a8a5-98134211bee8" providerId="ADAL" clId="{34ACA961-AE3E-4D55-93BD-B58ED9934021}" dt="2022-08-11T15:49:44.352" v="1330" actId="165"/>
          <ac:grpSpMkLst>
            <pc:docMk/>
            <pc:sldMk cId="1274312859" sldId="2146850366"/>
            <ac:grpSpMk id="52" creationId="{5FC3B0A3-714A-6A02-7756-3722188F83A0}"/>
          </ac:grpSpMkLst>
        </pc:grpChg>
        <pc:grpChg chg="add del mod topLvl">
          <ac:chgData name="Jean Oliveira/LAR/BR" userId="000d4f5c-a29d-47e0-a8a5-98134211bee8" providerId="ADAL" clId="{34ACA961-AE3E-4D55-93BD-B58ED9934021}" dt="2022-08-11T15:49:44.352" v="1330" actId="165"/>
          <ac:grpSpMkLst>
            <pc:docMk/>
            <pc:sldMk cId="1274312859" sldId="2146850366"/>
            <ac:grpSpMk id="53" creationId="{07B5B8B7-8339-E385-8293-56D7BC0A50E7}"/>
          </ac:grpSpMkLst>
        </pc:grpChg>
        <pc:grpChg chg="add del mod topLvl">
          <ac:chgData name="Jean Oliveira/LAR/BR" userId="000d4f5c-a29d-47e0-a8a5-98134211bee8" providerId="ADAL" clId="{34ACA961-AE3E-4D55-93BD-B58ED9934021}" dt="2022-08-11T15:48:32.694" v="1325" actId="165"/>
          <ac:grpSpMkLst>
            <pc:docMk/>
            <pc:sldMk cId="1274312859" sldId="2146850366"/>
            <ac:grpSpMk id="54" creationId="{EDA22E6F-F840-FD3C-5DCB-10B258708AAA}"/>
          </ac:grpSpMkLst>
        </pc:grpChg>
        <pc:grpChg chg="add del mod">
          <ac:chgData name="Jean Oliveira/LAR/BR" userId="000d4f5c-a29d-47e0-a8a5-98134211bee8" providerId="ADAL" clId="{34ACA961-AE3E-4D55-93BD-B58ED9934021}" dt="2022-08-11T15:46:07.849" v="1306" actId="165"/>
          <ac:grpSpMkLst>
            <pc:docMk/>
            <pc:sldMk cId="1274312859" sldId="2146850366"/>
            <ac:grpSpMk id="55" creationId="{428EFBA6-FC79-E056-84CF-4535636692C7}"/>
          </ac:grpSpMkLst>
        </pc:grpChg>
        <pc:grpChg chg="add del mod">
          <ac:chgData name="Jean Oliveira/LAR/BR" userId="000d4f5c-a29d-47e0-a8a5-98134211bee8" providerId="ADAL" clId="{34ACA961-AE3E-4D55-93BD-B58ED9934021}" dt="2022-08-11T15:46:07.849" v="1306" actId="165"/>
          <ac:grpSpMkLst>
            <pc:docMk/>
            <pc:sldMk cId="1274312859" sldId="2146850366"/>
            <ac:grpSpMk id="56" creationId="{14282FBE-1689-9869-121C-E97DB63770C5}"/>
          </ac:grpSpMkLst>
        </pc:grpChg>
        <pc:grpChg chg="add mod topLvl">
          <ac:chgData name="Jean Oliveira/LAR/BR" userId="000d4f5c-a29d-47e0-a8a5-98134211bee8" providerId="ADAL" clId="{34ACA961-AE3E-4D55-93BD-B58ED9934021}" dt="2022-08-11T16:34:02.455" v="2147" actId="165"/>
          <ac:grpSpMkLst>
            <pc:docMk/>
            <pc:sldMk cId="1274312859" sldId="2146850366"/>
            <ac:grpSpMk id="59" creationId="{B104CB69-F5D1-46C2-4965-1E1C84EBE748}"/>
          </ac:grpSpMkLst>
        </pc:grpChg>
        <pc:grpChg chg="add del mod">
          <ac:chgData name="Jean Oliveira/LAR/BR" userId="000d4f5c-a29d-47e0-a8a5-98134211bee8" providerId="ADAL" clId="{34ACA961-AE3E-4D55-93BD-B58ED9934021}" dt="2022-08-11T15:57:54.011" v="1433" actId="165"/>
          <ac:grpSpMkLst>
            <pc:docMk/>
            <pc:sldMk cId="1274312859" sldId="2146850366"/>
            <ac:grpSpMk id="77" creationId="{C19B8201-DA9C-D538-ABA1-094DB35B7042}"/>
          </ac:grpSpMkLst>
        </pc:grpChg>
        <pc:grpChg chg="add del mod">
          <ac:chgData name="Jean Oliveira/LAR/BR" userId="000d4f5c-a29d-47e0-a8a5-98134211bee8" providerId="ADAL" clId="{34ACA961-AE3E-4D55-93BD-B58ED9934021}" dt="2022-08-11T15:57:48.785" v="1432" actId="165"/>
          <ac:grpSpMkLst>
            <pc:docMk/>
            <pc:sldMk cId="1274312859" sldId="2146850366"/>
            <ac:grpSpMk id="78" creationId="{7036F232-F344-D6DD-B79A-D5B5DE80E9C6}"/>
          </ac:grpSpMkLst>
        </pc:grpChg>
        <pc:grpChg chg="add del mod">
          <ac:chgData name="Jean Oliveira/LAR/BR" userId="000d4f5c-a29d-47e0-a8a5-98134211bee8" providerId="ADAL" clId="{34ACA961-AE3E-4D55-93BD-B58ED9934021}" dt="2022-08-11T16:31:41.374" v="2031" actId="165"/>
          <ac:grpSpMkLst>
            <pc:docMk/>
            <pc:sldMk cId="1274312859" sldId="2146850366"/>
            <ac:grpSpMk id="108" creationId="{93620F4C-C1B0-DC45-C9DE-FE048EDBF1D6}"/>
          </ac:grpSpMkLst>
        </pc:grpChg>
        <pc:grpChg chg="add del mod">
          <ac:chgData name="Jean Oliveira/LAR/BR" userId="000d4f5c-a29d-47e0-a8a5-98134211bee8" providerId="ADAL" clId="{34ACA961-AE3E-4D55-93BD-B58ED9934021}" dt="2022-08-11T16:34:02.455" v="2147" actId="165"/>
          <ac:grpSpMkLst>
            <pc:docMk/>
            <pc:sldMk cId="1274312859" sldId="2146850366"/>
            <ac:grpSpMk id="109" creationId="{CC85782E-E634-1B14-2312-9197B887DAA9}"/>
          </ac:grpSpMkLst>
        </pc:grpChg>
        <pc:picChg chg="add mod">
          <ac:chgData name="Jean Oliveira/LAR/BR" userId="000d4f5c-a29d-47e0-a8a5-98134211bee8" providerId="ADAL" clId="{34ACA961-AE3E-4D55-93BD-B58ED9934021}" dt="2022-08-11T16:45:49.529" v="2997" actId="1076"/>
          <ac:picMkLst>
            <pc:docMk/>
            <pc:sldMk cId="1274312859" sldId="2146850366"/>
            <ac:picMk id="111" creationId="{F6261E6F-F4BA-AE4C-FB41-FD3B3DFD3E3F}"/>
          </ac:picMkLst>
        </pc:picChg>
        <pc:picChg chg="add mod">
          <ac:chgData name="Jean Oliveira/LAR/BR" userId="000d4f5c-a29d-47e0-a8a5-98134211bee8" providerId="ADAL" clId="{34ACA961-AE3E-4D55-93BD-B58ED9934021}" dt="2022-08-11T16:46:10.355" v="3000" actId="1076"/>
          <ac:picMkLst>
            <pc:docMk/>
            <pc:sldMk cId="1274312859" sldId="2146850366"/>
            <ac:picMk id="113" creationId="{B8759989-0D9D-41B1-8D3E-EDCB81CB6A99}"/>
          </ac:picMkLst>
        </pc:picChg>
        <pc:picChg chg="add mod">
          <ac:chgData name="Jean Oliveira/LAR/BR" userId="000d4f5c-a29d-47e0-a8a5-98134211bee8" providerId="ADAL" clId="{34ACA961-AE3E-4D55-93BD-B58ED9934021}" dt="2022-08-11T16:46:32.088" v="3006" actId="1035"/>
          <ac:picMkLst>
            <pc:docMk/>
            <pc:sldMk cId="1274312859" sldId="2146850366"/>
            <ac:picMk id="115" creationId="{BF0F07CC-25D1-F7FD-D198-37AB5AFAE756}"/>
          </ac:picMkLst>
        </pc:picChg>
        <pc:cxnChg chg="add del mod">
          <ac:chgData name="Jean Oliveira/LAR/BR" userId="000d4f5c-a29d-47e0-a8a5-98134211bee8" providerId="ADAL" clId="{34ACA961-AE3E-4D55-93BD-B58ED9934021}" dt="2022-08-11T15:53:44.902" v="1363" actId="478"/>
          <ac:cxnSpMkLst>
            <pc:docMk/>
            <pc:sldMk cId="1274312859" sldId="2146850366"/>
            <ac:cxnSpMk id="9" creationId="{7E08B054-A3F9-B890-C8AE-8ED33405114E}"/>
          </ac:cxnSpMkLst>
        </pc:cxnChg>
        <pc:cxnChg chg="add mod ord topLvl">
          <ac:chgData name="Jean Oliveira/LAR/BR" userId="000d4f5c-a29d-47e0-a8a5-98134211bee8" providerId="ADAL" clId="{34ACA961-AE3E-4D55-93BD-B58ED9934021}" dt="2022-08-11T16:34:02.455" v="2147" actId="165"/>
          <ac:cxnSpMkLst>
            <pc:docMk/>
            <pc:sldMk cId="1274312859" sldId="2146850366"/>
            <ac:cxnSpMk id="63" creationId="{EEAA5C8D-12A5-D943-1454-A21010D48D35}"/>
          </ac:cxnSpMkLst>
        </pc:cxnChg>
        <pc:cxnChg chg="add del mod ord topLvl">
          <ac:chgData name="Jean Oliveira/LAR/BR" userId="000d4f5c-a29d-47e0-a8a5-98134211bee8" providerId="ADAL" clId="{34ACA961-AE3E-4D55-93BD-B58ED9934021}" dt="2022-08-11T16:31:12.554" v="2025" actId="478"/>
          <ac:cxnSpMkLst>
            <pc:docMk/>
            <pc:sldMk cId="1274312859" sldId="2146850366"/>
            <ac:cxnSpMk id="67" creationId="{ACA7E0D5-AF78-2D85-C948-9A0E85B91F79}"/>
          </ac:cxnSpMkLst>
        </pc:cxnChg>
        <pc:cxnChg chg="add del mod ord">
          <ac:chgData name="Jean Oliveira/LAR/BR" userId="000d4f5c-a29d-47e0-a8a5-98134211bee8" providerId="ADAL" clId="{34ACA961-AE3E-4D55-93BD-B58ED9934021}" dt="2022-08-11T15:55:55.142" v="1387" actId="478"/>
          <ac:cxnSpMkLst>
            <pc:docMk/>
            <pc:sldMk cId="1274312859" sldId="2146850366"/>
            <ac:cxnSpMk id="68" creationId="{455E442A-9DE4-0DDB-BDAD-A73B090CE908}"/>
          </ac:cxnSpMkLst>
        </pc:cxnChg>
        <pc:cxnChg chg="add del mod ord topLvl">
          <ac:chgData name="Jean Oliveira/LAR/BR" userId="000d4f5c-a29d-47e0-a8a5-98134211bee8" providerId="ADAL" clId="{34ACA961-AE3E-4D55-93BD-B58ED9934021}" dt="2022-08-11T16:30:22.706" v="1946" actId="478"/>
          <ac:cxnSpMkLst>
            <pc:docMk/>
            <pc:sldMk cId="1274312859" sldId="2146850366"/>
            <ac:cxnSpMk id="72" creationId="{66954387-B8B8-7091-FF95-234DD6A2E996}"/>
          </ac:cxnSpMkLst>
        </pc:cxnChg>
        <pc:cxnChg chg="add del mod topLvl">
          <ac:chgData name="Jean Oliveira/LAR/BR" userId="000d4f5c-a29d-47e0-a8a5-98134211bee8" providerId="ADAL" clId="{34ACA961-AE3E-4D55-93BD-B58ED9934021}" dt="2022-08-11T16:31:12.554" v="2025" actId="478"/>
          <ac:cxnSpMkLst>
            <pc:docMk/>
            <pc:sldMk cId="1274312859" sldId="2146850366"/>
            <ac:cxnSpMk id="74" creationId="{A4FC335D-38FD-741A-F79F-4F4BA2D5B5CE}"/>
          </ac:cxnSpMkLst>
        </pc:cxnChg>
        <pc:cxnChg chg="add del mod topLvl">
          <ac:chgData name="Jean Oliveira/LAR/BR" userId="000d4f5c-a29d-47e0-a8a5-98134211bee8" providerId="ADAL" clId="{34ACA961-AE3E-4D55-93BD-B58ED9934021}" dt="2022-08-11T16:30:22.706" v="1946" actId="478"/>
          <ac:cxnSpMkLst>
            <pc:docMk/>
            <pc:sldMk cId="1274312859" sldId="2146850366"/>
            <ac:cxnSpMk id="75" creationId="{70B3DF4F-3DFF-2355-4885-330A1BA8154B}"/>
          </ac:cxnSpMkLst>
        </pc:cxnChg>
        <pc:cxnChg chg="add del mod topLvl">
          <ac:chgData name="Jean Oliveira/LAR/BR" userId="000d4f5c-a29d-47e0-a8a5-98134211bee8" providerId="ADAL" clId="{34ACA961-AE3E-4D55-93BD-B58ED9934021}" dt="2022-08-11T16:31:12.554" v="2025" actId="478"/>
          <ac:cxnSpMkLst>
            <pc:docMk/>
            <pc:sldMk cId="1274312859" sldId="2146850366"/>
            <ac:cxnSpMk id="76" creationId="{F4973345-816B-14E9-63DC-60DE7A012E46}"/>
          </ac:cxnSpMkLst>
        </pc:cxnChg>
        <pc:cxnChg chg="add del mod ord">
          <ac:chgData name="Jean Oliveira/LAR/BR" userId="000d4f5c-a29d-47e0-a8a5-98134211bee8" providerId="ADAL" clId="{34ACA961-AE3E-4D55-93BD-B58ED9934021}" dt="2022-08-11T16:30:22.706" v="1946" actId="478"/>
          <ac:cxnSpMkLst>
            <pc:docMk/>
            <pc:sldMk cId="1274312859" sldId="2146850366"/>
            <ac:cxnSpMk id="89" creationId="{242D299A-EE8B-64FE-B6AB-31E6F0B6CCDD}"/>
          </ac:cxnSpMkLst>
        </pc:cxnChg>
      </pc:sldChg>
      <pc:sldChg chg="addSp modSp add mod">
        <pc:chgData name="Jean Oliveira/LAR/BR" userId="000d4f5c-a29d-47e0-a8a5-98134211bee8" providerId="ADAL" clId="{34ACA961-AE3E-4D55-93BD-B58ED9934021}" dt="2022-08-11T16:45:21.652" v="2994" actId="1038"/>
        <pc:sldMkLst>
          <pc:docMk/>
          <pc:sldMk cId="2248938204" sldId="2146850367"/>
        </pc:sldMkLst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1" creationId="{14D21D9B-1941-B7B0-1BB0-C311BBB75C97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2" creationId="{0342F10A-76D2-F69A-9A8F-92639D12E14E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3" creationId="{5AE48B99-82D7-F318-59A6-8E34A423A3A2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4" creationId="{62B623D3-D3A2-07A4-E01F-08A7DD37B97A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5" creationId="{99D2AFAC-40F6-E4C6-C5C3-0FD6034F7BE2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6" creationId="{E2BE332F-8EA0-E7A9-E6AC-B44214161B83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7" creationId="{C2DB6DDD-C12A-54C1-D1AE-EADDEDC15178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8" creationId="{7E140889-ACDB-C447-8D2C-BA13A3F4FE74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19" creationId="{908653C4-9991-FFCF-86B1-0DAEBC72C2FB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0" creationId="{5E40D30D-CEF8-ED2A-70A8-AD0775D99A29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1" creationId="{BFC2A79B-8922-A938-C00D-4F4CF3EDD8BF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2" creationId="{3EA47C00-130C-CF71-B5ED-806293284A1E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3" creationId="{F5631E20-071E-F326-99EE-88142256BC4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4" creationId="{A1195C8F-EF76-CE9F-F787-D7CAF1034988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5" creationId="{E683F351-37B2-9A90-E20F-3607645662BD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6" creationId="{56843602-D88E-0DD6-ECD3-473B7AA9B591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7" creationId="{D6B9A17E-520E-8588-CDF8-4EC3E2021571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8" creationId="{D95774B5-891E-48E5-9743-2E439534FA58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29" creationId="{208158CA-6FAD-5AAF-F40F-536847E58112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30" creationId="{01A83CEA-16F7-E51C-1930-3FB0DA01211A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31" creationId="{EEF91D96-B8DD-7B15-0DFE-E8BC35429298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32" creationId="{22F8CF83-C1D2-0702-F7B3-B26481871D79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33" creationId="{DA63312F-99A7-99E0-8F3B-DA00D82614D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34" creationId="{1D490D7E-F2C5-15DB-1F30-F95B4CC421BE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3" creationId="{B7DF87FF-A413-455C-F9D1-81D78B2795BF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4" creationId="{D415CE33-4BBE-7683-7E26-2F721A0632CD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5" creationId="{1DDEA731-0774-106D-7F87-117F3BB69E4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6" creationId="{B2F6726F-38CE-71AF-4D35-9CC81ADD34D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7" creationId="{60907D90-2185-D70C-8CBE-FF76BA255919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48" creationId="{34EE660B-61D5-BCFF-E35C-41CE6E4A97C7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79" creationId="{43EA7399-0F87-956A-D9A1-08724285638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0" creationId="{592B501B-BDBC-6790-680D-404F7483243D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1" creationId="{CC72C409-AC62-9FAE-E0B8-E47C0AB98127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2" creationId="{55023243-4C11-F609-AAFD-549CA2B43B0E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3" creationId="{7770AA07-DAB3-685F-953A-9E8F4729B7F5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4" creationId="{C1A17A59-3070-59FC-4C41-A42EC1781E8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5" creationId="{587A90EE-4821-DD5D-3B1A-D11BFBC88C7D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6" creationId="{84B2FA4E-055C-4467-FB9F-A60594BA0BD0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7" creationId="{4FFF8C27-6F9F-C01A-658D-E22272D7431A}"/>
          </ac:spMkLst>
        </pc:spChg>
        <pc:spChg chg="mod">
          <ac:chgData name="Jean Oliveira/LAR/BR" userId="000d4f5c-a29d-47e0-a8a5-98134211bee8" providerId="ADAL" clId="{34ACA961-AE3E-4D55-93BD-B58ED9934021}" dt="2022-08-11T16:44:58.601" v="2979" actId="1038"/>
          <ac:spMkLst>
            <pc:docMk/>
            <pc:sldMk cId="2248938204" sldId="2146850367"/>
            <ac:spMk id="88" creationId="{18FB507A-4F04-8877-1219-DD0F68BF1B49}"/>
          </ac:spMkLst>
        </pc:spChg>
        <pc:grpChg chg="mod">
          <ac:chgData name="Jean Oliveira/LAR/BR" userId="000d4f5c-a29d-47e0-a8a5-98134211bee8" providerId="ADAL" clId="{34ACA961-AE3E-4D55-93BD-B58ED9934021}" dt="2022-08-11T16:44:58.601" v="2979" actId="1038"/>
          <ac:grpSpMkLst>
            <pc:docMk/>
            <pc:sldMk cId="2248938204" sldId="2146850367"/>
            <ac:grpSpMk id="35" creationId="{BA3706C5-452B-7C5D-729D-21DADE0D9E79}"/>
          </ac:grpSpMkLst>
        </pc:grpChg>
        <pc:grpChg chg="mod">
          <ac:chgData name="Jean Oliveira/LAR/BR" userId="000d4f5c-a29d-47e0-a8a5-98134211bee8" providerId="ADAL" clId="{34ACA961-AE3E-4D55-93BD-B58ED9934021}" dt="2022-08-11T16:44:58.601" v="2979" actId="1038"/>
          <ac:grpSpMkLst>
            <pc:docMk/>
            <pc:sldMk cId="2248938204" sldId="2146850367"/>
            <ac:grpSpMk id="59" creationId="{B104CB69-F5D1-46C2-4965-1E1C84EBE748}"/>
          </ac:grpSpMkLst>
        </pc:grpChg>
        <pc:picChg chg="add mod">
          <ac:chgData name="Jean Oliveira/LAR/BR" userId="000d4f5c-a29d-47e0-a8a5-98134211bee8" providerId="ADAL" clId="{34ACA961-AE3E-4D55-93BD-B58ED9934021}" dt="2022-08-11T16:44:58.601" v="2979" actId="1038"/>
          <ac:picMkLst>
            <pc:docMk/>
            <pc:sldMk cId="2248938204" sldId="2146850367"/>
            <ac:picMk id="3" creationId="{052F9E23-A1F2-FD61-1CA7-1BF5BFAC68B2}"/>
          </ac:picMkLst>
        </pc:picChg>
        <pc:picChg chg="add mod">
          <ac:chgData name="Jean Oliveira/LAR/BR" userId="000d4f5c-a29d-47e0-a8a5-98134211bee8" providerId="ADAL" clId="{34ACA961-AE3E-4D55-93BD-B58ED9934021}" dt="2022-08-11T16:44:58.601" v="2979" actId="1038"/>
          <ac:picMkLst>
            <pc:docMk/>
            <pc:sldMk cId="2248938204" sldId="2146850367"/>
            <ac:picMk id="8" creationId="{F1F4FEDA-DBA6-09F7-F637-C110175D4718}"/>
          </ac:picMkLst>
        </pc:picChg>
        <pc:picChg chg="add mod">
          <ac:chgData name="Jean Oliveira/LAR/BR" userId="000d4f5c-a29d-47e0-a8a5-98134211bee8" providerId="ADAL" clId="{34ACA961-AE3E-4D55-93BD-B58ED9934021}" dt="2022-08-11T16:44:58.601" v="2979" actId="1038"/>
          <ac:picMkLst>
            <pc:docMk/>
            <pc:sldMk cId="2248938204" sldId="2146850367"/>
            <ac:picMk id="10" creationId="{70A85D0B-BD70-4FEC-8920-DC79EFF36C7A}"/>
          </ac:picMkLst>
        </pc:picChg>
        <pc:picChg chg="add mod">
          <ac:chgData name="Jean Oliveira/LAR/BR" userId="000d4f5c-a29d-47e0-a8a5-98134211bee8" providerId="ADAL" clId="{34ACA961-AE3E-4D55-93BD-B58ED9934021}" dt="2022-08-11T16:45:17.980" v="2989" actId="1038"/>
          <ac:picMkLst>
            <pc:docMk/>
            <pc:sldMk cId="2248938204" sldId="2146850367"/>
            <ac:picMk id="39" creationId="{6A853C98-889A-995D-5008-C2AEAAE71117}"/>
          </ac:picMkLst>
        </pc:picChg>
        <pc:picChg chg="add mod">
          <ac:chgData name="Jean Oliveira/LAR/BR" userId="000d4f5c-a29d-47e0-a8a5-98134211bee8" providerId="ADAL" clId="{34ACA961-AE3E-4D55-93BD-B58ED9934021}" dt="2022-08-11T16:45:21.652" v="2994" actId="1038"/>
          <ac:picMkLst>
            <pc:docMk/>
            <pc:sldMk cId="2248938204" sldId="2146850367"/>
            <ac:picMk id="41" creationId="{A07D894E-C1FE-DD5C-60BF-A1383C0F2630}"/>
          </ac:picMkLst>
        </pc:picChg>
        <pc:picChg chg="add mod">
          <ac:chgData name="Jean Oliveira/LAR/BR" userId="000d4f5c-a29d-47e0-a8a5-98134211bee8" providerId="ADAL" clId="{34ACA961-AE3E-4D55-93BD-B58ED9934021}" dt="2022-08-11T16:45:17.980" v="2989" actId="1038"/>
          <ac:picMkLst>
            <pc:docMk/>
            <pc:sldMk cId="2248938204" sldId="2146850367"/>
            <ac:picMk id="49" creationId="{8F342ECC-1AD4-98FB-2FBD-BED250CFBAB7}"/>
          </ac:picMkLst>
        </pc:picChg>
        <pc:picChg chg="add mod">
          <ac:chgData name="Jean Oliveira/LAR/BR" userId="000d4f5c-a29d-47e0-a8a5-98134211bee8" providerId="ADAL" clId="{34ACA961-AE3E-4D55-93BD-B58ED9934021}" dt="2022-08-11T16:44:58.601" v="2979" actId="1038"/>
          <ac:picMkLst>
            <pc:docMk/>
            <pc:sldMk cId="2248938204" sldId="2146850367"/>
            <ac:picMk id="51" creationId="{16D80A40-D692-FA66-0AC5-6370FBDF3710}"/>
          </ac:picMkLst>
        </pc:pic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63" creationId="{EEAA5C8D-12A5-D943-1454-A21010D48D35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67" creationId="{ACA7E0D5-AF78-2D85-C948-9A0E85B91F79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72" creationId="{66954387-B8B8-7091-FF95-234DD6A2E996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74" creationId="{A4FC335D-38FD-741A-F79F-4F4BA2D5B5CE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75" creationId="{70B3DF4F-3DFF-2355-4885-330A1BA8154B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76" creationId="{F4973345-816B-14E9-63DC-60DE7A012E46}"/>
          </ac:cxnSpMkLst>
        </pc:cxnChg>
        <pc:cxnChg chg="mod">
          <ac:chgData name="Jean Oliveira/LAR/BR" userId="000d4f5c-a29d-47e0-a8a5-98134211bee8" providerId="ADAL" clId="{34ACA961-AE3E-4D55-93BD-B58ED9934021}" dt="2022-08-11T16:44:58.601" v="2979" actId="1038"/>
          <ac:cxnSpMkLst>
            <pc:docMk/>
            <pc:sldMk cId="2248938204" sldId="2146850367"/>
            <ac:cxnSpMk id="89" creationId="{242D299A-EE8B-64FE-B6AB-31E6F0B6CCDD}"/>
          </ac:cxnSpMkLst>
        </pc:cxnChg>
      </pc:sldChg>
      <pc:sldChg chg="add">
        <pc:chgData name="Jean Oliveira/LAR/BR" userId="000d4f5c-a29d-47e0-a8a5-98134211bee8" providerId="ADAL" clId="{34ACA961-AE3E-4D55-93BD-B58ED9934021}" dt="2022-08-11T16:30:29.950" v="1950"/>
        <pc:sldMkLst>
          <pc:docMk/>
          <pc:sldMk cId="2289247320" sldId="2146850368"/>
        </pc:sldMkLst>
      </pc:sldChg>
      <pc:sldMasterChg chg="delSldLayout">
        <pc:chgData name="Jean Oliveira/LAR/BR" userId="000d4f5c-a29d-47e0-a8a5-98134211bee8" providerId="ADAL" clId="{34ACA961-AE3E-4D55-93BD-B58ED9934021}" dt="2022-08-11T16:46:59.480" v="3009" actId="47"/>
        <pc:sldMasterMkLst>
          <pc:docMk/>
          <pc:sldMasterMk cId="1130627143" sldId="2147483710"/>
        </pc:sldMasterMkLst>
        <pc:sldLayoutChg chg="del">
          <pc:chgData name="Jean Oliveira/LAR/BR" userId="000d4f5c-a29d-47e0-a8a5-98134211bee8" providerId="ADAL" clId="{34ACA961-AE3E-4D55-93BD-B58ED9934021}" dt="2022-08-11T16:46:59.480" v="3009" actId="47"/>
          <pc:sldLayoutMkLst>
            <pc:docMk/>
            <pc:sldMasterMk cId="1130627143" sldId="2147483710"/>
            <pc:sldLayoutMk cId="1836831214" sldId="2147483665"/>
          </pc:sldLayoutMkLst>
        </pc:sldLayoutChg>
      </pc:sldMasterChg>
    </pc:docChg>
  </pc:docChgLst>
  <pc:docChgLst>
    <pc:chgData name="Jean Oliveira/LAR/BR" userId="000d4f5c-a29d-47e0-a8a5-98134211bee8" providerId="ADAL" clId="{7EAAF7E6-8E3D-4C18-A45C-B902FE4BA171}"/>
    <pc:docChg chg="undo redo custSel addSld delSld modSld">
      <pc:chgData name="Jean Oliveira/LAR/BR" userId="000d4f5c-a29d-47e0-a8a5-98134211bee8" providerId="ADAL" clId="{7EAAF7E6-8E3D-4C18-A45C-B902FE4BA171}" dt="2022-08-19T17:09:40.860" v="4039" actId="20577"/>
      <pc:docMkLst>
        <pc:docMk/>
      </pc:docMkLst>
      <pc:sldChg chg="modSp mod">
        <pc:chgData name="Jean Oliveira/LAR/BR" userId="000d4f5c-a29d-47e0-a8a5-98134211bee8" providerId="ADAL" clId="{7EAAF7E6-8E3D-4C18-A45C-B902FE4BA171}" dt="2022-08-19T16:32:04.168" v="1497" actId="20577"/>
        <pc:sldMkLst>
          <pc:docMk/>
          <pc:sldMk cId="2402039958" sldId="2146850369"/>
        </pc:sldMkLst>
        <pc:spChg chg="mod">
          <ac:chgData name="Jean Oliveira/LAR/BR" userId="000d4f5c-a29d-47e0-a8a5-98134211bee8" providerId="ADAL" clId="{7EAAF7E6-8E3D-4C18-A45C-B902FE4BA171}" dt="2022-08-19T16:32:04.168" v="1497" actId="20577"/>
          <ac:spMkLst>
            <pc:docMk/>
            <pc:sldMk cId="2402039958" sldId="2146850369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7EAAF7E6-8E3D-4C18-A45C-B902FE4BA171}" dt="2022-08-19T16:19:47.745" v="1044" actId="2711"/>
          <ac:spMkLst>
            <pc:docMk/>
            <pc:sldMk cId="2402039958" sldId="2146850369"/>
            <ac:spMk id="5" creationId="{7FCB2E4C-0E1E-DF07-7836-4A578BFBE289}"/>
          </ac:spMkLst>
        </pc:spChg>
      </pc:sldChg>
      <pc:sldChg chg="modSp mod">
        <pc:chgData name="Jean Oliveira/LAR/BR" userId="000d4f5c-a29d-47e0-a8a5-98134211bee8" providerId="ADAL" clId="{7EAAF7E6-8E3D-4C18-A45C-B902FE4BA171}" dt="2022-08-19T17:07:33.962" v="3833" actId="1035"/>
        <pc:sldMkLst>
          <pc:docMk/>
          <pc:sldMk cId="2722498584" sldId="2146850370"/>
        </pc:sldMkLst>
        <pc:spChg chg="mod">
          <ac:chgData name="Jean Oliveira/LAR/BR" userId="000d4f5c-a29d-47e0-a8a5-98134211bee8" providerId="ADAL" clId="{7EAAF7E6-8E3D-4C18-A45C-B902FE4BA171}" dt="2022-08-19T17:02:38.832" v="3528" actId="20577"/>
          <ac:spMkLst>
            <pc:docMk/>
            <pc:sldMk cId="2722498584" sldId="2146850370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7EAAF7E6-8E3D-4C18-A45C-B902FE4BA171}" dt="2022-08-19T17:07:33.962" v="3833" actId="1035"/>
          <ac:spMkLst>
            <pc:docMk/>
            <pc:sldMk cId="2722498584" sldId="2146850370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7EAAF7E6-8E3D-4C18-A45C-B902FE4BA171}" dt="2022-08-19T17:07:33.962" v="3833" actId="1035"/>
          <ac:spMkLst>
            <pc:docMk/>
            <pc:sldMk cId="2722498584" sldId="2146850370"/>
            <ac:spMk id="5" creationId="{7FCB2E4C-0E1E-DF07-7836-4A578BFBE289}"/>
          </ac:spMkLst>
        </pc:spChg>
      </pc:sldChg>
      <pc:sldChg chg="del">
        <pc:chgData name="Jean Oliveira/LAR/BR" userId="000d4f5c-a29d-47e0-a8a5-98134211bee8" providerId="ADAL" clId="{7EAAF7E6-8E3D-4C18-A45C-B902FE4BA171}" dt="2022-08-19T16:56:57.174" v="3229" actId="47"/>
        <pc:sldMkLst>
          <pc:docMk/>
          <pc:sldMk cId="3671500930" sldId="2146850371"/>
        </pc:sldMkLst>
      </pc:sldChg>
      <pc:sldChg chg="delSp del mod">
        <pc:chgData name="Jean Oliveira/LAR/BR" userId="000d4f5c-a29d-47e0-a8a5-98134211bee8" providerId="ADAL" clId="{7EAAF7E6-8E3D-4C18-A45C-B902FE4BA171}" dt="2022-08-19T16:56:55.214" v="3228" actId="47"/>
        <pc:sldMkLst>
          <pc:docMk/>
          <pc:sldMk cId="1373173354" sldId="2146850372"/>
        </pc:sldMkLst>
        <pc:spChg chg="del">
          <ac:chgData name="Jean Oliveira/LAR/BR" userId="000d4f5c-a29d-47e0-a8a5-98134211bee8" providerId="ADAL" clId="{7EAAF7E6-8E3D-4C18-A45C-B902FE4BA171}" dt="2022-08-19T16:42:54.368" v="2962" actId="478"/>
          <ac:spMkLst>
            <pc:docMk/>
            <pc:sldMk cId="1373173354" sldId="2146850372"/>
            <ac:spMk id="2" creationId="{11292E6B-91A4-8065-B41E-5E1674B23198}"/>
          </ac:spMkLst>
        </pc:spChg>
      </pc:sldChg>
      <pc:sldChg chg="modSp mod">
        <pc:chgData name="Jean Oliveira/LAR/BR" userId="000d4f5c-a29d-47e0-a8a5-98134211bee8" providerId="ADAL" clId="{7EAAF7E6-8E3D-4C18-A45C-B902FE4BA171}" dt="2022-08-19T16:08:53.734" v="525" actId="20577"/>
        <pc:sldMkLst>
          <pc:docMk/>
          <pc:sldMk cId="2656611970" sldId="2146850373"/>
        </pc:sldMkLst>
        <pc:spChg chg="mod">
          <ac:chgData name="Jean Oliveira/LAR/BR" userId="000d4f5c-a29d-47e0-a8a5-98134211bee8" providerId="ADAL" clId="{7EAAF7E6-8E3D-4C18-A45C-B902FE4BA171}" dt="2022-08-19T16:08:13.532" v="441" actId="20577"/>
          <ac:spMkLst>
            <pc:docMk/>
            <pc:sldMk cId="2656611970" sldId="2146850373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7EAAF7E6-8E3D-4C18-A45C-B902FE4BA171}" dt="2022-08-19T16:08:53.734" v="525" actId="20577"/>
          <ac:spMkLst>
            <pc:docMk/>
            <pc:sldMk cId="2656611970" sldId="2146850373"/>
            <ac:spMk id="5" creationId="{7FCB2E4C-0E1E-DF07-7836-4A578BFBE289}"/>
          </ac:spMkLst>
        </pc:spChg>
      </pc:sldChg>
      <pc:sldChg chg="del">
        <pc:chgData name="Jean Oliveira/LAR/BR" userId="000d4f5c-a29d-47e0-a8a5-98134211bee8" providerId="ADAL" clId="{7EAAF7E6-8E3D-4C18-A45C-B902FE4BA171}" dt="2022-08-19T16:56:58.936" v="3230" actId="47"/>
        <pc:sldMkLst>
          <pc:docMk/>
          <pc:sldMk cId="2653396309" sldId="2146850374"/>
        </pc:sldMkLst>
      </pc:sldChg>
      <pc:sldChg chg="modSp mod">
        <pc:chgData name="Jean Oliveira/LAR/BR" userId="000d4f5c-a29d-47e0-a8a5-98134211bee8" providerId="ADAL" clId="{7EAAF7E6-8E3D-4C18-A45C-B902FE4BA171}" dt="2022-08-19T16:59:32.267" v="3346" actId="20577"/>
        <pc:sldMkLst>
          <pc:docMk/>
          <pc:sldMk cId="1087358240" sldId="2146850375"/>
        </pc:sldMkLst>
        <pc:spChg chg="mod">
          <ac:chgData name="Jean Oliveira/LAR/BR" userId="000d4f5c-a29d-47e0-a8a5-98134211bee8" providerId="ADAL" clId="{7EAAF7E6-8E3D-4C18-A45C-B902FE4BA171}" dt="2022-08-19T16:59:32.267" v="3346" actId="20577"/>
          <ac:spMkLst>
            <pc:docMk/>
            <pc:sldMk cId="1087358240" sldId="2146850375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7EAAF7E6-8E3D-4C18-A45C-B902FE4BA171}" dt="2022-08-19T16:42:32.235" v="2961" actId="1035"/>
          <ac:spMkLst>
            <pc:docMk/>
            <pc:sldMk cId="1087358240" sldId="214685037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7EAAF7E6-8E3D-4C18-A45C-B902FE4BA171}" dt="2022-08-19T16:42:32.235" v="2961" actId="1035"/>
          <ac:spMkLst>
            <pc:docMk/>
            <pc:sldMk cId="1087358240" sldId="2146850375"/>
            <ac:spMk id="5" creationId="{7FCB2E4C-0E1E-DF07-7836-4A578BFBE289}"/>
          </ac:spMkLst>
        </pc:spChg>
      </pc:sldChg>
      <pc:sldChg chg="addSp delSp modSp mod">
        <pc:chgData name="Jean Oliveira/LAR/BR" userId="000d4f5c-a29d-47e0-a8a5-98134211bee8" providerId="ADAL" clId="{7EAAF7E6-8E3D-4C18-A45C-B902FE4BA171}" dt="2022-08-19T17:06:15.488" v="3549" actId="1076"/>
        <pc:sldMkLst>
          <pc:docMk/>
          <pc:sldMk cId="2203698195" sldId="2146850376"/>
        </pc:sldMkLst>
        <pc:spChg chg="del">
          <ac:chgData name="Jean Oliveira/LAR/BR" userId="000d4f5c-a29d-47e0-a8a5-98134211bee8" providerId="ADAL" clId="{7EAAF7E6-8E3D-4C18-A45C-B902FE4BA171}" dt="2022-08-19T16:47:26.433" v="2963" actId="478"/>
          <ac:spMkLst>
            <pc:docMk/>
            <pc:sldMk cId="2203698195" sldId="2146850376"/>
            <ac:spMk id="2" creationId="{11292E6B-91A4-8065-B41E-5E1674B23198}"/>
          </ac:spMkLst>
        </pc:spChg>
        <pc:spChg chg="add del mod">
          <ac:chgData name="Jean Oliveira/LAR/BR" userId="000d4f5c-a29d-47e0-a8a5-98134211bee8" providerId="ADAL" clId="{7EAAF7E6-8E3D-4C18-A45C-B902FE4BA171}" dt="2022-08-19T16:50:46.945" v="3059" actId="478"/>
          <ac:spMkLst>
            <pc:docMk/>
            <pc:sldMk cId="2203698195" sldId="2146850376"/>
            <ac:spMk id="5" creationId="{5416AE11-D7C4-7511-4052-C104EAF71B0D}"/>
          </ac:spMkLst>
        </pc:spChg>
        <pc:spChg chg="add mod ord">
          <ac:chgData name="Jean Oliveira/LAR/BR" userId="000d4f5c-a29d-47e0-a8a5-98134211bee8" providerId="ADAL" clId="{7EAAF7E6-8E3D-4C18-A45C-B902FE4BA171}" dt="2022-08-19T17:06:09.956" v="3548" actId="166"/>
          <ac:spMkLst>
            <pc:docMk/>
            <pc:sldMk cId="2203698195" sldId="2146850376"/>
            <ac:spMk id="12" creationId="{F1CC7300-020E-D52A-8A39-5EA79A991255}"/>
          </ac:spMkLst>
        </pc:spChg>
        <pc:picChg chg="add mod ord modCrop">
          <ac:chgData name="Jean Oliveira/LAR/BR" userId="000d4f5c-a29d-47e0-a8a5-98134211bee8" providerId="ADAL" clId="{7EAAF7E6-8E3D-4C18-A45C-B902FE4BA171}" dt="2022-08-19T17:00:19.367" v="3355" actId="1076"/>
          <ac:picMkLst>
            <pc:docMk/>
            <pc:sldMk cId="2203698195" sldId="2146850376"/>
            <ac:picMk id="4" creationId="{8047632A-5F82-7F49-903A-B4F26C814AF0}"/>
          </ac:picMkLst>
        </pc:picChg>
        <pc:picChg chg="add mod">
          <ac:chgData name="Jean Oliveira/LAR/BR" userId="000d4f5c-a29d-47e0-a8a5-98134211bee8" providerId="ADAL" clId="{7EAAF7E6-8E3D-4C18-A45C-B902FE4BA171}" dt="2022-08-19T16:55:22.208" v="3072" actId="14100"/>
          <ac:picMkLst>
            <pc:docMk/>
            <pc:sldMk cId="2203698195" sldId="2146850376"/>
            <ac:picMk id="7" creationId="{EDAE5AD6-D790-A63F-5489-FE69BA47A203}"/>
          </ac:picMkLst>
        </pc:picChg>
        <pc:picChg chg="add mod">
          <ac:chgData name="Jean Oliveira/LAR/BR" userId="000d4f5c-a29d-47e0-a8a5-98134211bee8" providerId="ADAL" clId="{7EAAF7E6-8E3D-4C18-A45C-B902FE4BA171}" dt="2022-08-19T16:59:59.936" v="3350" actId="14100"/>
          <ac:picMkLst>
            <pc:docMk/>
            <pc:sldMk cId="2203698195" sldId="2146850376"/>
            <ac:picMk id="9" creationId="{4768507E-E2A3-AEF8-07FD-2F89F633358C}"/>
          </ac:picMkLst>
        </pc:picChg>
        <pc:picChg chg="add mod">
          <ac:chgData name="Jean Oliveira/LAR/BR" userId="000d4f5c-a29d-47e0-a8a5-98134211bee8" providerId="ADAL" clId="{7EAAF7E6-8E3D-4C18-A45C-B902FE4BA171}" dt="2022-08-19T17:04:43.552" v="3538" actId="1076"/>
          <ac:picMkLst>
            <pc:docMk/>
            <pc:sldMk cId="2203698195" sldId="2146850376"/>
            <ac:picMk id="11" creationId="{5C0BBBDA-A441-8D17-B943-E008F7668E78}"/>
          </ac:picMkLst>
        </pc:picChg>
        <pc:picChg chg="add mod">
          <ac:chgData name="Jean Oliveira/LAR/BR" userId="000d4f5c-a29d-47e0-a8a5-98134211bee8" providerId="ADAL" clId="{7EAAF7E6-8E3D-4C18-A45C-B902FE4BA171}" dt="2022-08-19T17:04:54.936" v="3540" actId="1076"/>
          <ac:picMkLst>
            <pc:docMk/>
            <pc:sldMk cId="2203698195" sldId="2146850376"/>
            <ac:picMk id="13" creationId="{9187476B-43E0-D21A-E99B-D2D6D5FFC01D}"/>
          </ac:picMkLst>
        </pc:picChg>
        <pc:picChg chg="add del mod">
          <ac:chgData name="Jean Oliveira/LAR/BR" userId="000d4f5c-a29d-47e0-a8a5-98134211bee8" providerId="ADAL" clId="{7EAAF7E6-8E3D-4C18-A45C-B902FE4BA171}" dt="2022-08-19T17:03:11.501" v="3533" actId="478"/>
          <ac:picMkLst>
            <pc:docMk/>
            <pc:sldMk cId="2203698195" sldId="2146850376"/>
            <ac:picMk id="15" creationId="{CFC423EC-25DF-BB87-85C9-C49D475E3FC6}"/>
          </ac:picMkLst>
        </pc:picChg>
        <pc:picChg chg="add mod">
          <ac:chgData name="Jean Oliveira/LAR/BR" userId="000d4f5c-a29d-47e0-a8a5-98134211bee8" providerId="ADAL" clId="{7EAAF7E6-8E3D-4C18-A45C-B902FE4BA171}" dt="2022-08-19T17:04:10.528" v="3535" actId="1076"/>
          <ac:picMkLst>
            <pc:docMk/>
            <pc:sldMk cId="2203698195" sldId="2146850376"/>
            <ac:picMk id="17" creationId="{452A48F0-0ADA-42B6-83CB-8D6B6A5D4709}"/>
          </ac:picMkLst>
        </pc:picChg>
        <pc:picChg chg="add mod">
          <ac:chgData name="Jean Oliveira/LAR/BR" userId="000d4f5c-a29d-47e0-a8a5-98134211bee8" providerId="ADAL" clId="{7EAAF7E6-8E3D-4C18-A45C-B902FE4BA171}" dt="2022-08-19T17:04:48.407" v="3539" actId="1076"/>
          <ac:picMkLst>
            <pc:docMk/>
            <pc:sldMk cId="2203698195" sldId="2146850376"/>
            <ac:picMk id="19" creationId="{5C709A25-9535-0178-65B1-AED5B8DE3A96}"/>
          </ac:picMkLst>
        </pc:picChg>
        <pc:picChg chg="add mod">
          <ac:chgData name="Jean Oliveira/LAR/BR" userId="000d4f5c-a29d-47e0-a8a5-98134211bee8" providerId="ADAL" clId="{7EAAF7E6-8E3D-4C18-A45C-B902FE4BA171}" dt="2022-08-19T17:06:15.488" v="3549" actId="1076"/>
          <ac:picMkLst>
            <pc:docMk/>
            <pc:sldMk cId="2203698195" sldId="2146850376"/>
            <ac:picMk id="21" creationId="{48E610A9-4011-BE90-9E58-76EABD929C1C}"/>
          </ac:picMkLst>
        </pc:picChg>
      </pc:sldChg>
      <pc:sldChg chg="addSp delSp modSp add del mod">
        <pc:chgData name="Jean Oliveira/LAR/BR" userId="000d4f5c-a29d-47e0-a8a5-98134211bee8" providerId="ADAL" clId="{7EAAF7E6-8E3D-4C18-A45C-B902FE4BA171}" dt="2022-08-19T16:59:50.325" v="3347" actId="47"/>
        <pc:sldMkLst>
          <pc:docMk/>
          <pc:sldMk cId="2830644677" sldId="2146850377"/>
        </pc:sldMkLst>
        <pc:picChg chg="add mod">
          <ac:chgData name="Jean Oliveira/LAR/BR" userId="000d4f5c-a29d-47e0-a8a5-98134211bee8" providerId="ADAL" clId="{7EAAF7E6-8E3D-4C18-A45C-B902FE4BA171}" dt="2022-08-19T16:57:41.647" v="3237" actId="1076"/>
          <ac:picMkLst>
            <pc:docMk/>
            <pc:sldMk cId="2830644677" sldId="2146850377"/>
            <ac:picMk id="3" creationId="{7C3C71D7-B16A-0497-2D16-090D3D9AE199}"/>
          </ac:picMkLst>
        </pc:picChg>
        <pc:picChg chg="del">
          <ac:chgData name="Jean Oliveira/LAR/BR" userId="000d4f5c-a29d-47e0-a8a5-98134211bee8" providerId="ADAL" clId="{7EAAF7E6-8E3D-4C18-A45C-B902FE4BA171}" dt="2022-08-19T16:57:05.196" v="3232" actId="478"/>
          <ac:picMkLst>
            <pc:docMk/>
            <pc:sldMk cId="2830644677" sldId="2146850377"/>
            <ac:picMk id="4" creationId="{8047632A-5F82-7F49-903A-B4F26C814AF0}"/>
          </ac:picMkLst>
        </pc:picChg>
        <pc:picChg chg="del">
          <ac:chgData name="Jean Oliveira/LAR/BR" userId="000d4f5c-a29d-47e0-a8a5-98134211bee8" providerId="ADAL" clId="{7EAAF7E6-8E3D-4C18-A45C-B902FE4BA171}" dt="2022-08-19T16:57:05.196" v="3232" actId="478"/>
          <ac:picMkLst>
            <pc:docMk/>
            <pc:sldMk cId="2830644677" sldId="2146850377"/>
            <ac:picMk id="7" creationId="{EDAE5AD6-D790-A63F-5489-FE69BA47A203}"/>
          </ac:picMkLst>
        </pc:picChg>
        <pc:picChg chg="del">
          <ac:chgData name="Jean Oliveira/LAR/BR" userId="000d4f5c-a29d-47e0-a8a5-98134211bee8" providerId="ADAL" clId="{7EAAF7E6-8E3D-4C18-A45C-B902FE4BA171}" dt="2022-08-19T16:57:05.196" v="3232" actId="478"/>
          <ac:picMkLst>
            <pc:docMk/>
            <pc:sldMk cId="2830644677" sldId="2146850377"/>
            <ac:picMk id="9" creationId="{4768507E-E2A3-AEF8-07FD-2F89F633358C}"/>
          </ac:picMkLst>
        </pc:picChg>
        <pc:picChg chg="del">
          <ac:chgData name="Jean Oliveira/LAR/BR" userId="000d4f5c-a29d-47e0-a8a5-98134211bee8" providerId="ADAL" clId="{7EAAF7E6-8E3D-4C18-A45C-B902FE4BA171}" dt="2022-08-19T16:57:05.196" v="3232" actId="478"/>
          <ac:picMkLst>
            <pc:docMk/>
            <pc:sldMk cId="2830644677" sldId="2146850377"/>
            <ac:picMk id="11" creationId="{5C0BBBDA-A441-8D17-B943-E008F7668E78}"/>
          </ac:picMkLst>
        </pc:picChg>
      </pc:sldChg>
      <pc:sldChg chg="delSp modSp add mod">
        <pc:chgData name="Jean Oliveira/LAR/BR" userId="000d4f5c-a29d-47e0-a8a5-98134211bee8" providerId="ADAL" clId="{7EAAF7E6-8E3D-4C18-A45C-B902FE4BA171}" dt="2022-08-19T17:09:40.860" v="4039" actId="20577"/>
        <pc:sldMkLst>
          <pc:docMk/>
          <pc:sldMk cId="3232601697" sldId="2146850377"/>
        </pc:sldMkLst>
        <pc:spChg chg="mod">
          <ac:chgData name="Jean Oliveira/LAR/BR" userId="000d4f5c-a29d-47e0-a8a5-98134211bee8" providerId="ADAL" clId="{7EAAF7E6-8E3D-4C18-A45C-B902FE4BA171}" dt="2022-08-19T17:09:40.860" v="4039" actId="20577"/>
          <ac:spMkLst>
            <pc:docMk/>
            <pc:sldMk cId="3232601697" sldId="2146850377"/>
            <ac:spMk id="2" creationId="{1BE80A6F-FAB6-55CE-CA09-C45A18664A79}"/>
          </ac:spMkLst>
        </pc:spChg>
        <pc:spChg chg="del">
          <ac:chgData name="Jean Oliveira/LAR/BR" userId="000d4f5c-a29d-47e0-a8a5-98134211bee8" providerId="ADAL" clId="{7EAAF7E6-8E3D-4C18-A45C-B902FE4BA171}" dt="2022-08-19T17:07:49.697" v="3835" actId="478"/>
          <ac:spMkLst>
            <pc:docMk/>
            <pc:sldMk cId="3232601697" sldId="2146850377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7EAAF7E6-8E3D-4C18-A45C-B902FE4BA171}" dt="2022-08-19T17:07:49.697" v="3835" actId="478"/>
          <ac:spMkLst>
            <pc:docMk/>
            <pc:sldMk cId="3232601697" sldId="2146850377"/>
            <ac:spMk id="5" creationId="{7FCB2E4C-0E1E-DF07-7836-4A578BFBE289}"/>
          </ac:spMkLst>
        </pc:spChg>
        <pc:spChg chg="del">
          <ac:chgData name="Jean Oliveira/LAR/BR" userId="000d4f5c-a29d-47e0-a8a5-98134211bee8" providerId="ADAL" clId="{7EAAF7E6-8E3D-4C18-A45C-B902FE4BA171}" dt="2022-08-19T17:07:49.697" v="3835" actId="478"/>
          <ac:spMkLst>
            <pc:docMk/>
            <pc:sldMk cId="3232601697" sldId="2146850377"/>
            <ac:spMk id="6" creationId="{D7437EA9-9DB4-06EB-A01A-459D0100E938}"/>
          </ac:spMkLst>
        </pc:spChg>
      </pc:sldChg>
    </pc:docChg>
  </pc:docChgLst>
  <pc:docChgLst>
    <pc:chgData name="Jean Oliveira/LAR/BR" userId="000d4f5c-a29d-47e0-a8a5-98134211bee8" providerId="ADAL" clId="{3C9FE93C-2525-40AF-8DFF-21081BB98E17}"/>
    <pc:docChg chg="undo redo custSel addSld delSld modSld sldOrd">
      <pc:chgData name="Jean Oliveira/LAR/BR" userId="000d4f5c-a29d-47e0-a8a5-98134211bee8" providerId="ADAL" clId="{3C9FE93C-2525-40AF-8DFF-21081BB98E17}" dt="2022-08-15T18:33:26.542" v="7636" actId="554"/>
      <pc:docMkLst>
        <pc:docMk/>
      </pc:docMkLst>
      <pc:sldChg chg="addSp delSp modSp mod">
        <pc:chgData name="Jean Oliveira/LAR/BR" userId="000d4f5c-a29d-47e0-a8a5-98134211bee8" providerId="ADAL" clId="{3C9FE93C-2525-40AF-8DFF-21081BB98E17}" dt="2022-08-12T15:13:00.328" v="732" actId="1076"/>
        <pc:sldMkLst>
          <pc:docMk/>
          <pc:sldMk cId="2619926868" sldId="2146850364"/>
        </pc:sldMkLst>
        <pc:spChg chg="add del mod">
          <ac:chgData name="Jean Oliveira/LAR/BR" userId="000d4f5c-a29d-47e0-a8a5-98134211bee8" providerId="ADAL" clId="{3C9FE93C-2525-40AF-8DFF-21081BB98E17}" dt="2022-08-12T15:12:59.912" v="731"/>
          <ac:spMkLst>
            <pc:docMk/>
            <pc:sldMk cId="2619926868" sldId="2146850364"/>
            <ac:spMk id="6" creationId="{D27C38A4-DB19-E165-22F0-02BC7219F66E}"/>
          </ac:spMkLst>
        </pc:spChg>
        <pc:spChg chg="mod">
          <ac:chgData name="Jean Oliveira/LAR/BR" userId="000d4f5c-a29d-47e0-a8a5-98134211bee8" providerId="ADAL" clId="{3C9FE93C-2525-40AF-8DFF-21081BB98E17}" dt="2022-08-12T15:13:00.328" v="732" actId="1076"/>
          <ac:spMkLst>
            <pc:docMk/>
            <pc:sldMk cId="2619926868" sldId="2146850364"/>
            <ac:spMk id="17" creationId="{4B4481CC-A15E-5C3C-B813-476397C87F2A}"/>
          </ac:spMkLst>
        </pc:spChg>
      </pc:sldChg>
      <pc:sldChg chg="modSp mod ord modShow">
        <pc:chgData name="Jean Oliveira/LAR/BR" userId="000d4f5c-a29d-47e0-a8a5-98134211bee8" providerId="ADAL" clId="{3C9FE93C-2525-40AF-8DFF-21081BB98E17}" dt="2022-08-15T13:46:14.431" v="7075" actId="729"/>
        <pc:sldMkLst>
          <pc:docMk/>
          <pc:sldMk cId="360409337" sldId="2146850365"/>
        </pc:sldMkLst>
        <pc:spChg chg="mod">
          <ac:chgData name="Jean Oliveira/LAR/BR" userId="000d4f5c-a29d-47e0-a8a5-98134211bee8" providerId="ADAL" clId="{3C9FE93C-2525-40AF-8DFF-21081BB98E17}" dt="2022-08-15T13:46:05.923" v="7074" actId="20577"/>
          <ac:spMkLst>
            <pc:docMk/>
            <pc:sldMk cId="360409337" sldId="2146850365"/>
            <ac:spMk id="8" creationId="{DABCA7A1-EBAB-452E-A1E2-FDB17DE37CC6}"/>
          </ac:spMkLst>
        </pc:spChg>
      </pc:sldChg>
      <pc:sldChg chg="mod modShow">
        <pc:chgData name="Jean Oliveira/LAR/BR" userId="000d4f5c-a29d-47e0-a8a5-98134211bee8" providerId="ADAL" clId="{3C9FE93C-2525-40AF-8DFF-21081BB98E17}" dt="2022-08-15T13:46:14.431" v="7075" actId="729"/>
        <pc:sldMkLst>
          <pc:docMk/>
          <pc:sldMk cId="1274312859" sldId="2146850366"/>
        </pc:sldMkLst>
      </pc:sldChg>
      <pc:sldChg chg="modSp mod modShow">
        <pc:chgData name="Jean Oliveira/LAR/BR" userId="000d4f5c-a29d-47e0-a8a5-98134211bee8" providerId="ADAL" clId="{3C9FE93C-2525-40AF-8DFF-21081BB98E17}" dt="2022-08-15T13:46:14.431" v="7075" actId="729"/>
        <pc:sldMkLst>
          <pc:docMk/>
          <pc:sldMk cId="2248938204" sldId="2146850367"/>
        </pc:sldMkLst>
        <pc:picChg chg="mod ord">
          <ac:chgData name="Jean Oliveira/LAR/BR" userId="000d4f5c-a29d-47e0-a8a5-98134211bee8" providerId="ADAL" clId="{3C9FE93C-2525-40AF-8DFF-21081BB98E17}" dt="2022-08-15T13:45:41.512" v="7033" actId="1076"/>
          <ac:picMkLst>
            <pc:docMk/>
            <pc:sldMk cId="2248938204" sldId="2146850367"/>
            <ac:picMk id="49" creationId="{8F342ECC-1AD4-98FB-2FBD-BED250CFBAB7}"/>
          </ac:picMkLst>
        </pc:picChg>
      </pc:sldChg>
      <pc:sldChg chg="modSp mod">
        <pc:chgData name="Jean Oliveira/LAR/BR" userId="000d4f5c-a29d-47e0-a8a5-98134211bee8" providerId="ADAL" clId="{3C9FE93C-2525-40AF-8DFF-21081BB98E17}" dt="2022-08-12T15:11:09.464" v="653" actId="207"/>
        <pc:sldMkLst>
          <pc:docMk/>
          <pc:sldMk cId="2289247320" sldId="2146850368"/>
        </pc:sldMkLst>
        <pc:spChg chg="mod">
          <ac:chgData name="Jean Oliveira/LAR/BR" userId="000d4f5c-a29d-47e0-a8a5-98134211bee8" providerId="ADAL" clId="{3C9FE93C-2525-40AF-8DFF-21081BB98E17}" dt="2022-08-12T15:11:09.464" v="653" actId="207"/>
          <ac:spMkLst>
            <pc:docMk/>
            <pc:sldMk cId="2289247320" sldId="2146850368"/>
            <ac:spMk id="7" creationId="{61B3A2EC-47D7-ABD2-1223-65CC4286A22B}"/>
          </ac:spMkLst>
        </pc:spChg>
        <pc:spChg chg="mod">
          <ac:chgData name="Jean Oliveira/LAR/BR" userId="000d4f5c-a29d-47e0-a8a5-98134211bee8" providerId="ADAL" clId="{3C9FE93C-2525-40AF-8DFF-21081BB98E17}" dt="2022-08-12T14:53:06.661" v="174" actId="12789"/>
          <ac:spMkLst>
            <pc:docMk/>
            <pc:sldMk cId="2289247320" sldId="2146850368"/>
            <ac:spMk id="8" creationId="{DABCA7A1-EBAB-452E-A1E2-FDB17DE37CC6}"/>
          </ac:spMkLst>
        </pc:spChg>
      </pc:sldChg>
      <pc:sldChg chg="addSp delSp modSp add mod">
        <pc:chgData name="Jean Oliveira/LAR/BR" userId="000d4f5c-a29d-47e0-a8a5-98134211bee8" providerId="ADAL" clId="{3C9FE93C-2525-40AF-8DFF-21081BB98E17}" dt="2022-08-12T15:37:21.021" v="1022" actId="114"/>
        <pc:sldMkLst>
          <pc:docMk/>
          <pc:sldMk cId="34072303" sldId="2146850369"/>
        </pc:sldMkLst>
        <pc:spChg chg="mod">
          <ac:chgData name="Jean Oliveira/LAR/BR" userId="000d4f5c-a29d-47e0-a8a5-98134211bee8" providerId="ADAL" clId="{3C9FE93C-2525-40AF-8DFF-21081BB98E17}" dt="2022-08-12T14:59:14.207" v="525" actId="12788"/>
          <ac:spMkLst>
            <pc:docMk/>
            <pc:sldMk cId="34072303" sldId="2146850369"/>
            <ac:spMk id="5" creationId="{0028018E-3A79-C7A2-1E63-D84E761232D3}"/>
          </ac:spMkLst>
        </pc:spChg>
        <pc:spChg chg="mod">
          <ac:chgData name="Jean Oliveira/LAR/BR" userId="000d4f5c-a29d-47e0-a8a5-98134211bee8" providerId="ADAL" clId="{3C9FE93C-2525-40AF-8DFF-21081BB98E17}" dt="2022-08-12T14:59:14.207" v="525" actId="12788"/>
          <ac:spMkLst>
            <pc:docMk/>
            <pc:sldMk cId="34072303" sldId="2146850369"/>
            <ac:spMk id="6" creationId="{B6CE24A9-2406-135A-19F8-4100311C59BE}"/>
          </ac:spMkLst>
        </pc:spChg>
        <pc:spChg chg="del">
          <ac:chgData name="Jean Oliveira/LAR/BR" userId="000d4f5c-a29d-47e0-a8a5-98134211bee8" providerId="ADAL" clId="{3C9FE93C-2525-40AF-8DFF-21081BB98E17}" dt="2022-08-12T14:37:35.843" v="83" actId="478"/>
          <ac:spMkLst>
            <pc:docMk/>
            <pc:sldMk cId="34072303" sldId="2146850369"/>
            <ac:spMk id="7" creationId="{61B3A2EC-47D7-ABD2-1223-65CC4286A22B}"/>
          </ac:spMkLst>
        </pc:spChg>
        <pc:spChg chg="del">
          <ac:chgData name="Jean Oliveira/LAR/BR" userId="000d4f5c-a29d-47e0-a8a5-98134211bee8" providerId="ADAL" clId="{3C9FE93C-2525-40AF-8DFF-21081BB98E17}" dt="2022-08-12T14:37:35.843" v="83" actId="478"/>
          <ac:spMkLst>
            <pc:docMk/>
            <pc:sldMk cId="34072303" sldId="2146850369"/>
            <ac:spMk id="8" creationId="{DABCA7A1-EBAB-452E-A1E2-FDB17DE37CC6}"/>
          </ac:spMkLst>
        </pc:spChg>
        <pc:spChg chg="add del mod">
          <ac:chgData name="Jean Oliveira/LAR/BR" userId="000d4f5c-a29d-47e0-a8a5-98134211bee8" providerId="ADAL" clId="{3C9FE93C-2525-40AF-8DFF-21081BB98E17}" dt="2022-08-12T14:53:49.679" v="182" actId="478"/>
          <ac:spMkLst>
            <pc:docMk/>
            <pc:sldMk cId="34072303" sldId="2146850369"/>
            <ac:spMk id="9" creationId="{856CE412-BDDE-196B-6EEC-EBA1C8CE766A}"/>
          </ac:spMkLst>
        </pc:spChg>
        <pc:spChg chg="mod">
          <ac:chgData name="Jean Oliveira/LAR/BR" userId="000d4f5c-a29d-47e0-a8a5-98134211bee8" providerId="ADAL" clId="{3C9FE93C-2525-40AF-8DFF-21081BB98E17}" dt="2022-08-12T15:10:06.819" v="620" actId="165"/>
          <ac:spMkLst>
            <pc:docMk/>
            <pc:sldMk cId="34072303" sldId="2146850369"/>
            <ac:spMk id="11" creationId="{428BDB87-DCB8-8973-850E-7D4EF9207099}"/>
          </ac:spMkLst>
        </pc:spChg>
        <pc:spChg chg="mod">
          <ac:chgData name="Jean Oliveira/LAR/BR" userId="000d4f5c-a29d-47e0-a8a5-98134211bee8" providerId="ADAL" clId="{3C9FE93C-2525-40AF-8DFF-21081BB98E17}" dt="2022-08-12T15:10:06.819" v="620" actId="165"/>
          <ac:spMkLst>
            <pc:docMk/>
            <pc:sldMk cId="34072303" sldId="2146850369"/>
            <ac:spMk id="12" creationId="{E14B6C2A-0FE8-D301-0770-F433BC5AEAE8}"/>
          </ac:spMkLst>
        </pc:spChg>
        <pc:spChg chg="mod">
          <ac:chgData name="Jean Oliveira/LAR/BR" userId="000d4f5c-a29d-47e0-a8a5-98134211bee8" providerId="ADAL" clId="{3C9FE93C-2525-40AF-8DFF-21081BB98E17}" dt="2022-08-12T15:10:06.819" v="620" actId="165"/>
          <ac:spMkLst>
            <pc:docMk/>
            <pc:sldMk cId="34072303" sldId="2146850369"/>
            <ac:spMk id="14" creationId="{FEB61AB6-E055-8810-DEBD-E371DE47B179}"/>
          </ac:spMkLst>
        </pc:spChg>
        <pc:spChg chg="mod">
          <ac:chgData name="Jean Oliveira/LAR/BR" userId="000d4f5c-a29d-47e0-a8a5-98134211bee8" providerId="ADAL" clId="{3C9FE93C-2525-40AF-8DFF-21081BB98E17}" dt="2022-08-12T15:10:06.819" v="620" actId="165"/>
          <ac:spMkLst>
            <pc:docMk/>
            <pc:sldMk cId="34072303" sldId="2146850369"/>
            <ac:spMk id="15" creationId="{2DFB83C6-B545-CB14-ADA4-827229E55740}"/>
          </ac:spMkLst>
        </pc:spChg>
        <pc:spChg chg="add mod topLvl">
          <ac:chgData name="Jean Oliveira/LAR/BR" userId="000d4f5c-a29d-47e0-a8a5-98134211bee8" providerId="ADAL" clId="{3C9FE93C-2525-40AF-8DFF-21081BB98E17}" dt="2022-08-12T15:37:21.021" v="1022" actId="114"/>
          <ac:spMkLst>
            <pc:docMk/>
            <pc:sldMk cId="34072303" sldId="2146850369"/>
            <ac:spMk id="16" creationId="{19EB6712-5E6F-5897-AC28-7B95944C38C7}"/>
          </ac:spMkLst>
        </pc:spChg>
        <pc:spChg chg="add mod ord topLvl">
          <ac:chgData name="Jean Oliveira/LAR/BR" userId="000d4f5c-a29d-47e0-a8a5-98134211bee8" providerId="ADAL" clId="{3C9FE93C-2525-40AF-8DFF-21081BB98E17}" dt="2022-08-12T15:09:20.116" v="610" actId="14100"/>
          <ac:spMkLst>
            <pc:docMk/>
            <pc:sldMk cId="34072303" sldId="2146850369"/>
            <ac:spMk id="17" creationId="{11D49A23-894F-7BC9-12A2-799D62314060}"/>
          </ac:spMkLst>
        </pc:spChg>
        <pc:spChg chg="add mod topLvl">
          <ac:chgData name="Jean Oliveira/LAR/BR" userId="000d4f5c-a29d-47e0-a8a5-98134211bee8" providerId="ADAL" clId="{3C9FE93C-2525-40AF-8DFF-21081BB98E17}" dt="2022-08-12T15:10:24.895" v="624" actId="553"/>
          <ac:spMkLst>
            <pc:docMk/>
            <pc:sldMk cId="34072303" sldId="2146850369"/>
            <ac:spMk id="22" creationId="{1D0D08FC-E4C1-241B-3982-CBFC3487D7F1}"/>
          </ac:spMkLst>
        </pc:spChg>
        <pc:spChg chg="add mod topLvl">
          <ac:chgData name="Jean Oliveira/LAR/BR" userId="000d4f5c-a29d-47e0-a8a5-98134211bee8" providerId="ADAL" clId="{3C9FE93C-2525-40AF-8DFF-21081BB98E17}" dt="2022-08-12T15:10:21.009" v="623" actId="552"/>
          <ac:spMkLst>
            <pc:docMk/>
            <pc:sldMk cId="34072303" sldId="2146850369"/>
            <ac:spMk id="23" creationId="{F16B65A0-C190-C51D-6904-73E1CCAB5034}"/>
          </ac:spMkLst>
        </pc:spChg>
        <pc:grpChg chg="add del mod">
          <ac:chgData name="Jean Oliveira/LAR/BR" userId="000d4f5c-a29d-47e0-a8a5-98134211bee8" providerId="ADAL" clId="{3C9FE93C-2525-40AF-8DFF-21081BB98E17}" dt="2022-08-12T14:55:21.593" v="214" actId="165"/>
          <ac:grpSpMkLst>
            <pc:docMk/>
            <pc:sldMk cId="34072303" sldId="2146850369"/>
            <ac:grpSpMk id="2" creationId="{2595EFB0-7967-7844-99B0-CF5125DEF78A}"/>
          </ac:grpSpMkLst>
        </pc:grpChg>
        <pc:grpChg chg="add del mod ord">
          <ac:chgData name="Jean Oliveira/LAR/BR" userId="000d4f5c-a29d-47e0-a8a5-98134211bee8" providerId="ADAL" clId="{3C9FE93C-2525-40AF-8DFF-21081BB98E17}" dt="2022-08-12T15:02:40.219" v="557" actId="165"/>
          <ac:grpSpMkLst>
            <pc:docMk/>
            <pc:sldMk cId="34072303" sldId="2146850369"/>
            <ac:grpSpMk id="3" creationId="{167103ED-E22F-CAAE-2887-270214E609CD}"/>
          </ac:grpSpMkLst>
        </pc:grpChg>
        <pc:grpChg chg="add del mod">
          <ac:chgData name="Jean Oliveira/LAR/BR" userId="000d4f5c-a29d-47e0-a8a5-98134211bee8" providerId="ADAL" clId="{3C9FE93C-2525-40AF-8DFF-21081BB98E17}" dt="2022-08-12T15:05:09.991" v="587" actId="478"/>
          <ac:grpSpMkLst>
            <pc:docMk/>
            <pc:sldMk cId="34072303" sldId="2146850369"/>
            <ac:grpSpMk id="4" creationId="{556F22C0-1E5E-81D6-F43A-4BB761BA006A}"/>
          </ac:grpSpMkLst>
        </pc:grpChg>
        <pc:grpChg chg="add mod topLvl">
          <ac:chgData name="Jean Oliveira/LAR/BR" userId="000d4f5c-a29d-47e0-a8a5-98134211bee8" providerId="ADAL" clId="{3C9FE93C-2525-40AF-8DFF-21081BB98E17}" dt="2022-08-12T15:10:24.895" v="624" actId="553"/>
          <ac:grpSpMkLst>
            <pc:docMk/>
            <pc:sldMk cId="34072303" sldId="2146850369"/>
            <ac:grpSpMk id="10" creationId="{920EF91D-AD3E-B07E-49EF-2C769EA6F3A3}"/>
          </ac:grpSpMkLst>
        </pc:grpChg>
        <pc:grpChg chg="add mod topLvl">
          <ac:chgData name="Jean Oliveira/LAR/BR" userId="000d4f5c-a29d-47e0-a8a5-98134211bee8" providerId="ADAL" clId="{3C9FE93C-2525-40AF-8DFF-21081BB98E17}" dt="2022-08-12T15:10:21.009" v="623" actId="552"/>
          <ac:grpSpMkLst>
            <pc:docMk/>
            <pc:sldMk cId="34072303" sldId="2146850369"/>
            <ac:grpSpMk id="13" creationId="{C345EC72-6108-2E19-6151-C58AFC83FE96}"/>
          </ac:grpSpMkLst>
        </pc:grpChg>
        <pc:grpChg chg="add del mod">
          <ac:chgData name="Jean Oliveira/LAR/BR" userId="000d4f5c-a29d-47e0-a8a5-98134211bee8" providerId="ADAL" clId="{3C9FE93C-2525-40AF-8DFF-21081BB98E17}" dt="2022-08-12T15:09:28.921" v="613" actId="165"/>
          <ac:grpSpMkLst>
            <pc:docMk/>
            <pc:sldMk cId="34072303" sldId="2146850369"/>
            <ac:grpSpMk id="24" creationId="{5453B455-8D2C-526B-6448-D9624FC54C27}"/>
          </ac:grpSpMkLst>
        </pc:grpChg>
        <pc:grpChg chg="add del mod">
          <ac:chgData name="Jean Oliveira/LAR/BR" userId="000d4f5c-a29d-47e0-a8a5-98134211bee8" providerId="ADAL" clId="{3C9FE93C-2525-40AF-8DFF-21081BB98E17}" dt="2022-08-12T15:10:06.819" v="620" actId="165"/>
          <ac:grpSpMkLst>
            <pc:docMk/>
            <pc:sldMk cId="34072303" sldId="2146850369"/>
            <ac:grpSpMk id="25" creationId="{B70D91FF-D3F5-93EB-5897-A7E5002A9091}"/>
          </ac:grpSpMkLst>
        </pc:grpChg>
        <pc:picChg chg="add mod topLvl">
          <ac:chgData name="Jean Oliveira/LAR/BR" userId="000d4f5c-a29d-47e0-a8a5-98134211bee8" providerId="ADAL" clId="{3C9FE93C-2525-40AF-8DFF-21081BB98E17}" dt="2022-08-12T15:09:28.921" v="613" actId="165"/>
          <ac:picMkLst>
            <pc:docMk/>
            <pc:sldMk cId="34072303" sldId="2146850369"/>
            <ac:picMk id="1026" creationId="{70613292-5E7B-8E6B-5802-3AC892DFF720}"/>
          </ac:picMkLst>
        </pc:picChg>
        <pc:cxnChg chg="add mod topLvl">
          <ac:chgData name="Jean Oliveira/LAR/BR" userId="000d4f5c-a29d-47e0-a8a5-98134211bee8" providerId="ADAL" clId="{3C9FE93C-2525-40AF-8DFF-21081BB98E17}" dt="2022-08-12T15:10:24.895" v="624" actId="553"/>
          <ac:cxnSpMkLst>
            <pc:docMk/>
            <pc:sldMk cId="34072303" sldId="2146850369"/>
            <ac:cxnSpMk id="18" creationId="{B9FB1FFB-0AC5-DBC8-0D44-DBA75E9F743B}"/>
          </ac:cxnSpMkLst>
        </pc:cxnChg>
      </pc:sldChg>
      <pc:sldChg chg="addSp delSp modSp add mod">
        <pc:chgData name="Jean Oliveira/LAR/BR" userId="000d4f5c-a29d-47e0-a8a5-98134211bee8" providerId="ADAL" clId="{3C9FE93C-2525-40AF-8DFF-21081BB98E17}" dt="2022-08-15T11:20:53.468" v="4104" actId="1076"/>
        <pc:sldMkLst>
          <pc:docMk/>
          <pc:sldMk cId="2083999785" sldId="2146850370"/>
        </pc:sldMkLst>
        <pc:spChg chg="mod">
          <ac:chgData name="Jean Oliveira/LAR/BR" userId="000d4f5c-a29d-47e0-a8a5-98134211bee8" providerId="ADAL" clId="{3C9FE93C-2525-40AF-8DFF-21081BB98E17}" dt="2022-08-12T16:27:19.982" v="1825" actId="165"/>
          <ac:spMkLst>
            <pc:docMk/>
            <pc:sldMk cId="2083999785" sldId="2146850370"/>
            <ac:spMk id="11" creationId="{428BDB87-DCB8-8973-850E-7D4EF9207099}"/>
          </ac:spMkLst>
        </pc:spChg>
        <pc:spChg chg="mod">
          <ac:chgData name="Jean Oliveira/LAR/BR" userId="000d4f5c-a29d-47e0-a8a5-98134211bee8" providerId="ADAL" clId="{3C9FE93C-2525-40AF-8DFF-21081BB98E17}" dt="2022-08-12T16:27:19.982" v="1825" actId="165"/>
          <ac:spMkLst>
            <pc:docMk/>
            <pc:sldMk cId="2083999785" sldId="2146850370"/>
            <ac:spMk id="12" creationId="{E14B6C2A-0FE8-D301-0770-F433BC5AEAE8}"/>
          </ac:spMkLst>
        </pc:spChg>
        <pc:spChg chg="mod">
          <ac:chgData name="Jean Oliveira/LAR/BR" userId="000d4f5c-a29d-47e0-a8a5-98134211bee8" providerId="ADAL" clId="{3C9FE93C-2525-40AF-8DFF-21081BB98E17}" dt="2022-08-12T15:13:35.230" v="747" actId="2711"/>
          <ac:spMkLst>
            <pc:docMk/>
            <pc:sldMk cId="2083999785" sldId="2146850370"/>
            <ac:spMk id="15" creationId="{2DFB83C6-B545-CB14-ADA4-827229E55740}"/>
          </ac:spMkLst>
        </pc:spChg>
        <pc:spChg chg="del">
          <ac:chgData name="Jean Oliveira/LAR/BR" userId="000d4f5c-a29d-47e0-a8a5-98134211bee8" providerId="ADAL" clId="{3C9FE93C-2525-40AF-8DFF-21081BB98E17}" dt="2022-08-12T15:04:44.503" v="580" actId="478"/>
          <ac:spMkLst>
            <pc:docMk/>
            <pc:sldMk cId="2083999785" sldId="2146850370"/>
            <ac:spMk id="16" creationId="{19EB6712-5E6F-5897-AC28-7B95944C38C7}"/>
          </ac:spMkLst>
        </pc:spChg>
        <pc:spChg chg="del">
          <ac:chgData name="Jean Oliveira/LAR/BR" userId="000d4f5c-a29d-47e0-a8a5-98134211bee8" providerId="ADAL" clId="{3C9FE93C-2525-40AF-8DFF-21081BB98E17}" dt="2022-08-12T15:04:44.503" v="580" actId="478"/>
          <ac:spMkLst>
            <pc:docMk/>
            <pc:sldMk cId="2083999785" sldId="2146850370"/>
            <ac:spMk id="17" creationId="{11D49A23-894F-7BC9-12A2-799D62314060}"/>
          </ac:spMkLst>
        </pc:spChg>
        <pc:spChg chg="add mod">
          <ac:chgData name="Jean Oliveira/LAR/BR" userId="000d4f5c-a29d-47e0-a8a5-98134211bee8" providerId="ADAL" clId="{3C9FE93C-2525-40AF-8DFF-21081BB98E17}" dt="2022-08-12T16:35:21.789" v="2017" actId="2711"/>
          <ac:spMkLst>
            <pc:docMk/>
            <pc:sldMk cId="2083999785" sldId="2146850370"/>
            <ac:spMk id="19" creationId="{780C7E5D-BD6E-C6D1-4AD3-8EC89D2C12BF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20" creationId="{E4B265E8-FC7D-0160-A42E-A444BB24A3E7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21" creationId="{A3E15A19-9DC8-BDA7-BF97-4DFEA3F037BC}"/>
          </ac:spMkLst>
        </pc:spChg>
        <pc:spChg chg="del">
          <ac:chgData name="Jean Oliveira/LAR/BR" userId="000d4f5c-a29d-47e0-a8a5-98134211bee8" providerId="ADAL" clId="{3C9FE93C-2525-40AF-8DFF-21081BB98E17}" dt="2022-08-12T15:13:11.385" v="733" actId="478"/>
          <ac:spMkLst>
            <pc:docMk/>
            <pc:sldMk cId="2083999785" sldId="2146850370"/>
            <ac:spMk id="22" creationId="{1D0D08FC-E4C1-241B-3982-CBFC3487D7F1}"/>
          </ac:spMkLst>
        </pc:spChg>
        <pc:spChg chg="del">
          <ac:chgData name="Jean Oliveira/LAR/BR" userId="000d4f5c-a29d-47e0-a8a5-98134211bee8" providerId="ADAL" clId="{3C9FE93C-2525-40AF-8DFF-21081BB98E17}" dt="2022-08-12T15:13:11.385" v="733" actId="478"/>
          <ac:spMkLst>
            <pc:docMk/>
            <pc:sldMk cId="2083999785" sldId="2146850370"/>
            <ac:spMk id="23" creationId="{F16B65A0-C190-C51D-6904-73E1CCAB5034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24" creationId="{DD56CDCF-4BC4-CA4B-C0A9-2C70586B7B42}"/>
          </ac:spMkLst>
        </pc:spChg>
        <pc:spChg chg="add mod topLvl">
          <ac:chgData name="Jean Oliveira/LAR/BR" userId="000d4f5c-a29d-47e0-a8a5-98134211bee8" providerId="ADAL" clId="{3C9FE93C-2525-40AF-8DFF-21081BB98E17}" dt="2022-08-12T16:57:16.192" v="3342" actId="20577"/>
          <ac:spMkLst>
            <pc:docMk/>
            <pc:sldMk cId="2083999785" sldId="2146850370"/>
            <ac:spMk id="25" creationId="{A8815F49-EA27-17E6-18DA-5089D86BD097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26" creationId="{2BBD7AD5-139D-6580-0EFE-7CAE1861BDE0}"/>
          </ac:spMkLst>
        </pc:spChg>
        <pc:spChg chg="add mod topLvl">
          <ac:chgData name="Jean Oliveira/LAR/BR" userId="000d4f5c-a29d-47e0-a8a5-98134211bee8" providerId="ADAL" clId="{3C9FE93C-2525-40AF-8DFF-21081BB98E17}" dt="2022-08-12T16:31:43.449" v="1880" actId="20577"/>
          <ac:spMkLst>
            <pc:docMk/>
            <pc:sldMk cId="2083999785" sldId="2146850370"/>
            <ac:spMk id="27" creationId="{D6E5A448-27BA-A528-32F3-371B8E83DE58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28" creationId="{89AF0B2E-65B7-AE0D-A098-76C48754C6BF}"/>
          </ac:spMkLst>
        </pc:spChg>
        <pc:spChg chg="add mod topLvl">
          <ac:chgData name="Jean Oliveira/LAR/BR" userId="000d4f5c-a29d-47e0-a8a5-98134211bee8" providerId="ADAL" clId="{3C9FE93C-2525-40AF-8DFF-21081BB98E17}" dt="2022-08-12T16:39:11.617" v="2097" actId="20577"/>
          <ac:spMkLst>
            <pc:docMk/>
            <pc:sldMk cId="2083999785" sldId="2146850370"/>
            <ac:spMk id="29" creationId="{F454E41C-A3C2-3532-448F-D274B5B3E681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30" creationId="{AD16E2FB-036D-239A-AD79-89D82545FB00}"/>
          </ac:spMkLst>
        </pc:spChg>
        <pc:spChg chg="add mod topLvl">
          <ac:chgData name="Jean Oliveira/LAR/BR" userId="000d4f5c-a29d-47e0-a8a5-98134211bee8" providerId="ADAL" clId="{3C9FE93C-2525-40AF-8DFF-21081BB98E17}" dt="2022-08-12T16:31:53.902" v="1882" actId="20577"/>
          <ac:spMkLst>
            <pc:docMk/>
            <pc:sldMk cId="2083999785" sldId="2146850370"/>
            <ac:spMk id="31" creationId="{13944479-9B31-2A47-2898-29908E01ECBC}"/>
          </ac:spMkLst>
        </pc:spChg>
        <pc:spChg chg="add mod topLvl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32" creationId="{DFB71B8D-B18F-FF87-6752-C172CB73001C}"/>
          </ac:spMkLst>
        </pc:spChg>
        <pc:spChg chg="add mod topLvl">
          <ac:chgData name="Jean Oliveira/LAR/BR" userId="000d4f5c-a29d-47e0-a8a5-98134211bee8" providerId="ADAL" clId="{3C9FE93C-2525-40AF-8DFF-21081BB98E17}" dt="2022-08-12T16:39:13.806" v="2099" actId="20577"/>
          <ac:spMkLst>
            <pc:docMk/>
            <pc:sldMk cId="2083999785" sldId="2146850370"/>
            <ac:spMk id="33" creationId="{A29FF6AA-520A-F8EA-702F-E056D6592B48}"/>
          </ac:spMkLst>
        </pc:spChg>
        <pc:spChg chg="mod">
          <ac:chgData name="Jean Oliveira/LAR/BR" userId="000d4f5c-a29d-47e0-a8a5-98134211bee8" providerId="ADAL" clId="{3C9FE93C-2525-40AF-8DFF-21081BB98E17}" dt="2022-08-12T16:27:19.982" v="1825" actId="165"/>
          <ac:spMkLst>
            <pc:docMk/>
            <pc:sldMk cId="2083999785" sldId="2146850370"/>
            <ac:spMk id="37" creationId="{A060BE3A-474E-E53E-A39A-6D06E2F05A93}"/>
          </ac:spMkLst>
        </pc:spChg>
        <pc:spChg chg="mod">
          <ac:chgData name="Jean Oliveira/LAR/BR" userId="000d4f5c-a29d-47e0-a8a5-98134211bee8" providerId="ADAL" clId="{3C9FE93C-2525-40AF-8DFF-21081BB98E17}" dt="2022-08-12T16:27:19.982" v="1825" actId="165"/>
          <ac:spMkLst>
            <pc:docMk/>
            <pc:sldMk cId="2083999785" sldId="2146850370"/>
            <ac:spMk id="38" creationId="{3B832948-A92B-B875-82DE-7191ED38DB4F}"/>
          </ac:spMkLst>
        </pc:spChg>
        <pc:spChg chg="add mod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41" creationId="{DCE2394C-0AB8-12F1-A807-E7D15CAF474B}"/>
          </ac:spMkLst>
        </pc:spChg>
        <pc:spChg chg="add mod">
          <ac:chgData name="Jean Oliveira/LAR/BR" userId="000d4f5c-a29d-47e0-a8a5-98134211bee8" providerId="ADAL" clId="{3C9FE93C-2525-40AF-8DFF-21081BB98E17}" dt="2022-08-12T16:31:21.598" v="1876" actId="20577"/>
          <ac:spMkLst>
            <pc:docMk/>
            <pc:sldMk cId="2083999785" sldId="2146850370"/>
            <ac:spMk id="42" creationId="{C5512092-A5BD-13EC-EC5D-44CDBF3FD803}"/>
          </ac:spMkLst>
        </pc:spChg>
        <pc:spChg chg="add mod">
          <ac:chgData name="Jean Oliveira/LAR/BR" userId="000d4f5c-a29d-47e0-a8a5-98134211bee8" providerId="ADAL" clId="{3C9FE93C-2525-40AF-8DFF-21081BB98E17}" dt="2022-08-12T16:28:24.528" v="1839" actId="165"/>
          <ac:spMkLst>
            <pc:docMk/>
            <pc:sldMk cId="2083999785" sldId="2146850370"/>
            <ac:spMk id="43" creationId="{9B055515-280C-ED5E-A1EC-3B2297C41F6E}"/>
          </ac:spMkLst>
        </pc:spChg>
        <pc:spChg chg="add mod">
          <ac:chgData name="Jean Oliveira/LAR/BR" userId="000d4f5c-a29d-47e0-a8a5-98134211bee8" providerId="ADAL" clId="{3C9FE93C-2525-40AF-8DFF-21081BB98E17}" dt="2022-08-12T16:39:09.212" v="2095" actId="20577"/>
          <ac:spMkLst>
            <pc:docMk/>
            <pc:sldMk cId="2083999785" sldId="2146850370"/>
            <ac:spMk id="44" creationId="{C8CE580F-EB07-7D3E-673A-AE6B1E6D8A65}"/>
          </ac:spMkLst>
        </pc:spChg>
        <pc:grpChg chg="add del mod topLvl">
          <ac:chgData name="Jean Oliveira/LAR/BR" userId="000d4f5c-a29d-47e0-a8a5-98134211bee8" providerId="ADAL" clId="{3C9FE93C-2525-40AF-8DFF-21081BB98E17}" dt="2022-08-12T15:27:00.568" v="782" actId="165"/>
          <ac:grpSpMkLst>
            <pc:docMk/>
            <pc:sldMk cId="2083999785" sldId="2146850370"/>
            <ac:grpSpMk id="2" creationId="{CC98D04C-E1F8-E373-A1CD-F79C3755D9EC}"/>
          </ac:grpSpMkLst>
        </pc:grpChg>
        <pc:grpChg chg="add del mod topLvl">
          <ac:chgData name="Jean Oliveira/LAR/BR" userId="000d4f5c-a29d-47e0-a8a5-98134211bee8" providerId="ADAL" clId="{3C9FE93C-2525-40AF-8DFF-21081BB98E17}" dt="2022-08-12T15:27:00.568" v="782" actId="165"/>
          <ac:grpSpMkLst>
            <pc:docMk/>
            <pc:sldMk cId="2083999785" sldId="2146850370"/>
            <ac:grpSpMk id="3" creationId="{99B4AB39-C908-181F-27ED-71E2AA954840}"/>
          </ac:grpSpMkLst>
        </pc:grpChg>
        <pc:grpChg chg="del">
          <ac:chgData name="Jean Oliveira/LAR/BR" userId="000d4f5c-a29d-47e0-a8a5-98134211bee8" providerId="ADAL" clId="{3C9FE93C-2525-40AF-8DFF-21081BB98E17}" dt="2022-08-12T15:09:41.079" v="614" actId="478"/>
          <ac:grpSpMkLst>
            <pc:docMk/>
            <pc:sldMk cId="2083999785" sldId="2146850370"/>
            <ac:grpSpMk id="4" creationId="{556F22C0-1E5E-81D6-F43A-4BB761BA006A}"/>
          </ac:grpSpMkLst>
        </pc:grpChg>
        <pc:grpChg chg="add del mod topLvl">
          <ac:chgData name="Jean Oliveira/LAR/BR" userId="000d4f5c-a29d-47e0-a8a5-98134211bee8" providerId="ADAL" clId="{3C9FE93C-2525-40AF-8DFF-21081BB98E17}" dt="2022-08-12T15:27:00.568" v="782" actId="165"/>
          <ac:grpSpMkLst>
            <pc:docMk/>
            <pc:sldMk cId="2083999785" sldId="2146850370"/>
            <ac:grpSpMk id="7" creationId="{D9343F6A-7024-DFA1-192F-7B664454C24E}"/>
          </ac:grpSpMkLst>
        </pc:grpChg>
        <pc:grpChg chg="add del mod">
          <ac:chgData name="Jean Oliveira/LAR/BR" userId="000d4f5c-a29d-47e0-a8a5-98134211bee8" providerId="ADAL" clId="{3C9FE93C-2525-40AF-8DFF-21081BB98E17}" dt="2022-08-12T15:26:46.564" v="781" actId="165"/>
          <ac:grpSpMkLst>
            <pc:docMk/>
            <pc:sldMk cId="2083999785" sldId="2146850370"/>
            <ac:grpSpMk id="8" creationId="{F4B7D42D-E3EB-354A-6031-B42D40565EBD}"/>
          </ac:grpSpMkLst>
        </pc:grpChg>
        <pc:grpChg chg="mod topLvl">
          <ac:chgData name="Jean Oliveira/LAR/BR" userId="000d4f5c-a29d-47e0-a8a5-98134211bee8" providerId="ADAL" clId="{3C9FE93C-2525-40AF-8DFF-21081BB98E17}" dt="2022-08-12T16:29:13.138" v="1842" actId="1076"/>
          <ac:grpSpMkLst>
            <pc:docMk/>
            <pc:sldMk cId="2083999785" sldId="2146850370"/>
            <ac:grpSpMk id="10" creationId="{920EF91D-AD3E-B07E-49EF-2C769EA6F3A3}"/>
          </ac:grpSpMkLst>
        </pc:grpChg>
        <pc:grpChg chg="del">
          <ac:chgData name="Jean Oliveira/LAR/BR" userId="000d4f5c-a29d-47e0-a8a5-98134211bee8" providerId="ADAL" clId="{3C9FE93C-2525-40AF-8DFF-21081BB98E17}" dt="2022-08-12T16:26:23.179" v="1813" actId="478"/>
          <ac:grpSpMkLst>
            <pc:docMk/>
            <pc:sldMk cId="2083999785" sldId="2146850370"/>
            <ac:grpSpMk id="13" creationId="{C345EC72-6108-2E19-6151-C58AFC83FE96}"/>
          </ac:grpSpMkLst>
        </pc:grpChg>
        <pc:grpChg chg="add mod topLvl">
          <ac:chgData name="Jean Oliveira/LAR/BR" userId="000d4f5c-a29d-47e0-a8a5-98134211bee8" providerId="ADAL" clId="{3C9FE93C-2525-40AF-8DFF-21081BB98E17}" dt="2022-08-12T16:29:13.138" v="1842" actId="1076"/>
          <ac:grpSpMkLst>
            <pc:docMk/>
            <pc:sldMk cId="2083999785" sldId="2146850370"/>
            <ac:grpSpMk id="36" creationId="{7B7E4ECF-C93E-505D-336B-75BA1DCD985D}"/>
          </ac:grpSpMkLst>
        </pc:grpChg>
        <pc:grpChg chg="add del mod">
          <ac:chgData name="Jean Oliveira/LAR/BR" userId="000d4f5c-a29d-47e0-a8a5-98134211bee8" providerId="ADAL" clId="{3C9FE93C-2525-40AF-8DFF-21081BB98E17}" dt="2022-08-12T16:27:19.982" v="1825" actId="165"/>
          <ac:grpSpMkLst>
            <pc:docMk/>
            <pc:sldMk cId="2083999785" sldId="2146850370"/>
            <ac:grpSpMk id="40" creationId="{31D95A95-BC25-2EF7-89D6-A1498301355F}"/>
          </ac:grpSpMkLst>
        </pc:grpChg>
        <pc:grpChg chg="add del mod topLvl">
          <ac:chgData name="Jean Oliveira/LAR/BR" userId="000d4f5c-a29d-47e0-a8a5-98134211bee8" providerId="ADAL" clId="{3C9FE93C-2525-40AF-8DFF-21081BB98E17}" dt="2022-08-15T11:20:46.170" v="4103" actId="478"/>
          <ac:grpSpMkLst>
            <pc:docMk/>
            <pc:sldMk cId="2083999785" sldId="2146850370"/>
            <ac:grpSpMk id="45" creationId="{E93DCAB2-1C48-7E1B-4EAA-043ACBA1F76F}"/>
          </ac:grpSpMkLst>
        </pc:grpChg>
        <pc:grpChg chg="add mod topLvl">
          <ac:chgData name="Jean Oliveira/LAR/BR" userId="000d4f5c-a29d-47e0-a8a5-98134211bee8" providerId="ADAL" clId="{3C9FE93C-2525-40AF-8DFF-21081BB98E17}" dt="2022-08-15T11:20:53.468" v="4104" actId="1076"/>
          <ac:grpSpMkLst>
            <pc:docMk/>
            <pc:sldMk cId="2083999785" sldId="2146850370"/>
            <ac:grpSpMk id="46" creationId="{99CD7977-7A81-E0C4-67E9-3638D6727CF3}"/>
          </ac:grpSpMkLst>
        </pc:grpChg>
        <pc:grpChg chg="add mod topLvl">
          <ac:chgData name="Jean Oliveira/LAR/BR" userId="000d4f5c-a29d-47e0-a8a5-98134211bee8" providerId="ADAL" clId="{3C9FE93C-2525-40AF-8DFF-21081BB98E17}" dt="2022-08-15T11:20:53.468" v="4104" actId="1076"/>
          <ac:grpSpMkLst>
            <pc:docMk/>
            <pc:sldMk cId="2083999785" sldId="2146850370"/>
            <ac:grpSpMk id="47" creationId="{E2716D92-6974-44AE-C3E3-059AE1419134}"/>
          </ac:grpSpMkLst>
        </pc:grpChg>
        <pc:grpChg chg="add del mod topLvl">
          <ac:chgData name="Jean Oliveira/LAR/BR" userId="000d4f5c-a29d-47e0-a8a5-98134211bee8" providerId="ADAL" clId="{3C9FE93C-2525-40AF-8DFF-21081BB98E17}" dt="2022-08-15T11:20:46.170" v="4103" actId="478"/>
          <ac:grpSpMkLst>
            <pc:docMk/>
            <pc:sldMk cId="2083999785" sldId="2146850370"/>
            <ac:grpSpMk id="48" creationId="{D9DECD41-66E0-9477-D951-0BD6D52BAE52}"/>
          </ac:grpSpMkLst>
        </pc:grpChg>
        <pc:grpChg chg="add del mod">
          <ac:chgData name="Jean Oliveira/LAR/BR" userId="000d4f5c-a29d-47e0-a8a5-98134211bee8" providerId="ADAL" clId="{3C9FE93C-2525-40AF-8DFF-21081BB98E17}" dt="2022-08-12T16:28:24.528" v="1839" actId="165"/>
          <ac:grpSpMkLst>
            <pc:docMk/>
            <pc:sldMk cId="2083999785" sldId="2146850370"/>
            <ac:grpSpMk id="49" creationId="{A03FA4F1-167C-D909-431A-6656863C6A42}"/>
          </ac:grpSpMkLst>
        </pc:grpChg>
        <pc:cxnChg chg="mod">
          <ac:chgData name="Jean Oliveira/LAR/BR" userId="000d4f5c-a29d-47e0-a8a5-98134211bee8" providerId="ADAL" clId="{3C9FE93C-2525-40AF-8DFF-21081BB98E17}" dt="2022-08-12T16:29:13.138" v="1842" actId="1076"/>
          <ac:cxnSpMkLst>
            <pc:docMk/>
            <pc:sldMk cId="2083999785" sldId="2146850370"/>
            <ac:cxnSpMk id="18" creationId="{B9FB1FFB-0AC5-DBC8-0D44-DBA75E9F743B}"/>
          </ac:cxnSpMkLst>
        </pc:cxnChg>
      </pc:sldChg>
      <pc:sldChg chg="addSp delSp modSp add mod">
        <pc:chgData name="Jean Oliveira/LAR/BR" userId="000d4f5c-a29d-47e0-a8a5-98134211bee8" providerId="ADAL" clId="{3C9FE93C-2525-40AF-8DFF-21081BB98E17}" dt="2022-08-15T13:54:02.083" v="7194" actId="114"/>
        <pc:sldMkLst>
          <pc:docMk/>
          <pc:sldMk cId="1446548705" sldId="2146850371"/>
        </pc:sldMkLst>
        <pc:spChg chg="mod">
          <ac:chgData name="Jean Oliveira/LAR/BR" userId="000d4f5c-a29d-47e0-a8a5-98134211bee8" providerId="ADAL" clId="{3C9FE93C-2525-40AF-8DFF-21081BB98E17}" dt="2022-08-15T13:45:07.637" v="7023" actId="20577"/>
          <ac:spMkLst>
            <pc:docMk/>
            <pc:sldMk cId="1446548705" sldId="2146850371"/>
            <ac:spMk id="19" creationId="{780C7E5D-BD6E-C6D1-4AD3-8EC89D2C12BF}"/>
          </ac:spMkLst>
        </pc:spChg>
        <pc:spChg chg="del">
          <ac:chgData name="Jean Oliveira/LAR/BR" userId="000d4f5c-a29d-47e0-a8a5-98134211bee8" providerId="ADAL" clId="{3C9FE93C-2525-40AF-8DFF-21081BB98E17}" dt="2022-08-12T16:35:56.880" v="2023" actId="478"/>
          <ac:spMkLst>
            <pc:docMk/>
            <pc:sldMk cId="1446548705" sldId="2146850371"/>
            <ac:spMk id="20" creationId="{E4B265E8-FC7D-0160-A42E-A444BB24A3E7}"/>
          </ac:spMkLst>
        </pc:spChg>
        <pc:spChg chg="mod">
          <ac:chgData name="Jean Oliveira/LAR/BR" userId="000d4f5c-a29d-47e0-a8a5-98134211bee8" providerId="ADAL" clId="{3C9FE93C-2525-40AF-8DFF-21081BB98E17}" dt="2022-08-15T13:44:55.025" v="7019" actId="20577"/>
          <ac:spMkLst>
            <pc:docMk/>
            <pc:sldMk cId="1446548705" sldId="2146850371"/>
            <ac:spMk id="21" creationId="{A3E15A19-9DC8-BDA7-BF97-4DFEA3F037BC}"/>
          </ac:spMkLst>
        </pc:spChg>
        <pc:spChg chg="mod">
          <ac:chgData name="Jean Oliveira/LAR/BR" userId="000d4f5c-a29d-47e0-a8a5-98134211bee8" providerId="ADAL" clId="{3C9FE93C-2525-40AF-8DFF-21081BB98E17}" dt="2022-08-12T16:57:56.981" v="3378" actId="207"/>
          <ac:spMkLst>
            <pc:docMk/>
            <pc:sldMk cId="1446548705" sldId="2146850371"/>
            <ac:spMk id="24" creationId="{DD56CDCF-4BC4-CA4B-C0A9-2C70586B7B42}"/>
          </ac:spMkLst>
        </pc:spChg>
        <pc:spChg chg="mod">
          <ac:chgData name="Jean Oliveira/LAR/BR" userId="000d4f5c-a29d-47e0-a8a5-98134211bee8" providerId="ADAL" clId="{3C9FE93C-2525-40AF-8DFF-21081BB98E17}" dt="2022-08-15T11:22:59.971" v="4137" actId="20577"/>
          <ac:spMkLst>
            <pc:docMk/>
            <pc:sldMk cId="1446548705" sldId="2146850371"/>
            <ac:spMk id="25" creationId="{A8815F49-EA27-17E6-18DA-5089D86BD097}"/>
          </ac:spMkLst>
        </pc:spChg>
        <pc:spChg chg="add mod ord">
          <ac:chgData name="Jean Oliveira/LAR/BR" userId="000d4f5c-a29d-47e0-a8a5-98134211bee8" providerId="ADAL" clId="{3C9FE93C-2525-40AF-8DFF-21081BB98E17}" dt="2022-08-15T11:21:27.374" v="4111" actId="12789"/>
          <ac:spMkLst>
            <pc:docMk/>
            <pc:sldMk cId="1446548705" sldId="2146850371"/>
            <ac:spMk id="34" creationId="{F87F3B07-92BA-633F-75A1-894B8024F5C4}"/>
          </ac:spMkLst>
        </pc:spChg>
        <pc:spChg chg="add mod">
          <ac:chgData name="Jean Oliveira/LAR/BR" userId="000d4f5c-a29d-47e0-a8a5-98134211bee8" providerId="ADAL" clId="{3C9FE93C-2525-40AF-8DFF-21081BB98E17}" dt="2022-08-12T16:52:23.676" v="2764" actId="1076"/>
          <ac:spMkLst>
            <pc:docMk/>
            <pc:sldMk cId="1446548705" sldId="2146850371"/>
            <ac:spMk id="35" creationId="{D5B51E98-BCB6-76F5-8034-3A213E3601FE}"/>
          </ac:spMkLst>
        </pc:spChg>
        <pc:spChg chg="add mod">
          <ac:chgData name="Jean Oliveira/LAR/BR" userId="000d4f5c-a29d-47e0-a8a5-98134211bee8" providerId="ADAL" clId="{3C9FE93C-2525-40AF-8DFF-21081BB98E17}" dt="2022-08-15T13:54:02.083" v="7194" actId="114"/>
          <ac:spMkLst>
            <pc:docMk/>
            <pc:sldMk cId="1446548705" sldId="2146850371"/>
            <ac:spMk id="39" creationId="{FD47041C-ED4D-DED9-C9E3-FCBAE7A98E9B}"/>
          </ac:spMkLst>
        </pc:spChg>
        <pc:spChg chg="add del mod">
          <ac:chgData name="Jean Oliveira/LAR/BR" userId="000d4f5c-a29d-47e0-a8a5-98134211bee8" providerId="ADAL" clId="{3C9FE93C-2525-40AF-8DFF-21081BB98E17}" dt="2022-08-12T16:46:49.438" v="2743" actId="478"/>
          <ac:spMkLst>
            <pc:docMk/>
            <pc:sldMk cId="1446548705" sldId="2146850371"/>
            <ac:spMk id="40" creationId="{D033810F-06E5-FA2D-281B-F6A51C08931A}"/>
          </ac:spMkLst>
        </pc:spChg>
        <pc:spChg chg="add mod">
          <ac:chgData name="Jean Oliveira/LAR/BR" userId="000d4f5c-a29d-47e0-a8a5-98134211bee8" providerId="ADAL" clId="{3C9FE93C-2525-40AF-8DFF-21081BB98E17}" dt="2022-08-12T16:53:21.121" v="2912" actId="20577"/>
          <ac:spMkLst>
            <pc:docMk/>
            <pc:sldMk cId="1446548705" sldId="2146850371"/>
            <ac:spMk id="49" creationId="{2BEEFE8B-72B8-0D88-DBA7-55E8349559DC}"/>
          </ac:spMkLst>
        </pc:spChg>
        <pc:spChg chg="add mod">
          <ac:chgData name="Jean Oliveira/LAR/BR" userId="000d4f5c-a29d-47e0-a8a5-98134211bee8" providerId="ADAL" clId="{3C9FE93C-2525-40AF-8DFF-21081BB98E17}" dt="2022-08-15T11:32:34.569" v="4874" actId="20577"/>
          <ac:spMkLst>
            <pc:docMk/>
            <pc:sldMk cId="1446548705" sldId="2146850371"/>
            <ac:spMk id="50" creationId="{9249FAC6-29A4-AAAC-EAFF-0F1D49019FB9}"/>
          </ac:spMkLst>
        </pc:spChg>
        <pc:spChg chg="add mod">
          <ac:chgData name="Jean Oliveira/LAR/BR" userId="000d4f5c-a29d-47e0-a8a5-98134211bee8" providerId="ADAL" clId="{3C9FE93C-2525-40AF-8DFF-21081BB98E17}" dt="2022-08-15T13:19:30.899" v="5883" actId="20577"/>
          <ac:spMkLst>
            <pc:docMk/>
            <pc:sldMk cId="1446548705" sldId="2146850371"/>
            <ac:spMk id="51" creationId="{707B0E76-FE15-9281-1D8F-B3D45D727357}"/>
          </ac:spMkLst>
        </pc:spChg>
        <pc:grpChg chg="del">
          <ac:chgData name="Jean Oliveira/LAR/BR" userId="000d4f5c-a29d-47e0-a8a5-98134211bee8" providerId="ADAL" clId="{3C9FE93C-2525-40AF-8DFF-21081BB98E17}" dt="2022-08-12T16:35:52.603" v="2022" actId="478"/>
          <ac:grpSpMkLst>
            <pc:docMk/>
            <pc:sldMk cId="1446548705" sldId="2146850371"/>
            <ac:grpSpMk id="10" creationId="{920EF91D-AD3E-B07E-49EF-2C769EA6F3A3}"/>
          </ac:grpSpMkLst>
        </pc:grpChg>
        <pc:grpChg chg="del">
          <ac:chgData name="Jean Oliveira/LAR/BR" userId="000d4f5c-a29d-47e0-a8a5-98134211bee8" providerId="ADAL" clId="{3C9FE93C-2525-40AF-8DFF-21081BB98E17}" dt="2022-08-12T16:35:44.150" v="2019" actId="478"/>
          <ac:grpSpMkLst>
            <pc:docMk/>
            <pc:sldMk cId="1446548705" sldId="2146850371"/>
            <ac:grpSpMk id="36" creationId="{7B7E4ECF-C93E-505D-336B-75BA1DCD985D}"/>
          </ac:grpSpMkLst>
        </pc:grpChg>
        <pc:grpChg chg="del">
          <ac:chgData name="Jean Oliveira/LAR/BR" userId="000d4f5c-a29d-47e0-a8a5-98134211bee8" providerId="ADAL" clId="{3C9FE93C-2525-40AF-8DFF-21081BB98E17}" dt="2022-08-12T16:35:50.383" v="2021" actId="478"/>
          <ac:grpSpMkLst>
            <pc:docMk/>
            <pc:sldMk cId="1446548705" sldId="2146850371"/>
            <ac:grpSpMk id="45" creationId="{E93DCAB2-1C48-7E1B-4EAA-043ACBA1F76F}"/>
          </ac:grpSpMkLst>
        </pc:grpChg>
        <pc:grpChg chg="del">
          <ac:chgData name="Jean Oliveira/LAR/BR" userId="000d4f5c-a29d-47e0-a8a5-98134211bee8" providerId="ADAL" clId="{3C9FE93C-2525-40AF-8DFF-21081BB98E17}" dt="2022-08-12T16:35:48.098" v="2020" actId="478"/>
          <ac:grpSpMkLst>
            <pc:docMk/>
            <pc:sldMk cId="1446548705" sldId="2146850371"/>
            <ac:grpSpMk id="46" creationId="{99CD7977-7A81-E0C4-67E9-3638D6727CF3}"/>
          </ac:grpSpMkLst>
        </pc:grpChg>
        <pc:grpChg chg="del">
          <ac:chgData name="Jean Oliveira/LAR/BR" userId="000d4f5c-a29d-47e0-a8a5-98134211bee8" providerId="ADAL" clId="{3C9FE93C-2525-40AF-8DFF-21081BB98E17}" dt="2022-08-12T16:35:44.150" v="2019" actId="478"/>
          <ac:grpSpMkLst>
            <pc:docMk/>
            <pc:sldMk cId="1446548705" sldId="2146850371"/>
            <ac:grpSpMk id="47" creationId="{E2716D92-6974-44AE-C3E3-059AE1419134}"/>
          </ac:grpSpMkLst>
        </pc:grpChg>
        <pc:grpChg chg="mod">
          <ac:chgData name="Jean Oliveira/LAR/BR" userId="000d4f5c-a29d-47e0-a8a5-98134211bee8" providerId="ADAL" clId="{3C9FE93C-2525-40AF-8DFF-21081BB98E17}" dt="2022-08-15T11:21:27.374" v="4111" actId="12789"/>
          <ac:grpSpMkLst>
            <pc:docMk/>
            <pc:sldMk cId="1446548705" sldId="2146850371"/>
            <ac:grpSpMk id="48" creationId="{D9DECD41-66E0-9477-D951-0BD6D52BAE52}"/>
          </ac:grpSpMkLst>
        </pc:grpChg>
        <pc:cxnChg chg="del">
          <ac:chgData name="Jean Oliveira/LAR/BR" userId="000d4f5c-a29d-47e0-a8a5-98134211bee8" providerId="ADAL" clId="{3C9FE93C-2525-40AF-8DFF-21081BB98E17}" dt="2022-08-12T16:35:48.098" v="2020" actId="478"/>
          <ac:cxnSpMkLst>
            <pc:docMk/>
            <pc:sldMk cId="1446548705" sldId="2146850371"/>
            <ac:cxnSpMk id="18" creationId="{B9FB1FFB-0AC5-DBC8-0D44-DBA75E9F743B}"/>
          </ac:cxnSpMkLst>
        </pc:cxnChg>
      </pc:sldChg>
      <pc:sldChg chg="modSp add mod">
        <pc:chgData name="Jean Oliveira/LAR/BR" userId="000d4f5c-a29d-47e0-a8a5-98134211bee8" providerId="ADAL" clId="{3C9FE93C-2525-40AF-8DFF-21081BB98E17}" dt="2022-08-15T13:45:03.642" v="7021" actId="20577"/>
        <pc:sldMkLst>
          <pc:docMk/>
          <pc:sldMk cId="3006070723" sldId="2146850372"/>
        </pc:sldMkLst>
        <pc:spChg chg="mod">
          <ac:chgData name="Jean Oliveira/LAR/BR" userId="000d4f5c-a29d-47e0-a8a5-98134211bee8" providerId="ADAL" clId="{3C9FE93C-2525-40AF-8DFF-21081BB98E17}" dt="2022-08-12T16:57:40.014" v="3376" actId="207"/>
          <ac:spMkLst>
            <pc:docMk/>
            <pc:sldMk cId="3006070723" sldId="2146850372"/>
            <ac:spMk id="7" creationId="{61B3A2EC-47D7-ABD2-1223-65CC4286A22B}"/>
          </ac:spMkLst>
        </pc:spChg>
        <pc:spChg chg="mod">
          <ac:chgData name="Jean Oliveira/LAR/BR" userId="000d4f5c-a29d-47e0-a8a5-98134211bee8" providerId="ADAL" clId="{3C9FE93C-2525-40AF-8DFF-21081BB98E17}" dt="2022-08-15T13:45:03.642" v="7021" actId="20577"/>
          <ac:spMkLst>
            <pc:docMk/>
            <pc:sldMk cId="3006070723" sldId="2146850372"/>
            <ac:spMk id="8" creationId="{DABCA7A1-EBAB-452E-A1E2-FDB17DE37CC6}"/>
          </ac:spMkLst>
        </pc:spChg>
      </pc:sldChg>
      <pc:sldChg chg="addSp delSp modSp add mod">
        <pc:chgData name="Jean Oliveira/LAR/BR" userId="000d4f5c-a29d-47e0-a8a5-98134211bee8" providerId="ADAL" clId="{3C9FE93C-2525-40AF-8DFF-21081BB98E17}" dt="2022-08-15T18:33:20.001" v="7635" actId="554"/>
        <pc:sldMkLst>
          <pc:docMk/>
          <pc:sldMk cId="776030730" sldId="2146850373"/>
        </pc:sldMkLst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2" creationId="{31423B65-A9E9-323D-573B-8C8CEBEAAF8B}"/>
          </ac:spMkLst>
        </pc:spChg>
        <pc:spChg chg="add del mod">
          <ac:chgData name="Jean Oliveira/LAR/BR" userId="000d4f5c-a29d-47e0-a8a5-98134211bee8" providerId="ADAL" clId="{3C9FE93C-2525-40AF-8DFF-21081BB98E17}" dt="2022-08-15T10:52:33.911" v="3527" actId="478"/>
          <ac:spMkLst>
            <pc:docMk/>
            <pc:sldMk cId="776030730" sldId="2146850373"/>
            <ac:spMk id="11" creationId="{D78E942F-E8B0-320A-19EE-24EA55BCF454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12" creationId="{B981BD50-C120-7848-BA97-51D4167E6E03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13" creationId="{2AE2E550-EAD1-7010-B83F-D3E4B9F50906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14" creationId="{35A2A3E9-83A3-9DFE-B880-7D60A8D69490}"/>
          </ac:spMkLst>
        </pc:spChg>
        <pc:spChg chg="add del mod">
          <ac:chgData name="Jean Oliveira/LAR/BR" userId="000d4f5c-a29d-47e0-a8a5-98134211bee8" providerId="ADAL" clId="{3C9FE93C-2525-40AF-8DFF-21081BB98E17}" dt="2022-08-15T11:17:36.973" v="4013" actId="478"/>
          <ac:spMkLst>
            <pc:docMk/>
            <pc:sldMk cId="776030730" sldId="2146850373"/>
            <ac:spMk id="15" creationId="{64A8507A-8559-D74A-C09C-D6042384A8AB}"/>
          </ac:spMkLst>
        </pc:spChg>
        <pc:spChg chg="add mod">
          <ac:chgData name="Jean Oliveira/LAR/BR" userId="000d4f5c-a29d-47e0-a8a5-98134211bee8" providerId="ADAL" clId="{3C9FE93C-2525-40AF-8DFF-21081BB98E17}" dt="2022-08-15T14:03:27.507" v="7359" actId="20577"/>
          <ac:spMkLst>
            <pc:docMk/>
            <pc:sldMk cId="776030730" sldId="2146850373"/>
            <ac:spMk id="15" creationId="{6EF22E8D-DCF1-F226-7343-992169E36D46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16" creationId="{A5B112CE-AB29-821F-19EE-AA1FCFE26383}"/>
          </ac:spMkLst>
        </pc:spChg>
        <pc:spChg chg="mod">
          <ac:chgData name="Jean Oliveira/LAR/BR" userId="000d4f5c-a29d-47e0-a8a5-98134211bee8" providerId="ADAL" clId="{3C9FE93C-2525-40AF-8DFF-21081BB98E17}" dt="2022-08-15T13:44:48.223" v="7015" actId="20577"/>
          <ac:spMkLst>
            <pc:docMk/>
            <pc:sldMk cId="776030730" sldId="2146850373"/>
            <ac:spMk id="18" creationId="{5A8F5436-EBA6-3C1F-556B-B87B5B0895BA}"/>
          </ac:spMkLst>
        </pc:spChg>
        <pc:spChg chg="add mod">
          <ac:chgData name="Jean Oliveira/LAR/BR" userId="000d4f5c-a29d-47e0-a8a5-98134211bee8" providerId="ADAL" clId="{3C9FE93C-2525-40AF-8DFF-21081BB98E17}" dt="2022-08-15T13:59:27.007" v="7273" actId="20577"/>
          <ac:spMkLst>
            <pc:docMk/>
            <pc:sldMk cId="776030730" sldId="2146850373"/>
            <ac:spMk id="19" creationId="{1F0D5B5F-3ADC-574F-01D3-7371B31169C9}"/>
          </ac:spMkLst>
        </pc:spChg>
        <pc:spChg chg="del mod">
          <ac:chgData name="Jean Oliveira/LAR/BR" userId="000d4f5c-a29d-47e0-a8a5-98134211bee8" providerId="ADAL" clId="{3C9FE93C-2525-40AF-8DFF-21081BB98E17}" dt="2022-08-15T11:43:35.046" v="5826" actId="478"/>
          <ac:spMkLst>
            <pc:docMk/>
            <pc:sldMk cId="776030730" sldId="2146850373"/>
            <ac:spMk id="19" creationId="{780C7E5D-BD6E-C6D1-4AD3-8EC89D2C12BF}"/>
          </ac:spMkLst>
        </pc:spChg>
        <pc:spChg chg="mod">
          <ac:chgData name="Jean Oliveira/LAR/BR" userId="000d4f5c-a29d-47e0-a8a5-98134211bee8" providerId="ADAL" clId="{3C9FE93C-2525-40AF-8DFF-21081BB98E17}" dt="2022-08-15T11:21:40.030" v="4113"/>
          <ac:spMkLst>
            <pc:docMk/>
            <pc:sldMk cId="776030730" sldId="2146850373"/>
            <ac:spMk id="20" creationId="{3D69EBDF-B66C-3871-2B76-DAB1844EBCE1}"/>
          </ac:spMkLst>
        </pc:spChg>
        <pc:spChg chg="add mod">
          <ac:chgData name="Jean Oliveira/LAR/BR" userId="000d4f5c-a29d-47e0-a8a5-98134211bee8" providerId="ADAL" clId="{3C9FE93C-2525-40AF-8DFF-21081BB98E17}" dt="2022-08-15T13:59:40.776" v="7279" actId="20577"/>
          <ac:spMkLst>
            <pc:docMk/>
            <pc:sldMk cId="776030730" sldId="2146850373"/>
            <ac:spMk id="21" creationId="{6A65FFF3-D5C1-65F2-2867-F4510295E381}"/>
          </ac:spMkLst>
        </pc:spChg>
        <pc:spChg chg="mod">
          <ac:chgData name="Jean Oliveira/LAR/BR" userId="000d4f5c-a29d-47e0-a8a5-98134211bee8" providerId="ADAL" clId="{3C9FE93C-2525-40AF-8DFF-21081BB98E17}" dt="2022-08-15T11:23:07.561" v="4155" actId="20577"/>
          <ac:spMkLst>
            <pc:docMk/>
            <pc:sldMk cId="776030730" sldId="2146850373"/>
            <ac:spMk id="22" creationId="{234C2DB1-0D9D-CBCF-3F31-0CF26EC35749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23" creationId="{5BEE9D4A-97EB-B20C-9612-CE1253466AC5}"/>
          </ac:spMkLst>
        </pc:spChg>
        <pc:spChg chg="add mod">
          <ac:chgData name="Jean Oliveira/LAR/BR" userId="000d4f5c-a29d-47e0-a8a5-98134211bee8" providerId="ADAL" clId="{3C9FE93C-2525-40AF-8DFF-21081BB98E17}" dt="2022-08-15T13:59:44.949" v="7285" actId="20577"/>
          <ac:spMkLst>
            <pc:docMk/>
            <pc:sldMk cId="776030730" sldId="2146850373"/>
            <ac:spMk id="24" creationId="{A41A4574-DC0C-A49C-84EE-2E3D3D08AAC2}"/>
          </ac:spMkLst>
        </pc:spChg>
        <pc:spChg chg="add mod">
          <ac:chgData name="Jean Oliveira/LAR/BR" userId="000d4f5c-a29d-47e0-a8a5-98134211bee8" providerId="ADAL" clId="{3C9FE93C-2525-40AF-8DFF-21081BB98E17}" dt="2022-08-15T13:59:48.774" v="7291" actId="20577"/>
          <ac:spMkLst>
            <pc:docMk/>
            <pc:sldMk cId="776030730" sldId="2146850373"/>
            <ac:spMk id="25" creationId="{43BE462D-8B6E-2973-ADE8-94043F96E1BF}"/>
          </ac:spMkLst>
        </pc:spChg>
        <pc:spChg chg="mod">
          <ac:chgData name="Jean Oliveira/LAR/BR" userId="000d4f5c-a29d-47e0-a8a5-98134211bee8" providerId="ADAL" clId="{3C9FE93C-2525-40AF-8DFF-21081BB98E17}" dt="2022-08-15T11:20:28.113" v="4100" actId="20577"/>
          <ac:spMkLst>
            <pc:docMk/>
            <pc:sldMk cId="776030730" sldId="2146850373"/>
            <ac:spMk id="25" creationId="{A8815F49-EA27-17E6-18DA-5089D86BD097}"/>
          </ac:spMkLst>
        </pc:spChg>
        <pc:spChg chg="add del mod">
          <ac:chgData name="Jean Oliveira/LAR/BR" userId="000d4f5c-a29d-47e0-a8a5-98134211bee8" providerId="ADAL" clId="{3C9FE93C-2525-40AF-8DFF-21081BB98E17}" dt="2022-08-15T13:31:56.535" v="6519" actId="478"/>
          <ac:spMkLst>
            <pc:docMk/>
            <pc:sldMk cId="776030730" sldId="2146850373"/>
            <ac:spMk id="26" creationId="{23813018-1051-647E-FC66-05A3E76FEFCC}"/>
          </ac:spMkLst>
        </pc:spChg>
        <pc:spChg chg="add mod">
          <ac:chgData name="Jean Oliveira/LAR/BR" userId="000d4f5c-a29d-47e0-a8a5-98134211bee8" providerId="ADAL" clId="{3C9FE93C-2525-40AF-8DFF-21081BB98E17}" dt="2022-08-15T13:45:10.373" v="7025" actId="20577"/>
          <ac:spMkLst>
            <pc:docMk/>
            <pc:sldMk cId="776030730" sldId="2146850373"/>
            <ac:spMk id="27" creationId="{7E96F58F-9332-86F1-B58F-61F165EAB299}"/>
          </ac:spMkLst>
        </pc:spChg>
        <pc:spChg chg="add mod">
          <ac:chgData name="Jean Oliveira/LAR/BR" userId="000d4f5c-a29d-47e0-a8a5-98134211bee8" providerId="ADAL" clId="{3C9FE93C-2525-40AF-8DFF-21081BB98E17}" dt="2022-08-15T18:33:20.001" v="7635" actId="554"/>
          <ac:spMkLst>
            <pc:docMk/>
            <pc:sldMk cId="776030730" sldId="2146850373"/>
            <ac:spMk id="28" creationId="{61A657D7-FA0C-2C44-DB10-AA7A99C91179}"/>
          </ac:spMkLst>
        </pc:spChg>
        <pc:spChg chg="add mod">
          <ac:chgData name="Jean Oliveira/LAR/BR" userId="000d4f5c-a29d-47e0-a8a5-98134211bee8" providerId="ADAL" clId="{3C9FE93C-2525-40AF-8DFF-21081BB98E17}" dt="2022-08-15T14:42:52.044" v="7627" actId="120"/>
          <ac:spMkLst>
            <pc:docMk/>
            <pc:sldMk cId="776030730" sldId="2146850373"/>
            <ac:spMk id="29" creationId="{72D28660-69EB-3351-4D83-DE5F6972D864}"/>
          </ac:spMkLst>
        </pc:spChg>
        <pc:spChg chg="add mod">
          <ac:chgData name="Jean Oliveira/LAR/BR" userId="000d4f5c-a29d-47e0-a8a5-98134211bee8" providerId="ADAL" clId="{3C9FE93C-2525-40AF-8DFF-21081BB98E17}" dt="2022-08-15T13:31:57.053" v="6520"/>
          <ac:spMkLst>
            <pc:docMk/>
            <pc:sldMk cId="776030730" sldId="2146850373"/>
            <ac:spMk id="30" creationId="{7EB14607-37AE-A932-8F23-C02F4373EFF9}"/>
          </ac:spMkLst>
        </pc:spChg>
        <pc:spChg chg="add mod">
          <ac:chgData name="Jean Oliveira/LAR/BR" userId="000d4f5c-a29d-47e0-a8a5-98134211bee8" providerId="ADAL" clId="{3C9FE93C-2525-40AF-8DFF-21081BB98E17}" dt="2022-08-15T14:42:55.326" v="7628" actId="14100"/>
          <ac:spMkLst>
            <pc:docMk/>
            <pc:sldMk cId="776030730" sldId="2146850373"/>
            <ac:spMk id="31" creationId="{16BF61AC-1D73-6F2B-380E-BB89684DCCF7}"/>
          </ac:spMkLst>
        </pc:spChg>
        <pc:spChg chg="add mod">
          <ac:chgData name="Jean Oliveira/LAR/BR" userId="000d4f5c-a29d-47e0-a8a5-98134211bee8" providerId="ADAL" clId="{3C9FE93C-2525-40AF-8DFF-21081BB98E17}" dt="2022-08-15T18:33:20.001" v="7635" actId="554"/>
          <ac:spMkLst>
            <pc:docMk/>
            <pc:sldMk cId="776030730" sldId="2146850373"/>
            <ac:spMk id="32" creationId="{2ECA31BF-F4E6-024A-760E-5761AA831B22}"/>
          </ac:spMkLst>
        </pc:spChg>
        <pc:spChg chg="del">
          <ac:chgData name="Jean Oliveira/LAR/BR" userId="000d4f5c-a29d-47e0-a8a5-98134211bee8" providerId="ADAL" clId="{3C9FE93C-2525-40AF-8DFF-21081BB98E17}" dt="2022-08-12T16:59:28.858" v="3396" actId="478"/>
          <ac:spMkLst>
            <pc:docMk/>
            <pc:sldMk cId="776030730" sldId="2146850373"/>
            <ac:spMk id="35" creationId="{D5B51E98-BCB6-76F5-8034-3A213E3601FE}"/>
          </ac:spMkLst>
        </pc:spChg>
        <pc:spChg chg="del">
          <ac:chgData name="Jean Oliveira/LAR/BR" userId="000d4f5c-a29d-47e0-a8a5-98134211bee8" providerId="ADAL" clId="{3C9FE93C-2525-40AF-8DFF-21081BB98E17}" dt="2022-08-12T16:58:24.387" v="3380" actId="478"/>
          <ac:spMkLst>
            <pc:docMk/>
            <pc:sldMk cId="776030730" sldId="2146850373"/>
            <ac:spMk id="39" creationId="{FD47041C-ED4D-DED9-C9E3-FCBAE7A98E9B}"/>
          </ac:spMkLst>
        </pc:spChg>
        <pc:spChg chg="del">
          <ac:chgData name="Jean Oliveira/LAR/BR" userId="000d4f5c-a29d-47e0-a8a5-98134211bee8" providerId="ADAL" clId="{3C9FE93C-2525-40AF-8DFF-21081BB98E17}" dt="2022-08-12T16:58:24.387" v="3380" actId="478"/>
          <ac:spMkLst>
            <pc:docMk/>
            <pc:sldMk cId="776030730" sldId="2146850373"/>
            <ac:spMk id="49" creationId="{2BEEFE8B-72B8-0D88-DBA7-55E8349559DC}"/>
          </ac:spMkLst>
        </pc:spChg>
        <pc:spChg chg="del">
          <ac:chgData name="Jean Oliveira/LAR/BR" userId="000d4f5c-a29d-47e0-a8a5-98134211bee8" providerId="ADAL" clId="{3C9FE93C-2525-40AF-8DFF-21081BB98E17}" dt="2022-08-12T16:58:24.387" v="3380" actId="478"/>
          <ac:spMkLst>
            <pc:docMk/>
            <pc:sldMk cId="776030730" sldId="2146850373"/>
            <ac:spMk id="50" creationId="{9249FAC6-29A4-AAAC-EAFF-0F1D49019FB9}"/>
          </ac:spMkLst>
        </pc:spChg>
        <pc:spChg chg="del">
          <ac:chgData name="Jean Oliveira/LAR/BR" userId="000d4f5c-a29d-47e0-a8a5-98134211bee8" providerId="ADAL" clId="{3C9FE93C-2525-40AF-8DFF-21081BB98E17}" dt="2022-08-12T16:58:24.387" v="3380" actId="478"/>
          <ac:spMkLst>
            <pc:docMk/>
            <pc:sldMk cId="776030730" sldId="2146850373"/>
            <ac:spMk id="51" creationId="{707B0E76-FE15-9281-1D8F-B3D45D727357}"/>
          </ac:spMkLst>
        </pc:spChg>
        <pc:grpChg chg="add mod">
          <ac:chgData name="Jean Oliveira/LAR/BR" userId="000d4f5c-a29d-47e0-a8a5-98134211bee8" providerId="ADAL" clId="{3C9FE93C-2525-40AF-8DFF-21081BB98E17}" dt="2022-08-15T11:21:40.030" v="4113"/>
          <ac:grpSpMkLst>
            <pc:docMk/>
            <pc:sldMk cId="776030730" sldId="2146850373"/>
            <ac:grpSpMk id="17" creationId="{1D222434-5676-F9BB-D1E4-A062E1F18663}"/>
          </ac:grpSpMkLst>
        </pc:grpChg>
        <pc:grpChg chg="del">
          <ac:chgData name="Jean Oliveira/LAR/BR" userId="000d4f5c-a29d-47e0-a8a5-98134211bee8" providerId="ADAL" clId="{3C9FE93C-2525-40AF-8DFF-21081BB98E17}" dt="2022-08-15T11:21:39.421" v="4112" actId="478"/>
          <ac:grpSpMkLst>
            <pc:docMk/>
            <pc:sldMk cId="776030730" sldId="2146850373"/>
            <ac:grpSpMk id="48" creationId="{D9DECD41-66E0-9477-D951-0BD6D52BAE52}"/>
          </ac:grpSpMkLst>
        </pc:grpChg>
        <pc:picChg chg="add del mod">
          <ac:chgData name="Jean Oliveira/LAR/BR" userId="000d4f5c-a29d-47e0-a8a5-98134211bee8" providerId="ADAL" clId="{3C9FE93C-2525-40AF-8DFF-21081BB98E17}" dt="2022-08-15T10:50:41.766" v="3466" actId="478"/>
          <ac:picMkLst>
            <pc:docMk/>
            <pc:sldMk cId="776030730" sldId="2146850373"/>
            <ac:picMk id="3" creationId="{2F101382-DAC7-2D66-D613-F454CACCBCC2}"/>
          </ac:picMkLst>
        </pc:picChg>
        <pc:picChg chg="add del mod">
          <ac:chgData name="Jean Oliveira/LAR/BR" userId="000d4f5c-a29d-47e0-a8a5-98134211bee8" providerId="ADAL" clId="{3C9FE93C-2525-40AF-8DFF-21081BB98E17}" dt="2022-08-15T10:50:41.766" v="3466" actId="478"/>
          <ac:picMkLst>
            <pc:docMk/>
            <pc:sldMk cId="776030730" sldId="2146850373"/>
            <ac:picMk id="5" creationId="{EBD1F478-5892-5B4A-75BB-AFD696D849DC}"/>
          </ac:picMkLst>
        </pc:picChg>
      </pc:sldChg>
      <pc:sldChg chg="addSp delSp modSp add mod ord">
        <pc:chgData name="Jean Oliveira/LAR/BR" userId="000d4f5c-a29d-47e0-a8a5-98134211bee8" providerId="ADAL" clId="{3C9FE93C-2525-40AF-8DFF-21081BB98E17}" dt="2022-08-15T14:41:16.734" v="7610" actId="1076"/>
        <pc:sldMkLst>
          <pc:docMk/>
          <pc:sldMk cId="2983927866" sldId="2146850374"/>
        </pc:sldMkLst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2" creationId="{31423B65-A9E9-323D-573B-8C8CEBEAAF8B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12" creationId="{B981BD50-C120-7848-BA97-51D4167E6E03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13" creationId="{2AE2E550-EAD1-7010-B83F-D3E4B9F50906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14" creationId="{35A2A3E9-83A3-9DFE-B880-7D60A8D69490}"/>
          </ac:spMkLst>
        </pc:spChg>
        <pc:spChg chg="add del mod">
          <ac:chgData name="Jean Oliveira/LAR/BR" userId="000d4f5c-a29d-47e0-a8a5-98134211bee8" providerId="ADAL" clId="{3C9FE93C-2525-40AF-8DFF-21081BB98E17}" dt="2022-08-15T14:05:24.992" v="7360" actId="478"/>
          <ac:spMkLst>
            <pc:docMk/>
            <pc:sldMk cId="2983927866" sldId="2146850374"/>
            <ac:spMk id="15" creationId="{9FB53E45-C65F-F2E0-CB90-73BF9A6BE664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16" creationId="{A5B112CE-AB29-821F-19EE-AA1FCFE26383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19" creationId="{780C7E5D-BD6E-C6D1-4AD3-8EC89D2C12BF}"/>
          </ac:spMkLst>
        </pc:spChg>
        <pc:spChg chg="add mod">
          <ac:chgData name="Jean Oliveira/LAR/BR" userId="000d4f5c-a29d-47e0-a8a5-98134211bee8" providerId="ADAL" clId="{3C9FE93C-2525-40AF-8DFF-21081BB98E17}" dt="2022-08-15T14:09:08.838" v="7448" actId="2711"/>
          <ac:spMkLst>
            <pc:docMk/>
            <pc:sldMk cId="2983927866" sldId="2146850374"/>
            <ac:spMk id="21" creationId="{E00C9D5F-00A9-2B72-CA76-0932F8E0BEBC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23" creationId="{5BEE9D4A-97EB-B20C-9612-CE1253466AC5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26" creationId="{23813018-1051-647E-FC66-05A3E76FEFCC}"/>
          </ac:spMkLst>
        </pc:spChg>
        <pc:spChg chg="del">
          <ac:chgData name="Jean Oliveira/LAR/BR" userId="000d4f5c-a29d-47e0-a8a5-98134211bee8" providerId="ADAL" clId="{3C9FE93C-2525-40AF-8DFF-21081BB98E17}" dt="2022-08-15T11:39:35.171" v="5569" actId="478"/>
          <ac:spMkLst>
            <pc:docMk/>
            <pc:sldMk cId="2983927866" sldId="2146850374"/>
            <ac:spMk id="34" creationId="{F87F3B07-92BA-633F-75A1-894B8024F5C4}"/>
          </ac:spMkLst>
        </pc:spChg>
        <pc:grpChg chg="del">
          <ac:chgData name="Jean Oliveira/LAR/BR" userId="000d4f5c-a29d-47e0-a8a5-98134211bee8" providerId="ADAL" clId="{3C9FE93C-2525-40AF-8DFF-21081BB98E17}" dt="2022-08-15T11:39:35.171" v="5569" actId="478"/>
          <ac:grpSpMkLst>
            <pc:docMk/>
            <pc:sldMk cId="2983927866" sldId="2146850374"/>
            <ac:grpSpMk id="17" creationId="{1D222434-5676-F9BB-D1E4-A062E1F18663}"/>
          </ac:grpSpMkLst>
        </pc:grpChg>
        <pc:picChg chg="add del mod">
          <ac:chgData name="Jean Oliveira/LAR/BR" userId="000d4f5c-a29d-47e0-a8a5-98134211bee8" providerId="ADAL" clId="{3C9FE93C-2525-40AF-8DFF-21081BB98E17}" dt="2022-08-15T14:06:20.437" v="7373" actId="478"/>
          <ac:picMkLst>
            <pc:docMk/>
            <pc:sldMk cId="2983927866" sldId="2146850374"/>
            <ac:picMk id="3" creationId="{E3B87A57-CAFA-9231-D350-8F585714B8FA}"/>
          </ac:picMkLst>
        </pc:picChg>
        <pc:picChg chg="add del mod">
          <ac:chgData name="Jean Oliveira/LAR/BR" userId="000d4f5c-a29d-47e0-a8a5-98134211bee8" providerId="ADAL" clId="{3C9FE93C-2525-40AF-8DFF-21081BB98E17}" dt="2022-08-15T14:06:20.437" v="7373" actId="478"/>
          <ac:picMkLst>
            <pc:docMk/>
            <pc:sldMk cId="2983927866" sldId="2146850374"/>
            <ac:picMk id="5" creationId="{E69C1846-589B-37E5-8ECF-A7ABD52F5D38}"/>
          </ac:picMkLst>
        </pc:picChg>
        <pc:picChg chg="add del mod">
          <ac:chgData name="Jean Oliveira/LAR/BR" userId="000d4f5c-a29d-47e0-a8a5-98134211bee8" providerId="ADAL" clId="{3C9FE93C-2525-40AF-8DFF-21081BB98E17}" dt="2022-08-15T14:06:20.437" v="7373" actId="478"/>
          <ac:picMkLst>
            <pc:docMk/>
            <pc:sldMk cId="2983927866" sldId="2146850374"/>
            <ac:picMk id="7" creationId="{26EABABD-3247-4778-731E-E07B5F982BC4}"/>
          </ac:picMkLst>
        </pc:picChg>
        <pc:picChg chg="add mod">
          <ac:chgData name="Jean Oliveira/LAR/BR" userId="000d4f5c-a29d-47e0-a8a5-98134211bee8" providerId="ADAL" clId="{3C9FE93C-2525-40AF-8DFF-21081BB98E17}" dt="2022-08-15T14:21:24.711" v="7502" actId="1076"/>
          <ac:picMkLst>
            <pc:docMk/>
            <pc:sldMk cId="2983927866" sldId="2146850374"/>
            <ac:picMk id="9" creationId="{61E946AE-0517-BA1F-FC8B-B42BA745B435}"/>
          </ac:picMkLst>
        </pc:picChg>
        <pc:picChg chg="add mod">
          <ac:chgData name="Jean Oliveira/LAR/BR" userId="000d4f5c-a29d-47e0-a8a5-98134211bee8" providerId="ADAL" clId="{3C9FE93C-2525-40AF-8DFF-21081BB98E17}" dt="2022-08-15T14:41:08.927" v="7607" actId="14100"/>
          <ac:picMkLst>
            <pc:docMk/>
            <pc:sldMk cId="2983927866" sldId="2146850374"/>
            <ac:picMk id="11" creationId="{27198E0A-639B-A641-024B-AC274A8C501C}"/>
          </ac:picMkLst>
        </pc:picChg>
        <pc:picChg chg="add mod">
          <ac:chgData name="Jean Oliveira/LAR/BR" userId="000d4f5c-a29d-47e0-a8a5-98134211bee8" providerId="ADAL" clId="{3C9FE93C-2525-40AF-8DFF-21081BB98E17}" dt="2022-08-15T14:41:06.750" v="7606" actId="14100"/>
          <ac:picMkLst>
            <pc:docMk/>
            <pc:sldMk cId="2983927866" sldId="2146850374"/>
            <ac:picMk id="13" creationId="{DD0B7BDE-43D8-E387-D75A-EF33CFF25B0F}"/>
          </ac:picMkLst>
        </pc:picChg>
        <pc:picChg chg="add mod">
          <ac:chgData name="Jean Oliveira/LAR/BR" userId="000d4f5c-a29d-47e0-a8a5-98134211bee8" providerId="ADAL" clId="{3C9FE93C-2525-40AF-8DFF-21081BB98E17}" dt="2022-08-15T14:41:10.853" v="7608" actId="1076"/>
          <ac:picMkLst>
            <pc:docMk/>
            <pc:sldMk cId="2983927866" sldId="2146850374"/>
            <ac:picMk id="16" creationId="{68B83CF0-ED97-CCE0-2BF4-CB9127F4FF28}"/>
          </ac:picMkLst>
        </pc:picChg>
        <pc:picChg chg="add mod">
          <ac:chgData name="Jean Oliveira/LAR/BR" userId="000d4f5c-a29d-47e0-a8a5-98134211bee8" providerId="ADAL" clId="{3C9FE93C-2525-40AF-8DFF-21081BB98E17}" dt="2022-08-15T14:41:16.734" v="7610" actId="1076"/>
          <ac:picMkLst>
            <pc:docMk/>
            <pc:sldMk cId="2983927866" sldId="2146850374"/>
            <ac:picMk id="18" creationId="{D2ACCA7A-014F-92EE-6B0F-DFD8E68F2E4A}"/>
          </ac:picMkLst>
        </pc:picChg>
      </pc:sldChg>
      <pc:sldChg chg="addSp modSp add del mod">
        <pc:chgData name="Jean Oliveira/LAR/BR" userId="000d4f5c-a29d-47e0-a8a5-98134211bee8" providerId="ADAL" clId="{3C9FE93C-2525-40AF-8DFF-21081BB98E17}" dt="2022-08-15T14:06:27.982" v="7374" actId="47"/>
        <pc:sldMkLst>
          <pc:docMk/>
          <pc:sldMk cId="3036055061" sldId="2146850375"/>
        </pc:sldMkLst>
        <pc:spChg chg="add mod">
          <ac:chgData name="Jean Oliveira/LAR/BR" userId="000d4f5c-a29d-47e0-a8a5-98134211bee8" providerId="ADAL" clId="{3C9FE93C-2525-40AF-8DFF-21081BB98E17}" dt="2022-08-15T13:45:17.106" v="7029" actId="20577"/>
          <ac:spMkLst>
            <pc:docMk/>
            <pc:sldMk cId="3036055061" sldId="2146850375"/>
            <ac:spMk id="3" creationId="{C549753F-234D-DF36-DBD2-9AE9C6995EEF}"/>
          </ac:spMkLst>
        </pc:spChg>
        <pc:spChg chg="mod">
          <ac:chgData name="Jean Oliveira/LAR/BR" userId="000d4f5c-a29d-47e0-a8a5-98134211bee8" providerId="ADAL" clId="{3C9FE93C-2525-40AF-8DFF-21081BB98E17}" dt="2022-08-15T13:18:31.685" v="5844" actId="20577"/>
          <ac:spMkLst>
            <pc:docMk/>
            <pc:sldMk cId="3036055061" sldId="2146850375"/>
            <ac:spMk id="15" creationId="{9FB53E45-C65F-F2E0-CB90-73BF9A6BE664}"/>
          </ac:spMkLst>
        </pc:spChg>
      </pc:sldChg>
      <pc:sldChg chg="modSp add mod">
        <pc:chgData name="Jean Oliveira/LAR/BR" userId="000d4f5c-a29d-47e0-a8a5-98134211bee8" providerId="ADAL" clId="{3C9FE93C-2525-40AF-8DFF-21081BB98E17}" dt="2022-08-15T13:54:31.207" v="7202" actId="1035"/>
        <pc:sldMkLst>
          <pc:docMk/>
          <pc:sldMk cId="1104169779" sldId="2146850376"/>
        </pc:sldMkLst>
        <pc:spChg chg="mod">
          <ac:chgData name="Jean Oliveira/LAR/BR" userId="000d4f5c-a29d-47e0-a8a5-98134211bee8" providerId="ADAL" clId="{3C9FE93C-2525-40AF-8DFF-21081BB98E17}" dt="2022-08-15T11:43:07.988" v="5821" actId="20577"/>
          <ac:spMkLst>
            <pc:docMk/>
            <pc:sldMk cId="1104169779" sldId="2146850376"/>
            <ac:spMk id="19" creationId="{780C7E5D-BD6E-C6D1-4AD3-8EC89D2C12BF}"/>
          </ac:spMkLst>
        </pc:spChg>
        <pc:spChg chg="mod">
          <ac:chgData name="Jean Oliveira/LAR/BR" userId="000d4f5c-a29d-47e0-a8a5-98134211bee8" providerId="ADAL" clId="{3C9FE93C-2525-40AF-8DFF-21081BB98E17}" dt="2022-08-15T11:40:47.578" v="5680" actId="20577"/>
          <ac:spMkLst>
            <pc:docMk/>
            <pc:sldMk cId="1104169779" sldId="2146850376"/>
            <ac:spMk id="21" creationId="{A3E15A19-9DC8-BDA7-BF97-4DFEA3F037BC}"/>
          </ac:spMkLst>
        </pc:spChg>
        <pc:spChg chg="mod">
          <ac:chgData name="Jean Oliveira/LAR/BR" userId="000d4f5c-a29d-47e0-a8a5-98134211bee8" providerId="ADAL" clId="{3C9FE93C-2525-40AF-8DFF-21081BB98E17}" dt="2022-08-15T11:42:59.122" v="5819" actId="255"/>
          <ac:spMkLst>
            <pc:docMk/>
            <pc:sldMk cId="1104169779" sldId="2146850376"/>
            <ac:spMk id="25" creationId="{A8815F49-EA27-17E6-18DA-5089D86BD097}"/>
          </ac:spMkLst>
        </pc:spChg>
        <pc:spChg chg="mod">
          <ac:chgData name="Jean Oliveira/LAR/BR" userId="000d4f5c-a29d-47e0-a8a5-98134211bee8" providerId="ADAL" clId="{3C9FE93C-2525-40AF-8DFF-21081BB98E17}" dt="2022-08-15T13:54:31.207" v="7202" actId="1035"/>
          <ac:spMkLst>
            <pc:docMk/>
            <pc:sldMk cId="1104169779" sldId="2146850376"/>
            <ac:spMk id="35" creationId="{D5B51E98-BCB6-76F5-8034-3A213E3601FE}"/>
          </ac:spMkLst>
        </pc:spChg>
        <pc:spChg chg="mod">
          <ac:chgData name="Jean Oliveira/LAR/BR" userId="000d4f5c-a29d-47e0-a8a5-98134211bee8" providerId="ADAL" clId="{3C9FE93C-2525-40AF-8DFF-21081BB98E17}" dt="2022-08-15T13:54:31.207" v="7202" actId="1035"/>
          <ac:spMkLst>
            <pc:docMk/>
            <pc:sldMk cId="1104169779" sldId="2146850376"/>
            <ac:spMk id="39" creationId="{FD47041C-ED4D-DED9-C9E3-FCBAE7A98E9B}"/>
          </ac:spMkLst>
        </pc:spChg>
        <pc:spChg chg="mod">
          <ac:chgData name="Jean Oliveira/LAR/BR" userId="000d4f5c-a29d-47e0-a8a5-98134211bee8" providerId="ADAL" clId="{3C9FE93C-2525-40AF-8DFF-21081BB98E17}" dt="2022-08-15T13:54:17.433" v="7195" actId="1076"/>
          <ac:spMkLst>
            <pc:docMk/>
            <pc:sldMk cId="1104169779" sldId="2146850376"/>
            <ac:spMk id="50" creationId="{9249FAC6-29A4-AAAC-EAFF-0F1D49019FB9}"/>
          </ac:spMkLst>
        </pc:spChg>
        <pc:spChg chg="mod">
          <ac:chgData name="Jean Oliveira/LAR/BR" userId="000d4f5c-a29d-47e0-a8a5-98134211bee8" providerId="ADAL" clId="{3C9FE93C-2525-40AF-8DFF-21081BB98E17}" dt="2022-08-15T13:54:19.567" v="7196" actId="1076"/>
          <ac:spMkLst>
            <pc:docMk/>
            <pc:sldMk cId="1104169779" sldId="2146850376"/>
            <ac:spMk id="51" creationId="{707B0E76-FE15-9281-1D8F-B3D45D727357}"/>
          </ac:spMkLst>
        </pc:spChg>
      </pc:sldChg>
      <pc:sldChg chg="addSp delSp modSp add mod">
        <pc:chgData name="Jean Oliveira/LAR/BR" userId="000d4f5c-a29d-47e0-a8a5-98134211bee8" providerId="ADAL" clId="{3C9FE93C-2525-40AF-8DFF-21081BB98E17}" dt="2022-08-15T18:33:26.542" v="7636" actId="554"/>
        <pc:sldMkLst>
          <pc:docMk/>
          <pc:sldMk cId="3738482242" sldId="2146850377"/>
        </pc:sldMkLst>
        <pc:spChg chg="mod">
          <ac:chgData name="Jean Oliveira/LAR/BR" userId="000d4f5c-a29d-47e0-a8a5-98134211bee8" providerId="ADAL" clId="{3C9FE93C-2525-40AF-8DFF-21081BB98E17}" dt="2022-08-15T13:41:12.579" v="7007" actId="20577"/>
          <ac:spMkLst>
            <pc:docMk/>
            <pc:sldMk cId="3738482242" sldId="2146850377"/>
            <ac:spMk id="2" creationId="{31423B65-A9E9-323D-573B-8C8CEBEAAF8B}"/>
          </ac:spMkLst>
        </pc:spChg>
        <pc:spChg chg="mod">
          <ac:chgData name="Jean Oliveira/LAR/BR" userId="000d4f5c-a29d-47e0-a8a5-98134211bee8" providerId="ADAL" clId="{3C9FE93C-2525-40AF-8DFF-21081BB98E17}" dt="2022-08-15T13:59:07.167" v="7249" actId="20577"/>
          <ac:spMkLst>
            <pc:docMk/>
            <pc:sldMk cId="3738482242" sldId="2146850377"/>
            <ac:spMk id="12" creationId="{B981BD50-C120-7848-BA97-51D4167E6E03}"/>
          </ac:spMkLst>
        </pc:spChg>
        <pc:spChg chg="mod">
          <ac:chgData name="Jean Oliveira/LAR/BR" userId="000d4f5c-a29d-47e0-a8a5-98134211bee8" providerId="ADAL" clId="{3C9FE93C-2525-40AF-8DFF-21081BB98E17}" dt="2022-08-15T13:59:10.851" v="7255" actId="20577"/>
          <ac:spMkLst>
            <pc:docMk/>
            <pc:sldMk cId="3738482242" sldId="2146850377"/>
            <ac:spMk id="13" creationId="{2AE2E550-EAD1-7010-B83F-D3E4B9F50906}"/>
          </ac:spMkLst>
        </pc:spChg>
        <pc:spChg chg="mod">
          <ac:chgData name="Jean Oliveira/LAR/BR" userId="000d4f5c-a29d-47e0-a8a5-98134211bee8" providerId="ADAL" clId="{3C9FE93C-2525-40AF-8DFF-21081BB98E17}" dt="2022-08-15T13:59:15.989" v="7261" actId="20577"/>
          <ac:spMkLst>
            <pc:docMk/>
            <pc:sldMk cId="3738482242" sldId="2146850377"/>
            <ac:spMk id="14" creationId="{35A2A3E9-83A3-9DFE-B880-7D60A8D69490}"/>
          </ac:spMkLst>
        </pc:spChg>
        <pc:spChg chg="add mod">
          <ac:chgData name="Jean Oliveira/LAR/BR" userId="000d4f5c-a29d-47e0-a8a5-98134211bee8" providerId="ADAL" clId="{3C9FE93C-2525-40AF-8DFF-21081BB98E17}" dt="2022-08-15T11:43:23.439" v="5825"/>
          <ac:spMkLst>
            <pc:docMk/>
            <pc:sldMk cId="3738482242" sldId="2146850377"/>
            <ac:spMk id="15" creationId="{5A5450B0-4E72-A6DC-3DA3-954C99C855DC}"/>
          </ac:spMkLst>
        </pc:spChg>
        <pc:spChg chg="del">
          <ac:chgData name="Jean Oliveira/LAR/BR" userId="000d4f5c-a29d-47e0-a8a5-98134211bee8" providerId="ADAL" clId="{3C9FE93C-2525-40AF-8DFF-21081BB98E17}" dt="2022-08-15T13:48:30.281" v="7105" actId="478"/>
          <ac:spMkLst>
            <pc:docMk/>
            <pc:sldMk cId="3738482242" sldId="2146850377"/>
            <ac:spMk id="16" creationId="{A5B112CE-AB29-821F-19EE-AA1FCFE26383}"/>
          </ac:spMkLst>
        </pc:spChg>
        <pc:spChg chg="mod">
          <ac:chgData name="Jean Oliveira/LAR/BR" userId="000d4f5c-a29d-47e0-a8a5-98134211bee8" providerId="ADAL" clId="{3C9FE93C-2525-40AF-8DFF-21081BB98E17}" dt="2022-08-15T11:40:51.622" v="5682" actId="20577"/>
          <ac:spMkLst>
            <pc:docMk/>
            <pc:sldMk cId="3738482242" sldId="2146850377"/>
            <ac:spMk id="18" creationId="{5A8F5436-EBA6-3C1F-556B-B87B5B0895BA}"/>
          </ac:spMkLst>
        </pc:spChg>
        <pc:spChg chg="del mod">
          <ac:chgData name="Jean Oliveira/LAR/BR" userId="000d4f5c-a29d-47e0-a8a5-98134211bee8" providerId="ADAL" clId="{3C9FE93C-2525-40AF-8DFF-21081BB98E17}" dt="2022-08-15T11:43:22.436" v="5824" actId="478"/>
          <ac:spMkLst>
            <pc:docMk/>
            <pc:sldMk cId="3738482242" sldId="2146850377"/>
            <ac:spMk id="19" creationId="{780C7E5D-BD6E-C6D1-4AD3-8EC89D2C12BF}"/>
          </ac:spMkLst>
        </pc:spChg>
        <pc:spChg chg="add del mod">
          <ac:chgData name="Jean Oliveira/LAR/BR" userId="000d4f5c-a29d-47e0-a8a5-98134211bee8" providerId="ADAL" clId="{3C9FE93C-2525-40AF-8DFF-21081BB98E17}" dt="2022-08-15T13:32:05.514" v="6521" actId="478"/>
          <ac:spMkLst>
            <pc:docMk/>
            <pc:sldMk cId="3738482242" sldId="2146850377"/>
            <ac:spMk id="19" creationId="{98C59FF6-61B7-1434-D575-8D23071CEB22}"/>
          </ac:spMkLst>
        </pc:spChg>
        <pc:spChg chg="add mod">
          <ac:chgData name="Jean Oliveira/LAR/BR" userId="000d4f5c-a29d-47e0-a8a5-98134211bee8" providerId="ADAL" clId="{3C9FE93C-2525-40AF-8DFF-21081BB98E17}" dt="2022-08-15T13:59:19.694" v="7267" actId="20577"/>
          <ac:spMkLst>
            <pc:docMk/>
            <pc:sldMk cId="3738482242" sldId="2146850377"/>
            <ac:spMk id="21" creationId="{6E872C80-B7A0-F4BF-1136-F0BB628E836D}"/>
          </ac:spMkLst>
        </pc:spChg>
        <pc:spChg chg="mod">
          <ac:chgData name="Jean Oliveira/LAR/BR" userId="000d4f5c-a29d-47e0-a8a5-98134211bee8" providerId="ADAL" clId="{3C9FE93C-2525-40AF-8DFF-21081BB98E17}" dt="2022-08-15T11:42:53.837" v="5818" actId="255"/>
          <ac:spMkLst>
            <pc:docMk/>
            <pc:sldMk cId="3738482242" sldId="2146850377"/>
            <ac:spMk id="22" creationId="{234C2DB1-0D9D-CBCF-3F31-0CF26EC35749}"/>
          </ac:spMkLst>
        </pc:spChg>
        <pc:spChg chg="mod">
          <ac:chgData name="Jean Oliveira/LAR/BR" userId="000d4f5c-a29d-47e0-a8a5-98134211bee8" providerId="ADAL" clId="{3C9FE93C-2525-40AF-8DFF-21081BB98E17}" dt="2022-08-15T18:33:26.542" v="7636" actId="554"/>
          <ac:spMkLst>
            <pc:docMk/>
            <pc:sldMk cId="3738482242" sldId="2146850377"/>
            <ac:spMk id="23" creationId="{5BEE9D4A-97EB-B20C-9612-CE1253466AC5}"/>
          </ac:spMkLst>
        </pc:spChg>
        <pc:spChg chg="add mod">
          <ac:chgData name="Jean Oliveira/LAR/BR" userId="000d4f5c-a29d-47e0-a8a5-98134211bee8" providerId="ADAL" clId="{3C9FE93C-2525-40AF-8DFF-21081BB98E17}" dt="2022-08-15T14:43:09.158" v="7633" actId="14100"/>
          <ac:spMkLst>
            <pc:docMk/>
            <pc:sldMk cId="3738482242" sldId="2146850377"/>
            <ac:spMk id="24" creationId="{06266D1A-9C25-D7C6-A779-C5C06C7F22C8}"/>
          </ac:spMkLst>
        </pc:spChg>
        <pc:spChg chg="add mod">
          <ac:chgData name="Jean Oliveira/LAR/BR" userId="000d4f5c-a29d-47e0-a8a5-98134211bee8" providerId="ADAL" clId="{3C9FE93C-2525-40AF-8DFF-21081BB98E17}" dt="2022-08-15T18:33:26.542" v="7636" actId="554"/>
          <ac:spMkLst>
            <pc:docMk/>
            <pc:sldMk cId="3738482242" sldId="2146850377"/>
            <ac:spMk id="25" creationId="{184A79E6-502F-3B0D-AAB5-234F239461A3}"/>
          </ac:spMkLst>
        </pc:spChg>
        <pc:spChg chg="mod">
          <ac:chgData name="Jean Oliveira/LAR/BR" userId="000d4f5c-a29d-47e0-a8a5-98134211bee8" providerId="ADAL" clId="{3C9FE93C-2525-40AF-8DFF-21081BB98E17}" dt="2022-08-15T14:42:46.412" v="7626" actId="120"/>
          <ac:spMkLst>
            <pc:docMk/>
            <pc:sldMk cId="3738482242" sldId="2146850377"/>
            <ac:spMk id="26" creationId="{23813018-1051-647E-FC66-05A3E76FEFCC}"/>
          </ac:spMkLst>
        </pc:spChg>
      </pc:sldChg>
      <pc:sldChg chg="modSp add mod">
        <pc:chgData name="Jean Oliveira/LAR/BR" userId="000d4f5c-a29d-47e0-a8a5-98134211bee8" providerId="ADAL" clId="{3C9FE93C-2525-40AF-8DFF-21081BB98E17}" dt="2022-08-15T13:45:20.851" v="7031" actId="20577"/>
        <pc:sldMkLst>
          <pc:docMk/>
          <pc:sldMk cId="1701945094" sldId="2146850378"/>
        </pc:sldMkLst>
        <pc:spChg chg="mod">
          <ac:chgData name="Jean Oliveira/LAR/BR" userId="000d4f5c-a29d-47e0-a8a5-98134211bee8" providerId="ADAL" clId="{3C9FE93C-2525-40AF-8DFF-21081BB98E17}" dt="2022-08-15T13:45:20.851" v="7031" actId="20577"/>
          <ac:spMkLst>
            <pc:docMk/>
            <pc:sldMk cId="1701945094" sldId="2146850378"/>
            <ac:spMk id="8" creationId="{DABCA7A1-EBAB-452E-A1E2-FDB17DE37CC6}"/>
          </ac:spMkLst>
        </pc:spChg>
      </pc:sldChg>
      <pc:sldChg chg="addSp delSp modSp add mod">
        <pc:chgData name="Jean Oliveira/LAR/BR" userId="000d4f5c-a29d-47e0-a8a5-98134211bee8" providerId="ADAL" clId="{3C9FE93C-2525-40AF-8DFF-21081BB98E17}" dt="2022-08-15T14:41:27.702" v="7613" actId="478"/>
        <pc:sldMkLst>
          <pc:docMk/>
          <pc:sldMk cId="1374888980" sldId="2146850379"/>
        </pc:sldMkLst>
        <pc:spChg chg="del">
          <ac:chgData name="Jean Oliveira/LAR/BR" userId="000d4f5c-a29d-47e0-a8a5-98134211bee8" providerId="ADAL" clId="{3C9FE93C-2525-40AF-8DFF-21081BB98E17}" dt="2022-08-15T13:55:11.438" v="7203" actId="478"/>
          <ac:spMkLst>
            <pc:docMk/>
            <pc:sldMk cId="1374888980" sldId="2146850379"/>
            <ac:spMk id="15" creationId="{9FB53E45-C65F-F2E0-CB90-73BF9A6BE664}"/>
          </ac:spMkLst>
        </pc:spChg>
        <pc:spChg chg="mod">
          <ac:chgData name="Jean Oliveira/LAR/BR" userId="000d4f5c-a29d-47e0-a8a5-98134211bee8" providerId="ADAL" clId="{3C9FE93C-2525-40AF-8DFF-21081BB98E17}" dt="2022-08-15T11:44:14.203" v="5838" actId="20577"/>
          <ac:spMkLst>
            <pc:docMk/>
            <pc:sldMk cId="1374888980" sldId="2146850379"/>
            <ac:spMk id="21" creationId="{E00C9D5F-00A9-2B72-CA76-0932F8E0BEBC}"/>
          </ac:spMkLst>
        </pc:spChg>
        <pc:picChg chg="add del mod">
          <ac:chgData name="Jean Oliveira/LAR/BR" userId="000d4f5c-a29d-47e0-a8a5-98134211bee8" providerId="ADAL" clId="{3C9FE93C-2525-40AF-8DFF-21081BB98E17}" dt="2022-08-15T14:13:13.105" v="7468" actId="1076"/>
          <ac:picMkLst>
            <pc:docMk/>
            <pc:sldMk cId="1374888980" sldId="2146850379"/>
            <ac:picMk id="3" creationId="{F85252EB-FBC0-9EDD-99FB-C383E6B52A34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5" creationId="{BBA6E629-4BC0-C06D-579E-B15E8758B356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7" creationId="{9D2894D9-50DA-83E8-BB0A-380F7F60471A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9" creationId="{69B7D202-F8FE-6A4A-603A-8E05D53FC255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11" creationId="{1470E183-67AB-D85F-2B66-4D12037FC17B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13" creationId="{8E284A52-A941-4A27-FE0C-6E315498CF3F}"/>
          </ac:picMkLst>
        </pc:picChg>
        <pc:picChg chg="add mod">
          <ac:chgData name="Jean Oliveira/LAR/BR" userId="000d4f5c-a29d-47e0-a8a5-98134211bee8" providerId="ADAL" clId="{3C9FE93C-2525-40AF-8DFF-21081BB98E17}" dt="2022-08-15T14:36:58.497" v="7537" actId="1038"/>
          <ac:picMkLst>
            <pc:docMk/>
            <pc:sldMk cId="1374888980" sldId="2146850379"/>
            <ac:picMk id="16" creationId="{0CEB2B9E-CF77-DB04-C5DC-FF34354ED388}"/>
          </ac:picMkLst>
        </pc:picChg>
        <pc:picChg chg="add mod">
          <ac:chgData name="Jean Oliveira/LAR/BR" userId="000d4f5c-a29d-47e0-a8a5-98134211bee8" providerId="ADAL" clId="{3C9FE93C-2525-40AF-8DFF-21081BB98E17}" dt="2022-08-15T14:25:27.862" v="7527" actId="1076"/>
          <ac:picMkLst>
            <pc:docMk/>
            <pc:sldMk cId="1374888980" sldId="2146850379"/>
            <ac:picMk id="18" creationId="{8ECA8298-8629-ADF1-1A25-9674B1B5E982}"/>
          </ac:picMkLst>
        </pc:picChg>
        <pc:picChg chg="add del mod">
          <ac:chgData name="Jean Oliveira/LAR/BR" userId="000d4f5c-a29d-47e0-a8a5-98134211bee8" providerId="ADAL" clId="{3C9FE93C-2525-40AF-8DFF-21081BB98E17}" dt="2022-08-15T14:41:27.702" v="7613" actId="478"/>
          <ac:picMkLst>
            <pc:docMk/>
            <pc:sldMk cId="1374888980" sldId="2146850379"/>
            <ac:picMk id="20" creationId="{D42F294B-1507-5324-B678-89C8DFD30602}"/>
          </ac:picMkLst>
        </pc:picChg>
        <pc:picChg chg="add del mod">
          <ac:chgData name="Jean Oliveira/LAR/BR" userId="000d4f5c-a29d-47e0-a8a5-98134211bee8" providerId="ADAL" clId="{3C9FE93C-2525-40AF-8DFF-21081BB98E17}" dt="2022-08-15T14:41:25.684" v="7612" actId="478"/>
          <ac:picMkLst>
            <pc:docMk/>
            <pc:sldMk cId="1374888980" sldId="2146850379"/>
            <ac:picMk id="23" creationId="{E3854EFF-D372-A996-12CC-78D86B8DE99C}"/>
          </ac:picMkLst>
        </pc:picChg>
      </pc:sldChg>
      <pc:sldChg chg="modSp add del mod">
        <pc:chgData name="Jean Oliveira/LAR/BR" userId="000d4f5c-a29d-47e0-a8a5-98134211bee8" providerId="ADAL" clId="{3C9FE93C-2525-40AF-8DFF-21081BB98E17}" dt="2022-08-15T14:46:21.052" v="7634" actId="47"/>
        <pc:sldMkLst>
          <pc:docMk/>
          <pc:sldMk cId="2940593727" sldId="2146850380"/>
        </pc:sldMkLst>
        <pc:spChg chg="mod">
          <ac:chgData name="Jean Oliveira/LAR/BR" userId="000d4f5c-a29d-47e0-a8a5-98134211bee8" providerId="ADAL" clId="{3C9FE93C-2525-40AF-8DFF-21081BB98E17}" dt="2022-08-15T11:44:19.844" v="5840" actId="20577"/>
          <ac:spMkLst>
            <pc:docMk/>
            <pc:sldMk cId="2940593727" sldId="2146850380"/>
            <ac:spMk id="3" creationId="{C549753F-234D-DF36-DBD2-9AE9C6995EEF}"/>
          </ac:spMkLst>
        </pc:spChg>
      </pc:sldChg>
      <pc:sldChg chg="add mod modShow">
        <pc:chgData name="Jean Oliveira/LAR/BR" userId="000d4f5c-a29d-47e0-a8a5-98134211bee8" providerId="ADAL" clId="{3C9FE93C-2525-40AF-8DFF-21081BB98E17}" dt="2022-08-15T13:46:14.431" v="7075" actId="729"/>
        <pc:sldMkLst>
          <pc:docMk/>
          <pc:sldMk cId="1869706676" sldId="2146850381"/>
        </pc:sldMkLst>
      </pc:sldChg>
      <pc:sldChg chg="addSp delSp modSp add mod">
        <pc:chgData name="Jean Oliveira/LAR/BR" userId="000d4f5c-a29d-47e0-a8a5-98134211bee8" providerId="ADAL" clId="{3C9FE93C-2525-40AF-8DFF-21081BB98E17}" dt="2022-08-15T14:41:21.220" v="7611" actId="1076"/>
        <pc:sldMkLst>
          <pc:docMk/>
          <pc:sldMk cId="2627027533" sldId="2146850382"/>
        </pc:sldMkLst>
        <pc:picChg chg="del">
          <ac:chgData name="Jean Oliveira/LAR/BR" userId="000d4f5c-a29d-47e0-a8a5-98134211bee8" providerId="ADAL" clId="{3C9FE93C-2525-40AF-8DFF-21081BB98E17}" dt="2022-08-15T14:38:19.239" v="7544" actId="478"/>
          <ac:picMkLst>
            <pc:docMk/>
            <pc:sldMk cId="2627027533" sldId="2146850382"/>
            <ac:picMk id="3" creationId="{F85252EB-FBC0-9EDD-99FB-C383E6B52A34}"/>
          </ac:picMkLst>
        </pc:picChg>
        <pc:picChg chg="add mod">
          <ac:chgData name="Jean Oliveira/LAR/BR" userId="000d4f5c-a29d-47e0-a8a5-98134211bee8" providerId="ADAL" clId="{3C9FE93C-2525-40AF-8DFF-21081BB98E17}" dt="2022-08-15T14:41:21.220" v="7611" actId="1076"/>
          <ac:picMkLst>
            <pc:docMk/>
            <pc:sldMk cId="2627027533" sldId="2146850382"/>
            <ac:picMk id="4" creationId="{3DDEB9F3-176F-401F-5FB3-7EE82AE3BD7E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5" creationId="{BBA6E629-4BC0-C06D-579E-B15E8758B356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7" creationId="{9D2894D9-50DA-83E8-BB0A-380F7F60471A}"/>
          </ac:picMkLst>
        </pc:picChg>
        <pc:picChg chg="add del mod">
          <ac:chgData name="Jean Oliveira/LAR/BR" userId="000d4f5c-a29d-47e0-a8a5-98134211bee8" providerId="ADAL" clId="{3C9FE93C-2525-40AF-8DFF-21081BB98E17}" dt="2022-08-15T14:40:56.450" v="7603" actId="478"/>
          <ac:picMkLst>
            <pc:docMk/>
            <pc:sldMk cId="2627027533" sldId="2146850382"/>
            <ac:picMk id="8" creationId="{279BE065-95D8-908E-B677-63B7191D5BDF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9" creationId="{69B7D202-F8FE-6A4A-603A-8E05D53FC255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11" creationId="{1470E183-67AB-D85F-2B66-4D12037FC17B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13" creationId="{8E284A52-A941-4A27-FE0C-6E315498CF3F}"/>
          </ac:picMkLst>
        </pc:picChg>
        <pc:picChg chg="del">
          <ac:chgData name="Jean Oliveira/LAR/BR" userId="000d4f5c-a29d-47e0-a8a5-98134211bee8" providerId="ADAL" clId="{3C9FE93C-2525-40AF-8DFF-21081BB98E17}" dt="2022-08-15T14:38:13.613" v="7541" actId="478"/>
          <ac:picMkLst>
            <pc:docMk/>
            <pc:sldMk cId="2627027533" sldId="2146850382"/>
            <ac:picMk id="16" creationId="{0CEB2B9E-CF77-DB04-C5DC-FF34354ED388}"/>
          </ac:picMkLst>
        </pc:picChg>
        <pc:picChg chg="del">
          <ac:chgData name="Jean Oliveira/LAR/BR" userId="000d4f5c-a29d-47e0-a8a5-98134211bee8" providerId="ADAL" clId="{3C9FE93C-2525-40AF-8DFF-21081BB98E17}" dt="2022-08-15T14:38:19.239" v="7544" actId="478"/>
          <ac:picMkLst>
            <pc:docMk/>
            <pc:sldMk cId="2627027533" sldId="2146850382"/>
            <ac:picMk id="18" creationId="{8ECA8298-8629-ADF1-1A25-9674B1B5E982}"/>
          </ac:picMkLst>
        </pc:picChg>
        <pc:picChg chg="mod">
          <ac:chgData name="Jean Oliveira/LAR/BR" userId="000d4f5c-a29d-47e0-a8a5-98134211bee8" providerId="ADAL" clId="{3C9FE93C-2525-40AF-8DFF-21081BB98E17}" dt="2022-08-15T14:38:15.880" v="7542" actId="1076"/>
          <ac:picMkLst>
            <pc:docMk/>
            <pc:sldMk cId="2627027533" sldId="2146850382"/>
            <ac:picMk id="20" creationId="{D42F294B-1507-5324-B678-89C8DFD30602}"/>
          </ac:picMkLst>
        </pc:picChg>
        <pc:picChg chg="mod">
          <ac:chgData name="Jean Oliveira/LAR/BR" userId="000d4f5c-a29d-47e0-a8a5-98134211bee8" providerId="ADAL" clId="{3C9FE93C-2525-40AF-8DFF-21081BB98E17}" dt="2022-08-15T14:38:25.054" v="7546" actId="1076"/>
          <ac:picMkLst>
            <pc:docMk/>
            <pc:sldMk cId="2627027533" sldId="2146850382"/>
            <ac:picMk id="23" creationId="{E3854EFF-D372-A996-12CC-78D86B8DE99C}"/>
          </ac:picMkLst>
        </pc:picChg>
      </pc:sldChg>
    </pc:docChg>
  </pc:docChgLst>
  <pc:docChgLst>
    <pc:chgData name="Jean Oliveira/LAR/BR" userId="000d4f5c-a29d-47e0-a8a5-98134211bee8" providerId="ADAL" clId="{C6692538-06D2-40F8-A6FA-500ABED16279}"/>
    <pc:docChg chg="undo custSel addSld delSld modSld sldOrd">
      <pc:chgData name="Jean Oliveira/LAR/BR" userId="000d4f5c-a29d-47e0-a8a5-98134211bee8" providerId="ADAL" clId="{C6692538-06D2-40F8-A6FA-500ABED16279}" dt="2022-08-18T22:44:46.438" v="11744" actId="20577"/>
      <pc:docMkLst>
        <pc:docMk/>
      </pc:docMkLst>
      <pc:sldChg chg="modSp mod">
        <pc:chgData name="Jean Oliveira/LAR/BR" userId="000d4f5c-a29d-47e0-a8a5-98134211bee8" providerId="ADAL" clId="{C6692538-06D2-40F8-A6FA-500ABED16279}" dt="2022-08-18T20:17:58.744" v="27" actId="20577"/>
        <pc:sldMkLst>
          <pc:docMk/>
          <pc:sldMk cId="2619926868" sldId="2146850364"/>
        </pc:sldMkLst>
        <pc:spChg chg="mod">
          <ac:chgData name="Jean Oliveira/LAR/BR" userId="000d4f5c-a29d-47e0-a8a5-98134211bee8" providerId="ADAL" clId="{C6692538-06D2-40F8-A6FA-500ABED16279}" dt="2022-08-18T20:17:58.744" v="27" actId="20577"/>
          <ac:spMkLst>
            <pc:docMk/>
            <pc:sldMk cId="2619926868" sldId="2146850364"/>
            <ac:spMk id="17" creationId="{4B4481CC-A15E-5C3C-B813-476397C87F2A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360409337" sldId="2146850365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274312859" sldId="2146850366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2248938204" sldId="2146850367"/>
        </pc:sldMkLst>
      </pc:sldChg>
      <pc:sldChg chg="modSp del mod">
        <pc:chgData name="Jean Oliveira/LAR/BR" userId="000d4f5c-a29d-47e0-a8a5-98134211bee8" providerId="ADAL" clId="{C6692538-06D2-40F8-A6FA-500ABED16279}" dt="2022-08-18T21:26:08.917" v="5314" actId="47"/>
        <pc:sldMkLst>
          <pc:docMk/>
          <pc:sldMk cId="2289247320" sldId="2146850368"/>
        </pc:sldMkLst>
        <pc:spChg chg="mod">
          <ac:chgData name="Jean Oliveira/LAR/BR" userId="000d4f5c-a29d-47e0-a8a5-98134211bee8" providerId="ADAL" clId="{C6692538-06D2-40F8-A6FA-500ABED16279}" dt="2022-08-18T20:20:46.301" v="84" actId="20577"/>
          <ac:spMkLst>
            <pc:docMk/>
            <pc:sldMk cId="2289247320" sldId="2146850368"/>
            <ac:spMk id="8" creationId="{DABCA7A1-EBAB-452E-A1E2-FDB17DE37CC6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34072303" sldId="2146850369"/>
        </pc:sldMkLst>
      </pc:sldChg>
      <pc:sldChg chg="addSp delSp modSp add mod ord">
        <pc:chgData name="Jean Oliveira/LAR/BR" userId="000d4f5c-a29d-47e0-a8a5-98134211bee8" providerId="ADAL" clId="{C6692538-06D2-40F8-A6FA-500ABED16279}" dt="2022-08-18T22:44:36.478" v="11741"/>
        <pc:sldMkLst>
          <pc:docMk/>
          <pc:sldMk cId="2402039958" sldId="2146850369"/>
        </pc:sldMkLst>
        <pc:spChg chg="add mod">
          <ac:chgData name="Jean Oliveira/LAR/BR" userId="000d4f5c-a29d-47e0-a8a5-98134211bee8" providerId="ADAL" clId="{C6692538-06D2-40F8-A6FA-500ABED16279}" dt="2022-08-18T22:20:01.907" v="8835" actId="20577"/>
          <ac:spMkLst>
            <pc:docMk/>
            <pc:sldMk cId="2402039958" sldId="2146850369"/>
            <ac:spMk id="2" creationId="{1BE80A6F-FAB6-55CE-CA09-C45A18664A79}"/>
          </ac:spMkLst>
        </pc:spChg>
        <pc:spChg chg="add del">
          <ac:chgData name="Jean Oliveira/LAR/BR" userId="000d4f5c-a29d-47e0-a8a5-98134211bee8" providerId="ADAL" clId="{C6692538-06D2-40F8-A6FA-500ABED16279}" dt="2022-08-18T22:21:04.340" v="8840" actId="478"/>
          <ac:spMkLst>
            <pc:docMk/>
            <pc:sldMk cId="2402039958" sldId="2146850369"/>
            <ac:spMk id="3" creationId="{847A4165-8205-8E3C-F34E-1326CCD405D2}"/>
          </ac:spMkLst>
        </pc:spChg>
        <pc:spChg chg="add del mod ord">
          <ac:chgData name="Jean Oliveira/LAR/BR" userId="000d4f5c-a29d-47e0-a8a5-98134211bee8" providerId="ADAL" clId="{C6692538-06D2-40F8-A6FA-500ABED16279}" dt="2022-08-18T22:22:04.281" v="8864" actId="478"/>
          <ac:spMkLst>
            <pc:docMk/>
            <pc:sldMk cId="2402039958" sldId="2146850369"/>
            <ac:spMk id="4" creationId="{7C10B2D3-8B1A-167D-5357-98D03C01639B}"/>
          </ac:spMkLst>
        </pc:spChg>
        <pc:spChg chg="add mod">
          <ac:chgData name="Jean Oliveira/LAR/BR" userId="000d4f5c-a29d-47e0-a8a5-98134211bee8" providerId="ADAL" clId="{C6692538-06D2-40F8-A6FA-500ABED16279}" dt="2022-08-18T22:21:35.364" v="8846" actId="207"/>
          <ac:spMkLst>
            <pc:docMk/>
            <pc:sldMk cId="2402039958" sldId="2146850369"/>
            <ac:spMk id="5" creationId="{7FCB2E4C-0E1E-DF07-7836-4A578BFBE289}"/>
          </ac:spMkLst>
        </pc:spChg>
        <pc:spChg chg="del">
          <ac:chgData name="Jean Oliveira/LAR/BR" userId="000d4f5c-a29d-47e0-a8a5-98134211bee8" providerId="ADAL" clId="{C6692538-06D2-40F8-A6FA-500ABED16279}" dt="2022-08-18T20:18:37.173" v="60" actId="478"/>
          <ac:spMkLst>
            <pc:docMk/>
            <pc:sldMk cId="2402039958" sldId="2146850369"/>
            <ac:spMk id="7" creationId="{61B3A2EC-47D7-ABD2-1223-65CC4286A22B}"/>
          </ac:spMkLst>
        </pc:spChg>
        <pc:spChg chg="del">
          <ac:chgData name="Jean Oliveira/LAR/BR" userId="000d4f5c-a29d-47e0-a8a5-98134211bee8" providerId="ADAL" clId="{C6692538-06D2-40F8-A6FA-500ABED16279}" dt="2022-08-18T20:18:37.173" v="60" actId="478"/>
          <ac:spMkLst>
            <pc:docMk/>
            <pc:sldMk cId="2402039958" sldId="2146850369"/>
            <ac:spMk id="8" creationId="{DABCA7A1-EBAB-452E-A1E2-FDB17DE37CC6}"/>
          </ac:spMkLst>
        </pc:spChg>
        <pc:spChg chg="add mod ord">
          <ac:chgData name="Jean Oliveira/LAR/BR" userId="000d4f5c-a29d-47e0-a8a5-98134211bee8" providerId="ADAL" clId="{C6692538-06D2-40F8-A6FA-500ABED16279}" dt="2022-08-18T22:22:14.933" v="8874" actId="1036"/>
          <ac:spMkLst>
            <pc:docMk/>
            <pc:sldMk cId="2402039958" sldId="2146850369"/>
            <ac:spMk id="9" creationId="{6DFC18D7-CF49-D7C3-2B11-009A5EE07232}"/>
          </ac:spMkLst>
        </pc:spChg>
        <pc:spChg chg="add del mod">
          <ac:chgData name="Jean Oliveira/LAR/BR" userId="000d4f5c-a29d-47e0-a8a5-98134211bee8" providerId="ADAL" clId="{C6692538-06D2-40F8-A6FA-500ABED16279}" dt="2022-08-18T22:43:47.434" v="11729" actId="478"/>
          <ac:spMkLst>
            <pc:docMk/>
            <pc:sldMk cId="2402039958" sldId="2146850369"/>
            <ac:spMk id="10" creationId="{B46B350A-59E9-0582-FC3F-8D7447299F91}"/>
          </ac:spMkLst>
        </pc:spChg>
        <pc:spChg chg="add mod">
          <ac:chgData name="Jean Oliveira/LAR/BR" userId="000d4f5c-a29d-47e0-a8a5-98134211bee8" providerId="ADAL" clId="{C6692538-06D2-40F8-A6FA-500ABED16279}" dt="2022-08-18T22:44:24.936" v="11739" actId="20577"/>
          <ac:spMkLst>
            <pc:docMk/>
            <pc:sldMk cId="2402039958" sldId="2146850369"/>
            <ac:spMk id="11" creationId="{F86052ED-8C53-21FE-CC8A-DD615F354A34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2083999785" sldId="2146850370"/>
        </pc:sldMkLst>
      </pc:sldChg>
      <pc:sldChg chg="addSp modSp add mod ord">
        <pc:chgData name="Jean Oliveira/LAR/BR" userId="000d4f5c-a29d-47e0-a8a5-98134211bee8" providerId="ADAL" clId="{C6692538-06D2-40F8-A6FA-500ABED16279}" dt="2022-08-18T22:44:07.027" v="11735" actId="20577"/>
        <pc:sldMkLst>
          <pc:docMk/>
          <pc:sldMk cId="2722498584" sldId="2146850370"/>
        </pc:sldMkLst>
        <pc:spChg chg="mod">
          <ac:chgData name="Jean Oliveira/LAR/BR" userId="000d4f5c-a29d-47e0-a8a5-98134211bee8" providerId="ADAL" clId="{C6692538-06D2-40F8-A6FA-500ABED16279}" dt="2022-08-18T22:20:45.493" v="8838" actId="2711"/>
          <ac:spMkLst>
            <pc:docMk/>
            <pc:sldMk cId="2722498584" sldId="2146850370"/>
            <ac:spMk id="2" creationId="{1BE80A6F-FAB6-55CE-CA09-C45A18664A79}"/>
          </ac:spMkLst>
        </pc:spChg>
        <pc:spChg chg="add mod ord">
          <ac:chgData name="Jean Oliveira/LAR/BR" userId="000d4f5c-a29d-47e0-a8a5-98134211bee8" providerId="ADAL" clId="{C6692538-06D2-40F8-A6FA-500ABED16279}" dt="2022-08-18T22:41:42.517" v="11621" actId="207"/>
          <ac:spMkLst>
            <pc:docMk/>
            <pc:sldMk cId="2722498584" sldId="2146850370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C6692538-06D2-40F8-A6FA-500ABED16279}" dt="2022-08-18T22:41:42.189" v="11620" actId="207"/>
          <ac:spMkLst>
            <pc:docMk/>
            <pc:sldMk cId="2722498584" sldId="2146850370"/>
            <ac:spMk id="5" creationId="{7FCB2E4C-0E1E-DF07-7836-4A578BFBE289}"/>
          </ac:spMkLst>
        </pc:spChg>
        <pc:spChg chg="add mod">
          <ac:chgData name="Jean Oliveira/LAR/BR" userId="000d4f5c-a29d-47e0-a8a5-98134211bee8" providerId="ADAL" clId="{C6692538-06D2-40F8-A6FA-500ABED16279}" dt="2022-08-18T22:44:07.027" v="11735" actId="20577"/>
          <ac:spMkLst>
            <pc:docMk/>
            <pc:sldMk cId="2722498584" sldId="2146850370"/>
            <ac:spMk id="6" creationId="{F3151C1C-0434-BAE3-88AA-13DD19C91C24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446548705" sldId="2146850371"/>
        </pc:sldMkLst>
      </pc:sldChg>
      <pc:sldChg chg="addSp delSp modSp add mod ord">
        <pc:chgData name="Jean Oliveira/LAR/BR" userId="000d4f5c-a29d-47e0-a8a5-98134211bee8" providerId="ADAL" clId="{C6692538-06D2-40F8-A6FA-500ABED16279}" dt="2022-08-18T22:44:36.478" v="11741"/>
        <pc:sldMkLst>
          <pc:docMk/>
          <pc:sldMk cId="3671500930" sldId="2146850371"/>
        </pc:sldMkLst>
        <pc:spChg chg="del">
          <ac:chgData name="Jean Oliveira/LAR/BR" userId="000d4f5c-a29d-47e0-a8a5-98134211bee8" providerId="ADAL" clId="{C6692538-06D2-40F8-A6FA-500ABED16279}" dt="2022-08-18T22:22:48.509" v="8876" actId="478"/>
          <ac:spMkLst>
            <pc:docMk/>
            <pc:sldMk cId="3671500930" sldId="2146850371"/>
            <ac:spMk id="2" creationId="{1BE80A6F-FAB6-55CE-CA09-C45A18664A79}"/>
          </ac:spMkLst>
        </pc:spChg>
        <pc:spChg chg="del">
          <ac:chgData name="Jean Oliveira/LAR/BR" userId="000d4f5c-a29d-47e0-a8a5-98134211bee8" providerId="ADAL" clId="{C6692538-06D2-40F8-A6FA-500ABED16279}" dt="2022-08-18T22:22:48.509" v="8876" actId="478"/>
          <ac:spMkLst>
            <pc:docMk/>
            <pc:sldMk cId="3671500930" sldId="2146850371"/>
            <ac:spMk id="5" creationId="{7FCB2E4C-0E1E-DF07-7836-4A578BFBE289}"/>
          </ac:spMkLst>
        </pc:spChg>
        <pc:spChg chg="add mod">
          <ac:chgData name="Jean Oliveira/LAR/BR" userId="000d4f5c-a29d-47e0-a8a5-98134211bee8" providerId="ADAL" clId="{C6692538-06D2-40F8-A6FA-500ABED16279}" dt="2022-08-18T22:23:11.926" v="8911" actId="20577"/>
          <ac:spMkLst>
            <pc:docMk/>
            <pc:sldMk cId="3671500930" sldId="2146850371"/>
            <ac:spMk id="6" creationId="{26E47A15-65A1-EEA8-7DC6-88699145B68F}"/>
          </ac:spMkLst>
        </pc:spChg>
        <pc:spChg chg="del">
          <ac:chgData name="Jean Oliveira/LAR/BR" userId="000d4f5c-a29d-47e0-a8a5-98134211bee8" providerId="ADAL" clId="{C6692538-06D2-40F8-A6FA-500ABED16279}" dt="2022-08-18T22:22:48.509" v="8876" actId="478"/>
          <ac:spMkLst>
            <pc:docMk/>
            <pc:sldMk cId="3671500930" sldId="2146850371"/>
            <ac:spMk id="9" creationId="{6DFC18D7-CF49-D7C3-2B11-009A5EE07232}"/>
          </ac:spMkLst>
        </pc:spChg>
      </pc:sldChg>
      <pc:sldChg chg="addSp modSp add ord">
        <pc:chgData name="Jean Oliveira/LAR/BR" userId="000d4f5c-a29d-47e0-a8a5-98134211bee8" providerId="ADAL" clId="{C6692538-06D2-40F8-A6FA-500ABED16279}" dt="2022-08-18T22:44:00.535" v="11732"/>
        <pc:sldMkLst>
          <pc:docMk/>
          <pc:sldMk cId="1373173354" sldId="2146850372"/>
        </pc:sldMkLst>
        <pc:spChg chg="add mod">
          <ac:chgData name="Jean Oliveira/LAR/BR" userId="000d4f5c-a29d-47e0-a8a5-98134211bee8" providerId="ADAL" clId="{C6692538-06D2-40F8-A6FA-500ABED16279}" dt="2022-08-18T22:23:14.428" v="8912"/>
          <ac:spMkLst>
            <pc:docMk/>
            <pc:sldMk cId="1373173354" sldId="2146850372"/>
            <ac:spMk id="2" creationId="{11292E6B-91A4-8065-B41E-5E1674B23198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3006070723" sldId="2146850372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776030730" sldId="2146850373"/>
        </pc:sldMkLst>
      </pc:sldChg>
      <pc:sldChg chg="addSp modSp add mod ord">
        <pc:chgData name="Jean Oliveira/LAR/BR" userId="000d4f5c-a29d-47e0-a8a5-98134211bee8" providerId="ADAL" clId="{C6692538-06D2-40F8-A6FA-500ABED16279}" dt="2022-08-18T22:43:41.213" v="11728" actId="207"/>
        <pc:sldMkLst>
          <pc:docMk/>
          <pc:sldMk cId="2656611970" sldId="2146850373"/>
        </pc:sldMkLst>
        <pc:spChg chg="mod">
          <ac:chgData name="Jean Oliveira/LAR/BR" userId="000d4f5c-a29d-47e0-a8a5-98134211bee8" providerId="ADAL" clId="{C6692538-06D2-40F8-A6FA-500ABED16279}" dt="2022-08-18T22:37:22.003" v="10962" actId="20577"/>
          <ac:spMkLst>
            <pc:docMk/>
            <pc:sldMk cId="2656611970" sldId="2146850373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C6692538-06D2-40F8-A6FA-500ABED16279}" dt="2022-08-18T22:25:01.038" v="9130" actId="1035"/>
          <ac:spMkLst>
            <pc:docMk/>
            <pc:sldMk cId="2656611970" sldId="2146850373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C6692538-06D2-40F8-A6FA-500ABED16279}" dt="2022-08-18T22:24:56.656" v="9122" actId="12789"/>
          <ac:spMkLst>
            <pc:docMk/>
            <pc:sldMk cId="2656611970" sldId="2146850373"/>
            <ac:spMk id="5" creationId="{7FCB2E4C-0E1E-DF07-7836-4A578BFBE289}"/>
          </ac:spMkLst>
        </pc:spChg>
        <pc:spChg chg="add mod">
          <ac:chgData name="Jean Oliveira/LAR/BR" userId="000d4f5c-a29d-47e0-a8a5-98134211bee8" providerId="ADAL" clId="{C6692538-06D2-40F8-A6FA-500ABED16279}" dt="2022-08-18T22:43:41.213" v="11728" actId="207"/>
          <ac:spMkLst>
            <pc:docMk/>
            <pc:sldMk cId="2656611970" sldId="2146850373"/>
            <ac:spMk id="6" creationId="{9AFBEC59-8A89-6380-B2D3-A51AA66E60AA}"/>
          </ac:spMkLst>
        </pc:spChg>
      </pc:sldChg>
      <pc:sldChg chg="add ord">
        <pc:chgData name="Jean Oliveira/LAR/BR" userId="000d4f5c-a29d-47e0-a8a5-98134211bee8" providerId="ADAL" clId="{C6692538-06D2-40F8-A6FA-500ABED16279}" dt="2022-08-18T22:42:27.288" v="11633"/>
        <pc:sldMkLst>
          <pc:docMk/>
          <pc:sldMk cId="2653396309" sldId="2146850374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2983927866" sldId="2146850374"/>
        </pc:sldMkLst>
      </pc:sldChg>
      <pc:sldChg chg="addSp modSp add mod">
        <pc:chgData name="Jean Oliveira/LAR/BR" userId="000d4f5c-a29d-47e0-a8a5-98134211bee8" providerId="ADAL" clId="{C6692538-06D2-40F8-A6FA-500ABED16279}" dt="2022-08-18T22:44:46.438" v="11744" actId="20577"/>
        <pc:sldMkLst>
          <pc:docMk/>
          <pc:sldMk cId="1087358240" sldId="2146850375"/>
        </pc:sldMkLst>
        <pc:spChg chg="mod">
          <ac:chgData name="Jean Oliveira/LAR/BR" userId="000d4f5c-a29d-47e0-a8a5-98134211bee8" providerId="ADAL" clId="{C6692538-06D2-40F8-A6FA-500ABED16279}" dt="2022-08-18T22:40:46.167" v="11611" actId="114"/>
          <ac:spMkLst>
            <pc:docMk/>
            <pc:sldMk cId="1087358240" sldId="2146850375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C6692538-06D2-40F8-A6FA-500ABED16279}" dt="2022-08-18T22:41:43.606" v="11622" actId="207"/>
          <ac:spMkLst>
            <pc:docMk/>
            <pc:sldMk cId="1087358240" sldId="214685037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C6692538-06D2-40F8-A6FA-500ABED16279}" dt="2022-08-18T22:38:39.441" v="11230" actId="12789"/>
          <ac:spMkLst>
            <pc:docMk/>
            <pc:sldMk cId="1087358240" sldId="2146850375"/>
            <ac:spMk id="5" creationId="{7FCB2E4C-0E1E-DF07-7836-4A578BFBE289}"/>
          </ac:spMkLst>
        </pc:spChg>
        <pc:spChg chg="add mod">
          <ac:chgData name="Jean Oliveira/LAR/BR" userId="000d4f5c-a29d-47e0-a8a5-98134211bee8" providerId="ADAL" clId="{C6692538-06D2-40F8-A6FA-500ABED16279}" dt="2022-08-18T22:44:46.438" v="11744" actId="20577"/>
          <ac:spMkLst>
            <pc:docMk/>
            <pc:sldMk cId="1087358240" sldId="2146850375"/>
            <ac:spMk id="6" creationId="{D7437EA9-9DB4-06EB-A01A-459D0100E938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104169779" sldId="2146850376"/>
        </pc:sldMkLst>
      </pc:sldChg>
      <pc:sldChg chg="add">
        <pc:chgData name="Jean Oliveira/LAR/BR" userId="000d4f5c-a29d-47e0-a8a5-98134211bee8" providerId="ADAL" clId="{C6692538-06D2-40F8-A6FA-500ABED16279}" dt="2022-08-18T22:37:32.371" v="10963"/>
        <pc:sldMkLst>
          <pc:docMk/>
          <pc:sldMk cId="2203698195" sldId="2146850376"/>
        </pc:sldMkLst>
      </pc:sldChg>
      <pc:sldChg chg="delSp add del mod">
        <pc:chgData name="Jean Oliveira/LAR/BR" userId="000d4f5c-a29d-47e0-a8a5-98134211bee8" providerId="ADAL" clId="{C6692538-06D2-40F8-A6FA-500ABED16279}" dt="2022-08-18T22:41:14.799" v="11614" actId="47"/>
        <pc:sldMkLst>
          <pc:docMk/>
          <pc:sldMk cId="3389767160" sldId="2146850377"/>
        </pc:sldMkLst>
        <pc:spChg chg="del">
          <ac:chgData name="Jean Oliveira/LAR/BR" userId="000d4f5c-a29d-47e0-a8a5-98134211bee8" providerId="ADAL" clId="{C6692538-06D2-40F8-A6FA-500ABED16279}" dt="2022-08-18T22:41:05.078" v="11613" actId="478"/>
          <ac:spMkLst>
            <pc:docMk/>
            <pc:sldMk cId="3389767160" sldId="2146850377"/>
            <ac:spMk id="2" creationId="{11292E6B-91A4-8065-B41E-5E1674B23198}"/>
          </ac:spMkLst>
        </pc:spChg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3738482242" sldId="2146850377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701945094" sldId="2146850378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374888980" sldId="2146850379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1869706676" sldId="2146850381"/>
        </pc:sldMkLst>
      </pc:sldChg>
      <pc:sldChg chg="add del">
        <pc:chgData name="Jean Oliveira/LAR/BR" userId="000d4f5c-a29d-47e0-a8a5-98134211bee8" providerId="ADAL" clId="{C6692538-06D2-40F8-A6FA-500ABED16279}" dt="2022-08-18T20:17:43.229" v="2" actId="47"/>
        <pc:sldMkLst>
          <pc:docMk/>
          <pc:sldMk cId="2627027533" sldId="2146850382"/>
        </pc:sldMkLst>
      </pc:sldChg>
    </pc:docChg>
  </pc:docChgLst>
  <pc:docChgLst>
    <pc:chgData name="Jean Oliveira/LAR/BR" userId="000d4f5c-a29d-47e0-a8a5-98134211bee8" providerId="ADAL" clId="{DC376511-75D1-403F-93EE-F3C61443999C}"/>
    <pc:docChg chg="undo custSel addSld delSld modSld">
      <pc:chgData name="Jean Oliveira/LAR/BR" userId="000d4f5c-a29d-47e0-a8a5-98134211bee8" providerId="ADAL" clId="{DC376511-75D1-403F-93EE-F3C61443999C}" dt="2022-09-26T19:02:41.360" v="4239" actId="2711"/>
      <pc:docMkLst>
        <pc:docMk/>
      </pc:docMkLst>
      <pc:sldChg chg="addSp delSp modSp mod">
        <pc:chgData name="Jean Oliveira/LAR/BR" userId="000d4f5c-a29d-47e0-a8a5-98134211bee8" providerId="ADAL" clId="{DC376511-75D1-403F-93EE-F3C61443999C}" dt="2022-09-26T14:42:11.644" v="838"/>
        <pc:sldMkLst>
          <pc:docMk/>
          <pc:sldMk cId="2656611970" sldId="2146850373"/>
        </pc:sldMkLst>
        <pc:spChg chg="del">
          <ac:chgData name="Jean Oliveira/LAR/BR" userId="000d4f5c-a29d-47e0-a8a5-98134211bee8" providerId="ADAL" clId="{DC376511-75D1-403F-93EE-F3C61443999C}" dt="2022-09-26T14:41:41.149" v="832" actId="478"/>
          <ac:spMkLst>
            <pc:docMk/>
            <pc:sldMk cId="2656611970" sldId="2146850373"/>
            <ac:spMk id="2" creationId="{1BE80A6F-FAB6-55CE-CA09-C45A18664A79}"/>
          </ac:spMkLst>
        </pc:spChg>
        <pc:spChg chg="del">
          <ac:chgData name="Jean Oliveira/LAR/BR" userId="000d4f5c-a29d-47e0-a8a5-98134211bee8" providerId="ADAL" clId="{DC376511-75D1-403F-93EE-F3C61443999C}" dt="2022-09-26T14:41:27.820" v="831" actId="478"/>
          <ac:spMkLst>
            <pc:docMk/>
            <pc:sldMk cId="2656611970" sldId="2146850373"/>
            <ac:spMk id="3" creationId="{B467DE93-8063-64E2-2654-5D93C8E089E7}"/>
          </ac:spMkLst>
        </pc:spChg>
        <pc:spChg chg="mod">
          <ac:chgData name="Jean Oliveira/LAR/BR" userId="000d4f5c-a29d-47e0-a8a5-98134211bee8" providerId="ADAL" clId="{DC376511-75D1-403F-93EE-F3C61443999C}" dt="2022-09-26T14:40:02.453" v="535" actId="20577"/>
          <ac:spMkLst>
            <pc:docMk/>
            <pc:sldMk cId="2656611970" sldId="2146850373"/>
            <ac:spMk id="4" creationId="{FA464834-B39D-E516-84A5-58F9B4B68E8E}"/>
          </ac:spMkLst>
        </pc:spChg>
        <pc:spChg chg="add del mod">
          <ac:chgData name="Jean Oliveira/LAR/BR" userId="000d4f5c-a29d-47e0-a8a5-98134211bee8" providerId="ADAL" clId="{DC376511-75D1-403F-93EE-F3C61443999C}" dt="2022-09-26T14:42:11.280" v="837" actId="478"/>
          <ac:spMkLst>
            <pc:docMk/>
            <pc:sldMk cId="2656611970" sldId="2146850373"/>
            <ac:spMk id="5" creationId="{3E2BDD7F-6155-3A8A-3772-DA71E175349B}"/>
          </ac:spMkLst>
        </pc:spChg>
        <pc:spChg chg="add mod">
          <ac:chgData name="Jean Oliveira/LAR/BR" userId="000d4f5c-a29d-47e0-a8a5-98134211bee8" providerId="ADAL" clId="{DC376511-75D1-403F-93EE-F3C61443999C}" dt="2022-09-26T14:42:11.644" v="838"/>
          <ac:spMkLst>
            <pc:docMk/>
            <pc:sldMk cId="2656611970" sldId="2146850373"/>
            <ac:spMk id="6" creationId="{FADC0C29-73F7-3ABC-71C9-F148875D0114}"/>
          </ac:spMkLst>
        </pc:spChg>
        <pc:spChg chg="mod">
          <ac:chgData name="Jean Oliveira/LAR/BR" userId="000d4f5c-a29d-47e0-a8a5-98134211bee8" providerId="ADAL" clId="{DC376511-75D1-403F-93EE-F3C61443999C}" dt="2022-09-26T14:41:09.247" v="830" actId="20577"/>
          <ac:spMkLst>
            <pc:docMk/>
            <pc:sldMk cId="2656611970" sldId="2146850373"/>
            <ac:spMk id="8" creationId="{348D2C49-F34C-5E33-A9C6-D34A26222662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4:15:25.523" v="3" actId="478"/>
        <pc:sldMkLst>
          <pc:docMk/>
          <pc:sldMk cId="3728886258" sldId="2146850378"/>
        </pc:sldMkLst>
        <pc:spChg chg="del mod">
          <ac:chgData name="Jean Oliveira/LAR/BR" userId="000d4f5c-a29d-47e0-a8a5-98134211bee8" providerId="ADAL" clId="{DC376511-75D1-403F-93EE-F3C61443999C}" dt="2022-09-26T14:15:25.523" v="3" actId="478"/>
          <ac:spMkLst>
            <pc:docMk/>
            <pc:sldMk cId="3728886258" sldId="2146850378"/>
            <ac:spMk id="2" creationId="{1BE80A6F-FAB6-55CE-CA09-C45A18664A79}"/>
          </ac:spMkLst>
        </pc:spChg>
        <pc:picChg chg="add mod ord">
          <ac:chgData name="Jean Oliveira/LAR/BR" userId="000d4f5c-a29d-47e0-a8a5-98134211bee8" providerId="ADAL" clId="{DC376511-75D1-403F-93EE-F3C61443999C}" dt="2022-09-26T14:15:24.024" v="1" actId="167"/>
          <ac:picMkLst>
            <pc:docMk/>
            <pc:sldMk cId="3728886258" sldId="2146850378"/>
            <ac:picMk id="5" creationId="{8E6081D5-79A2-5A4B-65BA-BD9DCE08B0A4}"/>
          </ac:picMkLst>
        </pc:picChg>
      </pc:sldChg>
      <pc:sldChg chg="modSp mod">
        <pc:chgData name="Jean Oliveira/LAR/BR" userId="000d4f5c-a29d-47e0-a8a5-98134211bee8" providerId="ADAL" clId="{DC376511-75D1-403F-93EE-F3C61443999C}" dt="2022-09-26T14:42:58.576" v="840" actId="20577"/>
        <pc:sldMkLst>
          <pc:docMk/>
          <pc:sldMk cId="224142058" sldId="2146850379"/>
        </pc:sldMkLst>
        <pc:spChg chg="mod">
          <ac:chgData name="Jean Oliveira/LAR/BR" userId="000d4f5c-a29d-47e0-a8a5-98134211bee8" providerId="ADAL" clId="{DC376511-75D1-403F-93EE-F3C61443999C}" dt="2022-09-26T14:42:58.576" v="840" actId="20577"/>
          <ac:spMkLst>
            <pc:docMk/>
            <pc:sldMk cId="224142058" sldId="2146850379"/>
            <ac:spMk id="8" creationId="{348D2C49-F34C-5E33-A9C6-D34A26222662}"/>
          </ac:spMkLst>
        </pc:spChg>
      </pc:sldChg>
      <pc:sldChg chg="modSp mod">
        <pc:chgData name="Jean Oliveira/LAR/BR" userId="000d4f5c-a29d-47e0-a8a5-98134211bee8" providerId="ADAL" clId="{DC376511-75D1-403F-93EE-F3C61443999C}" dt="2022-09-26T14:44:04.534" v="845" actId="20577"/>
        <pc:sldMkLst>
          <pc:docMk/>
          <pc:sldMk cId="2208497621" sldId="2146850380"/>
        </pc:sldMkLst>
        <pc:spChg chg="mod">
          <ac:chgData name="Jean Oliveira/LAR/BR" userId="000d4f5c-a29d-47e0-a8a5-98134211bee8" providerId="ADAL" clId="{DC376511-75D1-403F-93EE-F3C61443999C}" dt="2022-09-26T14:44:04.534" v="845" actId="20577"/>
          <ac:spMkLst>
            <pc:docMk/>
            <pc:sldMk cId="2208497621" sldId="2146850380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4:43:50.926" v="842" actId="207"/>
          <ac:spMkLst>
            <pc:docMk/>
            <pc:sldMk cId="2208497621" sldId="2146850380"/>
            <ac:spMk id="36" creationId="{E29B31A9-5572-5BAF-1A61-2B8C37E6B079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4:45:29.283" v="856" actId="14100"/>
        <pc:sldMkLst>
          <pc:docMk/>
          <pc:sldMk cId="533545057" sldId="2146850381"/>
        </pc:sldMkLst>
        <pc:spChg chg="add mod">
          <ac:chgData name="Jean Oliveira/LAR/BR" userId="000d4f5c-a29d-47e0-a8a5-98134211bee8" providerId="ADAL" clId="{DC376511-75D1-403F-93EE-F3C61443999C}" dt="2022-09-26T14:45:29.283" v="856" actId="14100"/>
          <ac:spMkLst>
            <pc:docMk/>
            <pc:sldMk cId="533545057" sldId="2146850381"/>
            <ac:spMk id="2" creationId="{CE6EF2EB-82E6-B47A-9EF8-88D23D376A73}"/>
          </ac:spMkLst>
        </pc:spChg>
        <pc:spChg chg="del">
          <ac:chgData name="Jean Oliveira/LAR/BR" userId="000d4f5c-a29d-47e0-a8a5-98134211bee8" providerId="ADAL" clId="{DC376511-75D1-403F-93EE-F3C61443999C}" dt="2022-09-26T14:44:46.720" v="846" actId="478"/>
          <ac:spMkLst>
            <pc:docMk/>
            <pc:sldMk cId="533545057" sldId="2146850381"/>
            <ac:spMk id="31" creationId="{751BFC05-1C8A-214B-42EA-B376FB90B229}"/>
          </ac:spMkLst>
        </pc:spChg>
        <pc:picChg chg="add mod">
          <ac:chgData name="Jean Oliveira/LAR/BR" userId="000d4f5c-a29d-47e0-a8a5-98134211bee8" providerId="ADAL" clId="{DC376511-75D1-403F-93EE-F3C61443999C}" dt="2022-09-26T14:45:25.907" v="855" actId="1076"/>
          <ac:picMkLst>
            <pc:docMk/>
            <pc:sldMk cId="533545057" sldId="2146850381"/>
            <ac:picMk id="5" creationId="{D29A4638-F93C-2092-011B-52F3A5A673C7}"/>
          </ac:picMkLst>
        </pc:picChg>
      </pc:sldChg>
      <pc:sldChg chg="addSp delSp modSp mod">
        <pc:chgData name="Jean Oliveira/LAR/BR" userId="000d4f5c-a29d-47e0-a8a5-98134211bee8" providerId="ADAL" clId="{DC376511-75D1-403F-93EE-F3C61443999C}" dt="2022-09-26T14:57:04.646" v="1181" actId="20577"/>
        <pc:sldMkLst>
          <pc:docMk/>
          <pc:sldMk cId="2639727147" sldId="2146850382"/>
        </pc:sldMkLst>
        <pc:spChg chg="add mod">
          <ac:chgData name="Jean Oliveira/LAR/BR" userId="000d4f5c-a29d-47e0-a8a5-98134211bee8" providerId="ADAL" clId="{DC376511-75D1-403F-93EE-F3C61443999C}" dt="2022-09-26T14:47:04.643" v="916" actId="20577"/>
          <ac:spMkLst>
            <pc:docMk/>
            <pc:sldMk cId="2639727147" sldId="2146850382"/>
            <ac:spMk id="2" creationId="{8B208F74-EB43-711A-00C0-33FB32150A11}"/>
          </ac:spMkLst>
        </pc:spChg>
        <pc:spChg chg="mod">
          <ac:chgData name="Jean Oliveira/LAR/BR" userId="000d4f5c-a29d-47e0-a8a5-98134211bee8" providerId="ADAL" clId="{DC376511-75D1-403F-93EE-F3C61443999C}" dt="2022-09-26T14:57:04.646" v="1181" actId="20577"/>
          <ac:spMkLst>
            <pc:docMk/>
            <pc:sldMk cId="2639727147" sldId="2146850382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DC376511-75D1-403F-93EE-F3C61443999C}" dt="2022-09-26T14:45:56.478" v="857" actId="478"/>
          <ac:spMkLst>
            <pc:docMk/>
            <pc:sldMk cId="2639727147" sldId="2146850382"/>
            <ac:spMk id="31" creationId="{751BFC05-1C8A-214B-42EA-B376FB90B229}"/>
          </ac:spMkLst>
        </pc:spChg>
        <pc:picChg chg="add mod">
          <ac:chgData name="Jean Oliveira/LAR/BR" userId="000d4f5c-a29d-47e0-a8a5-98134211bee8" providerId="ADAL" clId="{DC376511-75D1-403F-93EE-F3C61443999C}" dt="2022-09-26T14:46:29.838" v="873" actId="1076"/>
          <ac:picMkLst>
            <pc:docMk/>
            <pc:sldMk cId="2639727147" sldId="2146850382"/>
            <ac:picMk id="3" creationId="{31A7B4D3-3C65-7FF5-5FE9-4FD74797EE1D}"/>
          </ac:picMkLst>
        </pc:picChg>
      </pc:sldChg>
      <pc:sldChg chg="addSp delSp modSp mod">
        <pc:chgData name="Jean Oliveira/LAR/BR" userId="000d4f5c-a29d-47e0-a8a5-98134211bee8" providerId="ADAL" clId="{DC376511-75D1-403F-93EE-F3C61443999C}" dt="2022-09-26T14:57:43.180" v="1187" actId="1076"/>
        <pc:sldMkLst>
          <pc:docMk/>
          <pc:sldMk cId="3885819813" sldId="2146850383"/>
        </pc:sldMkLst>
        <pc:spChg chg="add mod">
          <ac:chgData name="Jean Oliveira/LAR/BR" userId="000d4f5c-a29d-47e0-a8a5-98134211bee8" providerId="ADAL" clId="{DC376511-75D1-403F-93EE-F3C61443999C}" dt="2022-09-26T14:57:22.185" v="1183"/>
          <ac:spMkLst>
            <pc:docMk/>
            <pc:sldMk cId="3885819813" sldId="2146850383"/>
            <ac:spMk id="2" creationId="{41A85779-29C1-6DD6-795B-0DD45E93E125}"/>
          </ac:spMkLst>
        </pc:spChg>
        <pc:spChg chg="del">
          <ac:chgData name="Jean Oliveira/LAR/BR" userId="000d4f5c-a29d-47e0-a8a5-98134211bee8" providerId="ADAL" clId="{DC376511-75D1-403F-93EE-F3C61443999C}" dt="2022-09-26T14:57:16.600" v="1182" actId="478"/>
          <ac:spMkLst>
            <pc:docMk/>
            <pc:sldMk cId="3885819813" sldId="2146850383"/>
            <ac:spMk id="30" creationId="{E232B355-EDF8-E323-F390-6E7762AFBF68}"/>
          </ac:spMkLst>
        </pc:spChg>
        <pc:picChg chg="add mod">
          <ac:chgData name="Jean Oliveira/LAR/BR" userId="000d4f5c-a29d-47e0-a8a5-98134211bee8" providerId="ADAL" clId="{DC376511-75D1-403F-93EE-F3C61443999C}" dt="2022-09-26T14:57:43.180" v="1187" actId="1076"/>
          <ac:picMkLst>
            <pc:docMk/>
            <pc:sldMk cId="3885819813" sldId="2146850383"/>
            <ac:picMk id="3" creationId="{BFE7E8A9-F9A6-263D-C7ED-9744F28223A6}"/>
          </ac:picMkLst>
        </pc:picChg>
      </pc:sldChg>
      <pc:sldChg chg="modSp mod">
        <pc:chgData name="Jean Oliveira/LAR/BR" userId="000d4f5c-a29d-47e0-a8a5-98134211bee8" providerId="ADAL" clId="{DC376511-75D1-403F-93EE-F3C61443999C}" dt="2022-09-26T16:36:46.426" v="1580"/>
        <pc:sldMkLst>
          <pc:docMk/>
          <pc:sldMk cId="591261065" sldId="2146850384"/>
        </pc:sldMkLst>
        <pc:spChg chg="mod">
          <ac:chgData name="Jean Oliveira/LAR/BR" userId="000d4f5c-a29d-47e0-a8a5-98134211bee8" providerId="ADAL" clId="{DC376511-75D1-403F-93EE-F3C61443999C}" dt="2022-09-26T16:36:46.426" v="1580"/>
          <ac:spMkLst>
            <pc:docMk/>
            <pc:sldMk cId="591261065" sldId="2146850384"/>
            <ac:spMk id="4" creationId="{FA464834-B39D-E516-84A5-58F9B4B68E8E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6:29:13.480" v="1576" actId="1076"/>
        <pc:sldMkLst>
          <pc:docMk/>
          <pc:sldMk cId="1766138725" sldId="2146850385"/>
        </pc:sldMkLst>
        <pc:spChg chg="add mod ord">
          <ac:chgData name="Jean Oliveira/LAR/BR" userId="000d4f5c-a29d-47e0-a8a5-98134211bee8" providerId="ADAL" clId="{DC376511-75D1-403F-93EE-F3C61443999C}" dt="2022-09-26T16:29:01.660" v="1574" actId="167"/>
          <ac:spMkLst>
            <pc:docMk/>
            <pc:sldMk cId="1766138725" sldId="2146850385"/>
            <ac:spMk id="3" creationId="{CC958045-386A-DE51-B7F9-F2371303FAC2}"/>
          </ac:spMkLst>
        </pc:spChg>
        <pc:spChg chg="del">
          <ac:chgData name="Jean Oliveira/LAR/BR" userId="000d4f5c-a29d-47e0-a8a5-98134211bee8" providerId="ADAL" clId="{DC376511-75D1-403F-93EE-F3C61443999C}" dt="2022-09-26T16:28:41.179" v="1568" actId="478"/>
          <ac:spMkLst>
            <pc:docMk/>
            <pc:sldMk cId="1766138725" sldId="2146850385"/>
            <ac:spMk id="30" creationId="{E232B355-EDF8-E323-F390-6E7762AFBF68}"/>
          </ac:spMkLst>
        </pc:spChg>
        <pc:picChg chg="add mod">
          <ac:chgData name="Jean Oliveira/LAR/BR" userId="000d4f5c-a29d-47e0-a8a5-98134211bee8" providerId="ADAL" clId="{DC376511-75D1-403F-93EE-F3C61443999C}" dt="2022-09-26T16:29:13.480" v="1576" actId="1076"/>
          <ac:picMkLst>
            <pc:docMk/>
            <pc:sldMk cId="1766138725" sldId="2146850385"/>
            <ac:picMk id="2" creationId="{32E9F436-AA63-7066-878D-3EE80E225636}"/>
          </ac:picMkLst>
        </pc:picChg>
      </pc:sldChg>
      <pc:sldChg chg="addSp delSp modSp mod">
        <pc:chgData name="Jean Oliveira/LAR/BR" userId="000d4f5c-a29d-47e0-a8a5-98134211bee8" providerId="ADAL" clId="{DC376511-75D1-403F-93EE-F3C61443999C}" dt="2022-09-26T16:53:41.704" v="2790" actId="1076"/>
        <pc:sldMkLst>
          <pc:docMk/>
          <pc:sldMk cId="2697642375" sldId="2146850388"/>
        </pc:sldMkLst>
        <pc:spChg chg="add mod">
          <ac:chgData name="Jean Oliveira/LAR/BR" userId="000d4f5c-a29d-47e0-a8a5-98134211bee8" providerId="ADAL" clId="{DC376511-75D1-403F-93EE-F3C61443999C}" dt="2022-09-26T16:53:30.172" v="2787"/>
          <ac:spMkLst>
            <pc:docMk/>
            <pc:sldMk cId="2697642375" sldId="2146850388"/>
            <ac:spMk id="2" creationId="{16E206A9-94E7-30C7-3EB6-CC874E303650}"/>
          </ac:spMkLst>
        </pc:spChg>
        <pc:spChg chg="mod">
          <ac:chgData name="Jean Oliveira/LAR/BR" userId="000d4f5c-a29d-47e0-a8a5-98134211bee8" providerId="ADAL" clId="{DC376511-75D1-403F-93EE-F3C61443999C}" dt="2022-09-26T16:53:10.352" v="2785" actId="20577"/>
          <ac:spMkLst>
            <pc:docMk/>
            <pc:sldMk cId="2697642375" sldId="2146850388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DC376511-75D1-403F-93EE-F3C61443999C}" dt="2022-09-26T16:53:20.807" v="2786" actId="478"/>
          <ac:spMkLst>
            <pc:docMk/>
            <pc:sldMk cId="2697642375" sldId="2146850388"/>
            <ac:spMk id="30" creationId="{E232B355-EDF8-E323-F390-6E7762AFBF68}"/>
          </ac:spMkLst>
        </pc:spChg>
        <pc:picChg chg="add mod">
          <ac:chgData name="Jean Oliveira/LAR/BR" userId="000d4f5c-a29d-47e0-a8a5-98134211bee8" providerId="ADAL" clId="{DC376511-75D1-403F-93EE-F3C61443999C}" dt="2022-09-26T16:53:41.704" v="2790" actId="1076"/>
          <ac:picMkLst>
            <pc:docMk/>
            <pc:sldMk cId="2697642375" sldId="2146850388"/>
            <ac:picMk id="3" creationId="{5EF47248-366D-1CB4-746B-77F857127C08}"/>
          </ac:picMkLst>
        </pc:picChg>
      </pc:sldChg>
      <pc:sldChg chg="modSp mod">
        <pc:chgData name="Jean Oliveira/LAR/BR" userId="000d4f5c-a29d-47e0-a8a5-98134211bee8" providerId="ADAL" clId="{DC376511-75D1-403F-93EE-F3C61443999C}" dt="2022-09-26T16:34:43.601" v="1579" actId="1076"/>
        <pc:sldMkLst>
          <pc:docMk/>
          <pc:sldMk cId="2675469627" sldId="2146850390"/>
        </pc:sldMkLst>
        <pc:picChg chg="mod">
          <ac:chgData name="Jean Oliveira/LAR/BR" userId="000d4f5c-a29d-47e0-a8a5-98134211bee8" providerId="ADAL" clId="{DC376511-75D1-403F-93EE-F3C61443999C}" dt="2022-09-26T16:34:43.601" v="1579" actId="1076"/>
          <ac:picMkLst>
            <pc:docMk/>
            <pc:sldMk cId="2675469627" sldId="2146850390"/>
            <ac:picMk id="3" creationId="{113CC57C-EBED-1047-8F90-9BA1D2C5A4D0}"/>
          </ac:picMkLst>
        </pc:picChg>
      </pc:sldChg>
      <pc:sldChg chg="modSp mod">
        <pc:chgData name="Jean Oliveira/LAR/BR" userId="000d4f5c-a29d-47e0-a8a5-98134211bee8" providerId="ADAL" clId="{DC376511-75D1-403F-93EE-F3C61443999C}" dt="2022-09-26T14:41:51.873" v="834" actId="207"/>
        <pc:sldMkLst>
          <pc:docMk/>
          <pc:sldMk cId="3801780265" sldId="2146850391"/>
        </pc:sldMkLst>
        <pc:spChg chg="mod">
          <ac:chgData name="Jean Oliveira/LAR/BR" userId="000d4f5c-a29d-47e0-a8a5-98134211bee8" providerId="ADAL" clId="{DC376511-75D1-403F-93EE-F3C61443999C}" dt="2022-09-26T14:41:51.873" v="834" actId="207"/>
          <ac:spMkLst>
            <pc:docMk/>
            <pc:sldMk cId="3801780265" sldId="2146850391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DC376511-75D1-403F-93EE-F3C61443999C}" dt="2022-09-26T14:32:45.148" v="305" actId="20577"/>
          <ac:spMkLst>
            <pc:docMk/>
            <pc:sldMk cId="3801780265" sldId="2146850391"/>
            <ac:spMk id="31" creationId="{DC11C982-64EF-3B0C-535D-A4470BA185BD}"/>
          </ac:spMkLst>
        </pc:spChg>
        <pc:spChg chg="mod">
          <ac:chgData name="Jean Oliveira/LAR/BR" userId="000d4f5c-a29d-47e0-a8a5-98134211bee8" providerId="ADAL" clId="{DC376511-75D1-403F-93EE-F3C61443999C}" dt="2022-09-26T14:33:00.844" v="372" actId="20577"/>
          <ac:spMkLst>
            <pc:docMk/>
            <pc:sldMk cId="3801780265" sldId="2146850391"/>
            <ac:spMk id="46" creationId="{252A3727-640E-0EB7-586C-B67D6FB86EE3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4:41:55.609" v="835" actId="207"/>
        <pc:sldMkLst>
          <pc:docMk/>
          <pc:sldMk cId="2435051541" sldId="2146850392"/>
        </pc:sldMkLst>
        <pc:spChg chg="mod">
          <ac:chgData name="Jean Oliveira/LAR/BR" userId="000d4f5c-a29d-47e0-a8a5-98134211bee8" providerId="ADAL" clId="{DC376511-75D1-403F-93EE-F3C61443999C}" dt="2022-09-26T14:41:55.609" v="835" actId="207"/>
          <ac:spMkLst>
            <pc:docMk/>
            <pc:sldMk cId="2435051541" sldId="2146850392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DC376511-75D1-403F-93EE-F3C61443999C}" dt="2022-09-26T14:35:07.931" v="374" actId="207"/>
          <ac:spMkLst>
            <pc:docMk/>
            <pc:sldMk cId="2435051541" sldId="2146850392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DC376511-75D1-403F-93EE-F3C61443999C}" dt="2022-09-26T14:35:48.007" v="488" actId="20577"/>
          <ac:spMkLst>
            <pc:docMk/>
            <pc:sldMk cId="2435051541" sldId="2146850392"/>
            <ac:spMk id="46" creationId="{8F24C271-1254-75F9-72D3-DA506575ACF8}"/>
          </ac:spMkLst>
        </pc:spChg>
        <pc:grpChg chg="add mod">
          <ac:chgData name="Jean Oliveira/LAR/BR" userId="000d4f5c-a29d-47e0-a8a5-98134211bee8" providerId="ADAL" clId="{DC376511-75D1-403F-93EE-F3C61443999C}" dt="2022-09-26T14:37:57.785" v="508" actId="1076"/>
          <ac:grpSpMkLst>
            <pc:docMk/>
            <pc:sldMk cId="2435051541" sldId="2146850392"/>
            <ac:grpSpMk id="3" creationId="{8996E670-9384-C85B-AE33-4039829FE7E4}"/>
          </ac:grpSpMkLst>
        </pc:grpChg>
        <pc:grpChg chg="add mod">
          <ac:chgData name="Jean Oliveira/LAR/BR" userId="000d4f5c-a29d-47e0-a8a5-98134211bee8" providerId="ADAL" clId="{DC376511-75D1-403F-93EE-F3C61443999C}" dt="2022-09-26T14:38:02.217" v="511" actId="1037"/>
          <ac:grpSpMkLst>
            <pc:docMk/>
            <pc:sldMk cId="2435051541" sldId="2146850392"/>
            <ac:grpSpMk id="11" creationId="{DAF3214C-435B-FBFD-7E58-C9CF31ED3F0A}"/>
          </ac:grpSpMkLst>
        </pc:grpChg>
        <pc:picChg chg="add 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2" creationId="{AA1411B0-ED7F-FC00-A782-463094C77830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5" creationId="{6EEAAA32-AA0B-85B9-8856-A3612AB28325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6" creationId="{E9C2EBF0-50AF-9693-DB45-7A0467665DFA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7" creationId="{EC8EA989-5730-C74A-DD38-805D63142983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8" creationId="{5D4BEEA4-BB98-B80C-77F8-552E5DF5DC91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9" creationId="{E122A60D-2D00-33FD-8B9E-52884123DF4B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10" creationId="{16CFE3DE-C5CD-7E7C-5FAB-12343A8BFDB4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12" creationId="{CFC6533C-C5EB-D474-D55F-B79CC48EE9C2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13" creationId="{A3DA6F2A-B6CA-9D39-8FD1-0FEC6B0363C8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14" creationId="{B72FA912-24B9-0591-6772-C5C8D4A4CB16}"/>
          </ac:picMkLst>
        </pc:picChg>
        <pc:picChg chg="mod">
          <ac:chgData name="Jean Oliveira/LAR/BR" userId="000d4f5c-a29d-47e0-a8a5-98134211bee8" providerId="ADAL" clId="{DC376511-75D1-403F-93EE-F3C61443999C}" dt="2022-09-26T14:37:57.785" v="508" actId="1076"/>
          <ac:picMkLst>
            <pc:docMk/>
            <pc:sldMk cId="2435051541" sldId="2146850392"/>
            <ac:picMk id="15" creationId="{416F62BB-9719-B0E3-1B36-CB6726ED2A46}"/>
          </ac:picMkLst>
        </pc:picChg>
        <pc:picChg chg="add del mod">
          <ac:chgData name="Jean Oliveira/LAR/BR" userId="000d4f5c-a29d-47e0-a8a5-98134211bee8" providerId="ADAL" clId="{DC376511-75D1-403F-93EE-F3C61443999C}" dt="2022-09-26T14:36:14.179" v="496" actId="478"/>
          <ac:picMkLst>
            <pc:docMk/>
            <pc:sldMk cId="2435051541" sldId="2146850392"/>
            <ac:picMk id="1026" creationId="{B551F138-F0F3-514C-E62A-E57CCE280F07}"/>
          </ac:picMkLst>
        </pc:picChg>
      </pc:sldChg>
      <pc:sldChg chg="modSp mod">
        <pc:chgData name="Jean Oliveira/LAR/BR" userId="000d4f5c-a29d-47e0-a8a5-98134211bee8" providerId="ADAL" clId="{DC376511-75D1-403F-93EE-F3C61443999C}" dt="2022-09-26T17:25:50.818" v="3494" actId="20577"/>
        <pc:sldMkLst>
          <pc:docMk/>
          <pc:sldMk cId="538778022" sldId="2146850393"/>
        </pc:sldMkLst>
        <pc:spChg chg="mod">
          <ac:chgData name="Jean Oliveira/LAR/BR" userId="000d4f5c-a29d-47e0-a8a5-98134211bee8" providerId="ADAL" clId="{DC376511-75D1-403F-93EE-F3C61443999C}" dt="2022-09-26T16:58:41.283" v="2924" actId="20577"/>
          <ac:spMkLst>
            <pc:docMk/>
            <pc:sldMk cId="538778022" sldId="2146850393"/>
            <ac:spMk id="31" creationId="{04A13EEA-B196-B73E-5C0C-805272B24245}"/>
          </ac:spMkLst>
        </pc:spChg>
        <pc:spChg chg="mod">
          <ac:chgData name="Jean Oliveira/LAR/BR" userId="000d4f5c-a29d-47e0-a8a5-98134211bee8" providerId="ADAL" clId="{DC376511-75D1-403F-93EE-F3C61443999C}" dt="2022-09-26T17:25:50.818" v="3494" actId="20577"/>
          <ac:spMkLst>
            <pc:docMk/>
            <pc:sldMk cId="538778022" sldId="2146850393"/>
            <ac:spMk id="45" creationId="{CD86EEB5-1A4B-3FBF-5C88-3459340E1DC1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7:01:26.788" v="3384" actId="20577"/>
        <pc:sldMkLst>
          <pc:docMk/>
          <pc:sldMk cId="1130258540" sldId="2146850394"/>
        </pc:sldMkLst>
        <pc:spChg chg="add mod">
          <ac:chgData name="Jean Oliveira/LAR/BR" userId="000d4f5c-a29d-47e0-a8a5-98134211bee8" providerId="ADAL" clId="{DC376511-75D1-403F-93EE-F3C61443999C}" dt="2022-09-26T16:57:27.943" v="2913"/>
          <ac:spMkLst>
            <pc:docMk/>
            <pc:sldMk cId="1130258540" sldId="2146850394"/>
            <ac:spMk id="2" creationId="{DDD3633A-2C2C-17F9-81CD-D7902831E241}"/>
          </ac:spMkLst>
        </pc:spChg>
        <pc:spChg chg="mod">
          <ac:chgData name="Jean Oliveira/LAR/BR" userId="000d4f5c-a29d-47e0-a8a5-98134211bee8" providerId="ADAL" clId="{DC376511-75D1-403F-93EE-F3C61443999C}" dt="2022-09-26T17:00:25.975" v="3175" actId="20577"/>
          <ac:spMkLst>
            <pc:docMk/>
            <pc:sldMk cId="1130258540" sldId="2146850394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7:01:26.788" v="3384" actId="20577"/>
          <ac:spMkLst>
            <pc:docMk/>
            <pc:sldMk cId="1130258540" sldId="2146850394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DC376511-75D1-403F-93EE-F3C61443999C}" dt="2022-09-26T16:57:23.703" v="2912" actId="478"/>
          <ac:spMkLst>
            <pc:docMk/>
            <pc:sldMk cId="1130258540" sldId="2146850394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DC376511-75D1-403F-93EE-F3C61443999C}" dt="2022-09-26T16:57:58.415" v="2920" actId="207"/>
          <ac:spMkLst>
            <pc:docMk/>
            <pc:sldMk cId="1130258540" sldId="2146850394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DC376511-75D1-403F-93EE-F3C61443999C}" dt="2022-09-26T16:58:03.674" v="2922" actId="207"/>
          <ac:spMkLst>
            <pc:docMk/>
            <pc:sldMk cId="1130258540" sldId="2146850394"/>
            <ac:spMk id="36" creationId="{E29B31A9-5572-5BAF-1A61-2B8C37E6B079}"/>
          </ac:spMkLst>
        </pc:spChg>
        <pc:picChg chg="add mod">
          <ac:chgData name="Jean Oliveira/LAR/BR" userId="000d4f5c-a29d-47e0-a8a5-98134211bee8" providerId="ADAL" clId="{DC376511-75D1-403F-93EE-F3C61443999C}" dt="2022-09-26T16:57:48.401" v="2919" actId="1037"/>
          <ac:picMkLst>
            <pc:docMk/>
            <pc:sldMk cId="1130258540" sldId="2146850394"/>
            <ac:picMk id="3" creationId="{A9BFC804-5F8E-A1C7-66E9-02E9BC7E3CCA}"/>
          </ac:picMkLst>
        </pc:picChg>
      </pc:sldChg>
      <pc:sldChg chg="addSp delSp modSp mod">
        <pc:chgData name="Jean Oliveira/LAR/BR" userId="000d4f5c-a29d-47e0-a8a5-98134211bee8" providerId="ADAL" clId="{DC376511-75D1-403F-93EE-F3C61443999C}" dt="2022-09-26T17:02:05.928" v="3391" actId="1076"/>
        <pc:sldMkLst>
          <pc:docMk/>
          <pc:sldMk cId="2715480010" sldId="2146850395"/>
        </pc:sldMkLst>
        <pc:spChg chg="add mod">
          <ac:chgData name="Jean Oliveira/LAR/BR" userId="000d4f5c-a29d-47e0-a8a5-98134211bee8" providerId="ADAL" clId="{DC376511-75D1-403F-93EE-F3C61443999C}" dt="2022-09-26T17:01:44.882" v="3386"/>
          <ac:spMkLst>
            <pc:docMk/>
            <pc:sldMk cId="2715480010" sldId="2146850395"/>
            <ac:spMk id="2" creationId="{210736F9-32D1-8284-F52F-4451FE42102A}"/>
          </ac:spMkLst>
        </pc:spChg>
        <pc:spChg chg="del">
          <ac:chgData name="Jean Oliveira/LAR/BR" userId="000d4f5c-a29d-47e0-a8a5-98134211bee8" providerId="ADAL" clId="{DC376511-75D1-403F-93EE-F3C61443999C}" dt="2022-09-26T17:01:39.601" v="3385" actId="478"/>
          <ac:spMkLst>
            <pc:docMk/>
            <pc:sldMk cId="2715480010" sldId="2146850395"/>
            <ac:spMk id="30" creationId="{E232B355-EDF8-E323-F390-6E7762AFBF68}"/>
          </ac:spMkLst>
        </pc:spChg>
        <pc:picChg chg="add mod">
          <ac:chgData name="Jean Oliveira/LAR/BR" userId="000d4f5c-a29d-47e0-a8a5-98134211bee8" providerId="ADAL" clId="{DC376511-75D1-403F-93EE-F3C61443999C}" dt="2022-09-26T17:02:05.928" v="3391" actId="1076"/>
          <ac:picMkLst>
            <pc:docMk/>
            <pc:sldMk cId="2715480010" sldId="2146850395"/>
            <ac:picMk id="3" creationId="{86FA5601-CB77-CCFA-8774-DD7B56BEA459}"/>
          </ac:picMkLst>
        </pc:picChg>
      </pc:sldChg>
      <pc:sldChg chg="modSp mod">
        <pc:chgData name="Jean Oliveira/LAR/BR" userId="000d4f5c-a29d-47e0-a8a5-98134211bee8" providerId="ADAL" clId="{DC376511-75D1-403F-93EE-F3C61443999C}" dt="2022-09-26T17:25:15.078" v="3493" actId="207"/>
        <pc:sldMkLst>
          <pc:docMk/>
          <pc:sldMk cId="1642780724" sldId="2146850397"/>
        </pc:sldMkLst>
        <pc:spChg chg="mod">
          <ac:chgData name="Jean Oliveira/LAR/BR" userId="000d4f5c-a29d-47e0-a8a5-98134211bee8" providerId="ADAL" clId="{DC376511-75D1-403F-93EE-F3C61443999C}" dt="2022-09-26T17:25:15.078" v="3493" actId="207"/>
          <ac:spMkLst>
            <pc:docMk/>
            <pc:sldMk cId="1642780724" sldId="2146850397"/>
            <ac:spMk id="56" creationId="{527EC76C-8169-AB73-2F3F-742768A3E70F}"/>
          </ac:spMkLst>
        </pc:spChg>
      </pc:sldChg>
      <pc:sldChg chg="addSp delSp modSp mod">
        <pc:chgData name="Jean Oliveira/LAR/BR" userId="000d4f5c-a29d-47e0-a8a5-98134211bee8" providerId="ADAL" clId="{DC376511-75D1-403F-93EE-F3C61443999C}" dt="2022-09-26T17:04:08.148" v="3424" actId="20577"/>
        <pc:sldMkLst>
          <pc:docMk/>
          <pc:sldMk cId="1703400349" sldId="2146850399"/>
        </pc:sldMkLst>
        <pc:spChg chg="add mod">
          <ac:chgData name="Jean Oliveira/LAR/BR" userId="000d4f5c-a29d-47e0-a8a5-98134211bee8" providerId="ADAL" clId="{DC376511-75D1-403F-93EE-F3C61443999C}" dt="2022-09-26T17:02:50.543" v="3393"/>
          <ac:spMkLst>
            <pc:docMk/>
            <pc:sldMk cId="1703400349" sldId="2146850399"/>
            <ac:spMk id="2" creationId="{8DFA5D30-C04A-6721-6F05-07DD175D4CE1}"/>
          </ac:spMkLst>
        </pc:spChg>
        <pc:spChg chg="mod">
          <ac:chgData name="Jean Oliveira/LAR/BR" userId="000d4f5c-a29d-47e0-a8a5-98134211bee8" providerId="ADAL" clId="{DC376511-75D1-403F-93EE-F3C61443999C}" dt="2022-09-26T17:04:08.148" v="3424" actId="20577"/>
          <ac:spMkLst>
            <pc:docMk/>
            <pc:sldMk cId="1703400349" sldId="2146850399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DC376511-75D1-403F-93EE-F3C61443999C}" dt="2022-09-26T17:02:44.067" v="3392" actId="478"/>
          <ac:spMkLst>
            <pc:docMk/>
            <pc:sldMk cId="1703400349" sldId="2146850399"/>
            <ac:spMk id="31" creationId="{751BFC05-1C8A-214B-42EA-B376FB90B229}"/>
          </ac:spMkLst>
        </pc:spChg>
        <pc:spChg chg="mod">
          <ac:chgData name="Jean Oliveira/LAR/BR" userId="000d4f5c-a29d-47e0-a8a5-98134211bee8" providerId="ADAL" clId="{DC376511-75D1-403F-93EE-F3C61443999C}" dt="2022-09-26T17:03:33.561" v="3401" actId="20577"/>
          <ac:spMkLst>
            <pc:docMk/>
            <pc:sldMk cId="1703400349" sldId="2146850399"/>
            <ac:spMk id="45" creationId="{CD86EEB5-1A4B-3FBF-5C88-3459340E1DC1}"/>
          </ac:spMkLst>
        </pc:spChg>
        <pc:picChg chg="add mod">
          <ac:chgData name="Jean Oliveira/LAR/BR" userId="000d4f5c-a29d-47e0-a8a5-98134211bee8" providerId="ADAL" clId="{DC376511-75D1-403F-93EE-F3C61443999C}" dt="2022-09-26T17:03:16.568" v="3398" actId="12789"/>
          <ac:picMkLst>
            <pc:docMk/>
            <pc:sldMk cId="1703400349" sldId="2146850399"/>
            <ac:picMk id="3" creationId="{EAD417FF-17CC-6363-1B64-BF23AF739C37}"/>
          </ac:picMkLst>
        </pc:picChg>
      </pc:sldChg>
      <pc:sldChg chg="del">
        <pc:chgData name="Jean Oliveira/LAR/BR" userId="000d4f5c-a29d-47e0-a8a5-98134211bee8" providerId="ADAL" clId="{DC376511-75D1-403F-93EE-F3C61443999C}" dt="2022-09-26T17:26:03.755" v="3496" actId="47"/>
        <pc:sldMkLst>
          <pc:docMk/>
          <pc:sldMk cId="3912660245" sldId="2146850401"/>
        </pc:sldMkLst>
      </pc:sldChg>
      <pc:sldChg chg="del">
        <pc:chgData name="Jean Oliveira/LAR/BR" userId="000d4f5c-a29d-47e0-a8a5-98134211bee8" providerId="ADAL" clId="{DC376511-75D1-403F-93EE-F3C61443999C}" dt="2022-09-26T17:26:41.016" v="3498" actId="47"/>
        <pc:sldMkLst>
          <pc:docMk/>
          <pc:sldMk cId="3576405409" sldId="2146850403"/>
        </pc:sldMkLst>
      </pc:sldChg>
      <pc:sldChg chg="modSp mod">
        <pc:chgData name="Jean Oliveira/LAR/BR" userId="000d4f5c-a29d-47e0-a8a5-98134211bee8" providerId="ADAL" clId="{DC376511-75D1-403F-93EE-F3C61443999C}" dt="2022-09-26T17:47:42.117" v="4228" actId="20577"/>
        <pc:sldMkLst>
          <pc:docMk/>
          <pc:sldMk cId="2534259549" sldId="2146850404"/>
        </pc:sldMkLst>
        <pc:spChg chg="mod">
          <ac:chgData name="Jean Oliveira/LAR/BR" userId="000d4f5c-a29d-47e0-a8a5-98134211bee8" providerId="ADAL" clId="{DC376511-75D1-403F-93EE-F3C61443999C}" dt="2022-09-26T17:47:42.117" v="4228" actId="20577"/>
          <ac:spMkLst>
            <pc:docMk/>
            <pc:sldMk cId="2534259549" sldId="2146850404"/>
            <ac:spMk id="30" creationId="{CE2A630D-14B8-A8F8-28AA-E9844DB5CBC5}"/>
          </ac:spMkLst>
        </pc:spChg>
        <pc:spChg chg="mod">
          <ac:chgData name="Jean Oliveira/LAR/BR" userId="000d4f5c-a29d-47e0-a8a5-98134211bee8" providerId="ADAL" clId="{DC376511-75D1-403F-93EE-F3C61443999C}" dt="2022-09-26T17:32:57.410" v="3735" actId="20577"/>
          <ac:spMkLst>
            <pc:docMk/>
            <pc:sldMk cId="2534259549" sldId="2146850404"/>
            <ac:spMk id="31" creationId="{B2C855D9-F2B3-5696-3154-9062C7792E84}"/>
          </ac:spMkLst>
        </pc:spChg>
        <pc:spChg chg="mod">
          <ac:chgData name="Jean Oliveira/LAR/BR" userId="000d4f5c-a29d-47e0-a8a5-98134211bee8" providerId="ADAL" clId="{DC376511-75D1-403F-93EE-F3C61443999C}" dt="2022-09-26T17:33:29.127" v="3892" actId="20577"/>
          <ac:spMkLst>
            <pc:docMk/>
            <pc:sldMk cId="2534259549" sldId="2146850404"/>
            <ac:spMk id="46" creationId="{1DA4E8C9-32DF-0C21-DD1D-2FE217FC36B0}"/>
          </ac:spMkLst>
        </pc:spChg>
      </pc:sldChg>
      <pc:sldChg chg="del">
        <pc:chgData name="Jean Oliveira/LAR/BR" userId="000d4f5c-a29d-47e0-a8a5-98134211bee8" providerId="ADAL" clId="{DC376511-75D1-403F-93EE-F3C61443999C}" dt="2022-09-26T17:27:38.962" v="3507" actId="47"/>
        <pc:sldMkLst>
          <pc:docMk/>
          <pc:sldMk cId="3298478285" sldId="2146850406"/>
        </pc:sldMkLst>
      </pc:sldChg>
      <pc:sldChg chg="del">
        <pc:chgData name="Jean Oliveira/LAR/BR" userId="000d4f5c-a29d-47e0-a8a5-98134211bee8" providerId="ADAL" clId="{DC376511-75D1-403F-93EE-F3C61443999C}" dt="2022-09-26T17:27:36.749" v="3506" actId="47"/>
        <pc:sldMkLst>
          <pc:docMk/>
          <pc:sldMk cId="324667829" sldId="2146850407"/>
        </pc:sldMkLst>
      </pc:sldChg>
      <pc:sldChg chg="del">
        <pc:chgData name="Jean Oliveira/LAR/BR" userId="000d4f5c-a29d-47e0-a8a5-98134211bee8" providerId="ADAL" clId="{DC376511-75D1-403F-93EE-F3C61443999C}" dt="2022-09-26T17:27:36.749" v="3506" actId="47"/>
        <pc:sldMkLst>
          <pc:docMk/>
          <pc:sldMk cId="2711435673" sldId="2146850408"/>
        </pc:sldMkLst>
      </pc:sldChg>
      <pc:sldChg chg="addSp delSp modSp mod">
        <pc:chgData name="Jean Oliveira/LAR/BR" userId="000d4f5c-a29d-47e0-a8a5-98134211bee8" providerId="ADAL" clId="{DC376511-75D1-403F-93EE-F3C61443999C}" dt="2022-09-26T17:22:41.677" v="3492" actId="207"/>
        <pc:sldMkLst>
          <pc:docMk/>
          <pc:sldMk cId="1635292612" sldId="2146850410"/>
        </pc:sldMkLst>
        <pc:spChg chg="add mod ord">
          <ac:chgData name="Jean Oliveira/LAR/BR" userId="000d4f5c-a29d-47e0-a8a5-98134211bee8" providerId="ADAL" clId="{DC376511-75D1-403F-93EE-F3C61443999C}" dt="2022-09-26T17:22:14.561" v="3491" actId="20577"/>
          <ac:spMkLst>
            <pc:docMk/>
            <pc:sldMk cId="1635292612" sldId="2146850410"/>
            <ac:spMk id="2" creationId="{7C721910-425C-C719-3B8A-5BB788B1B681}"/>
          </ac:spMkLst>
        </pc:spChg>
        <pc:spChg chg="del">
          <ac:chgData name="Jean Oliveira/LAR/BR" userId="000d4f5c-a29d-47e0-a8a5-98134211bee8" providerId="ADAL" clId="{DC376511-75D1-403F-93EE-F3C61443999C}" dt="2022-09-26T17:20:58.253" v="3427" actId="478"/>
          <ac:spMkLst>
            <pc:docMk/>
            <pc:sldMk cId="1635292612" sldId="2146850410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DC376511-75D1-403F-93EE-F3C61443999C}" dt="2022-09-26T17:22:41.677" v="3492" actId="207"/>
          <ac:spMkLst>
            <pc:docMk/>
            <pc:sldMk cId="1635292612" sldId="2146850410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DC376511-75D1-403F-93EE-F3C61443999C}" dt="2022-09-26T17:04:42.102" v="3426" actId="20577"/>
          <ac:spMkLst>
            <pc:docMk/>
            <pc:sldMk cId="1635292612" sldId="2146850410"/>
            <ac:spMk id="45" creationId="{CD86EEB5-1A4B-3FBF-5C88-3459340E1DC1}"/>
          </ac:spMkLst>
        </pc:spChg>
      </pc:sldChg>
      <pc:sldChg chg="del">
        <pc:chgData name="Jean Oliveira/LAR/BR" userId="000d4f5c-a29d-47e0-a8a5-98134211bee8" providerId="ADAL" clId="{DC376511-75D1-403F-93EE-F3C61443999C}" dt="2022-09-26T17:27:11.372" v="3503" actId="47"/>
        <pc:sldMkLst>
          <pc:docMk/>
          <pc:sldMk cId="3084938768" sldId="2146850412"/>
        </pc:sldMkLst>
      </pc:sldChg>
      <pc:sldChg chg="modSp mod">
        <pc:chgData name="Jean Oliveira/LAR/BR" userId="000d4f5c-a29d-47e0-a8a5-98134211bee8" providerId="ADAL" clId="{DC376511-75D1-403F-93EE-F3C61443999C}" dt="2022-09-26T17:29:21.290" v="3525" actId="20577"/>
        <pc:sldMkLst>
          <pc:docMk/>
          <pc:sldMk cId="2664004585" sldId="2146850414"/>
        </pc:sldMkLst>
        <pc:spChg chg="mod">
          <ac:chgData name="Jean Oliveira/LAR/BR" userId="000d4f5c-a29d-47e0-a8a5-98134211bee8" providerId="ADAL" clId="{DC376511-75D1-403F-93EE-F3C61443999C}" dt="2022-09-26T17:27:59.630" v="3509" actId="207"/>
          <ac:spMkLst>
            <pc:docMk/>
            <pc:sldMk cId="2664004585" sldId="2146850414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DC376511-75D1-403F-93EE-F3C61443999C}" dt="2022-09-26T17:29:21.290" v="3525" actId="20577"/>
          <ac:spMkLst>
            <pc:docMk/>
            <pc:sldMk cId="2664004585" sldId="2146850414"/>
            <ac:spMk id="45" creationId="{CD86EEB5-1A4B-3FBF-5C88-3459340E1DC1}"/>
          </ac:spMkLst>
        </pc:spChg>
      </pc:sldChg>
      <pc:sldChg chg="modSp mod">
        <pc:chgData name="Jean Oliveira/LAR/BR" userId="000d4f5c-a29d-47e0-a8a5-98134211bee8" providerId="ADAL" clId="{DC376511-75D1-403F-93EE-F3C61443999C}" dt="2022-09-26T17:28:45.480" v="3521" actId="20577"/>
        <pc:sldMkLst>
          <pc:docMk/>
          <pc:sldMk cId="3974826073" sldId="2146850415"/>
        </pc:sldMkLst>
        <pc:spChg chg="mod">
          <ac:chgData name="Jean Oliveira/LAR/BR" userId="000d4f5c-a29d-47e0-a8a5-98134211bee8" providerId="ADAL" clId="{DC376511-75D1-403F-93EE-F3C61443999C}" dt="2022-09-26T17:28:11.272" v="3511" actId="207"/>
          <ac:spMkLst>
            <pc:docMk/>
            <pc:sldMk cId="3974826073" sldId="2146850415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DC376511-75D1-403F-93EE-F3C61443999C}" dt="2022-09-26T17:28:45.480" v="3521" actId="20577"/>
          <ac:spMkLst>
            <pc:docMk/>
            <pc:sldMk cId="3974826073" sldId="2146850415"/>
            <ac:spMk id="45" creationId="{CD86EEB5-1A4B-3FBF-5C88-3459340E1DC1}"/>
          </ac:spMkLst>
        </pc:spChg>
      </pc:sldChg>
      <pc:sldChg chg="del">
        <pc:chgData name="Jean Oliveira/LAR/BR" userId="000d4f5c-a29d-47e0-a8a5-98134211bee8" providerId="ADAL" clId="{DC376511-75D1-403F-93EE-F3C61443999C}" dt="2022-09-26T17:28:26.946" v="3513" actId="47"/>
        <pc:sldMkLst>
          <pc:docMk/>
          <pc:sldMk cId="3382359314" sldId="2146850416"/>
        </pc:sldMkLst>
      </pc:sldChg>
      <pc:sldChg chg="modSp mod">
        <pc:chgData name="Jean Oliveira/LAR/BR" userId="000d4f5c-a29d-47e0-a8a5-98134211bee8" providerId="ADAL" clId="{DC376511-75D1-403F-93EE-F3C61443999C}" dt="2022-09-26T17:31:27.569" v="3527" actId="207"/>
        <pc:sldMkLst>
          <pc:docMk/>
          <pc:sldMk cId="2116434453" sldId="2146850419"/>
        </pc:sldMkLst>
        <pc:spChg chg="mod">
          <ac:chgData name="Jean Oliveira/LAR/BR" userId="000d4f5c-a29d-47e0-a8a5-98134211bee8" providerId="ADAL" clId="{DC376511-75D1-403F-93EE-F3C61443999C}" dt="2022-09-26T17:31:27.569" v="3527" actId="207"/>
          <ac:spMkLst>
            <pc:docMk/>
            <pc:sldMk cId="2116434453" sldId="2146850419"/>
            <ac:spMk id="56" creationId="{527EC76C-8169-AB73-2F3F-742768A3E70F}"/>
          </ac:spMkLst>
        </pc:spChg>
      </pc:sldChg>
      <pc:sldChg chg="modSp mod">
        <pc:chgData name="Jean Oliveira/LAR/BR" userId="000d4f5c-a29d-47e0-a8a5-98134211bee8" providerId="ADAL" clId="{DC376511-75D1-403F-93EE-F3C61443999C}" dt="2022-09-26T19:02:41.360" v="4239" actId="2711"/>
        <pc:sldMkLst>
          <pc:docMk/>
          <pc:sldMk cId="3200673461" sldId="2146850421"/>
        </pc:sldMkLst>
        <pc:spChg chg="mod">
          <ac:chgData name="Jean Oliveira/LAR/BR" userId="000d4f5c-a29d-47e0-a8a5-98134211bee8" providerId="ADAL" clId="{DC376511-75D1-403F-93EE-F3C61443999C}" dt="2022-09-26T19:02:41.360" v="4239" actId="2711"/>
          <ac:spMkLst>
            <pc:docMk/>
            <pc:sldMk cId="3200673461" sldId="2146850421"/>
            <ac:spMk id="3" creationId="{E4650466-DE47-9C60-CA69-A6377C68A094}"/>
          </ac:spMkLst>
        </pc:spChg>
      </pc:sldChg>
      <pc:sldChg chg="addSp delSp modSp add mod">
        <pc:chgData name="Jean Oliveira/LAR/BR" userId="000d4f5c-a29d-47e0-a8a5-98134211bee8" providerId="ADAL" clId="{DC376511-75D1-403F-93EE-F3C61443999C}" dt="2022-09-26T16:37:18.684" v="1582"/>
        <pc:sldMkLst>
          <pc:docMk/>
          <pc:sldMk cId="653292591" sldId="2146850422"/>
        </pc:sldMkLst>
        <pc:spChg chg="mod">
          <ac:chgData name="Jean Oliveira/LAR/BR" userId="000d4f5c-a29d-47e0-a8a5-98134211bee8" providerId="ADAL" clId="{DC376511-75D1-403F-93EE-F3C61443999C}" dt="2022-09-26T14:59:54.091" v="1226" actId="20577"/>
          <ac:spMkLst>
            <pc:docMk/>
            <pc:sldMk cId="653292591" sldId="2146850422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37:04.448" v="1581"/>
          <ac:spMkLst>
            <pc:docMk/>
            <pc:sldMk cId="653292591" sldId="2146850422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37:18.684" v="1582"/>
          <ac:spMkLst>
            <pc:docMk/>
            <pc:sldMk cId="653292591" sldId="2146850422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DC376511-75D1-403F-93EE-F3C61443999C}" dt="2022-09-26T16:34:11.883" v="1578" actId="20577"/>
          <ac:spMkLst>
            <pc:docMk/>
            <pc:sldMk cId="653292591" sldId="2146850422"/>
            <ac:spMk id="45" creationId="{CD86EEB5-1A4B-3FBF-5C88-3459340E1DC1}"/>
          </ac:spMkLst>
        </pc:spChg>
        <pc:grpChg chg="add mod">
          <ac:chgData name="Jean Oliveira/LAR/BR" userId="000d4f5c-a29d-47e0-a8a5-98134211bee8" providerId="ADAL" clId="{DC376511-75D1-403F-93EE-F3C61443999C}" dt="2022-09-26T15:00:29.463" v="1235" actId="1076"/>
          <ac:grpSpMkLst>
            <pc:docMk/>
            <pc:sldMk cId="653292591" sldId="2146850422"/>
            <ac:grpSpMk id="5" creationId="{34B05288-2874-940E-BAC9-92B2BA856DD6}"/>
          </ac:grpSpMkLst>
        </pc:grpChg>
        <pc:picChg chg="del mod">
          <ac:chgData name="Jean Oliveira/LAR/BR" userId="000d4f5c-a29d-47e0-a8a5-98134211bee8" providerId="ADAL" clId="{DC376511-75D1-403F-93EE-F3C61443999C}" dt="2022-09-26T15:00:05.561" v="1228" actId="478"/>
          <ac:picMkLst>
            <pc:docMk/>
            <pc:sldMk cId="653292591" sldId="2146850422"/>
            <ac:picMk id="3" creationId="{BFE7E8A9-F9A6-263D-C7ED-9744F28223A6}"/>
          </ac:picMkLst>
        </pc:picChg>
        <pc:picChg chg="mod">
          <ac:chgData name="Jean Oliveira/LAR/BR" userId="000d4f5c-a29d-47e0-a8a5-98134211bee8" providerId="ADAL" clId="{DC376511-75D1-403F-93EE-F3C61443999C}" dt="2022-09-26T15:00:06.027" v="1229"/>
          <ac:picMkLst>
            <pc:docMk/>
            <pc:sldMk cId="653292591" sldId="2146850422"/>
            <ac:picMk id="6" creationId="{48019ED8-954C-E1EE-92FA-638B99CD6588}"/>
          </ac:picMkLst>
        </pc:picChg>
        <pc:picChg chg="mod">
          <ac:chgData name="Jean Oliveira/LAR/BR" userId="000d4f5c-a29d-47e0-a8a5-98134211bee8" providerId="ADAL" clId="{DC376511-75D1-403F-93EE-F3C61443999C}" dt="2022-09-26T15:00:06.027" v="1229"/>
          <ac:picMkLst>
            <pc:docMk/>
            <pc:sldMk cId="653292591" sldId="2146850422"/>
            <ac:picMk id="7" creationId="{2286F9E8-7293-BF42-0ED5-51AF93FC96C8}"/>
          </ac:picMkLst>
        </pc:picChg>
      </pc:sldChg>
      <pc:sldChg chg="delSp modSp add del mod">
        <pc:chgData name="Jean Oliveira/LAR/BR" userId="000d4f5c-a29d-47e0-a8a5-98134211bee8" providerId="ADAL" clId="{DC376511-75D1-403F-93EE-F3C61443999C}" dt="2022-09-26T16:38:05.877" v="1586" actId="47"/>
        <pc:sldMkLst>
          <pc:docMk/>
          <pc:sldMk cId="2259342410" sldId="2146850423"/>
        </pc:sldMkLst>
        <pc:picChg chg="del mod">
          <ac:chgData name="Jean Oliveira/LAR/BR" userId="000d4f5c-a29d-47e0-a8a5-98134211bee8" providerId="ADAL" clId="{DC376511-75D1-403F-93EE-F3C61443999C}" dt="2022-09-26T16:37:58.924" v="1585" actId="478"/>
          <ac:picMkLst>
            <pc:docMk/>
            <pc:sldMk cId="2259342410" sldId="2146850423"/>
            <ac:picMk id="2" creationId="{32E9F436-AA63-7066-878D-3EE80E225636}"/>
          </ac:picMkLst>
        </pc:picChg>
      </pc:sldChg>
      <pc:sldChg chg="delSp modSp add mod">
        <pc:chgData name="Jean Oliveira/LAR/BR" userId="000d4f5c-a29d-47e0-a8a5-98134211bee8" providerId="ADAL" clId="{DC376511-75D1-403F-93EE-F3C61443999C}" dt="2022-09-26T16:43:26.760" v="2225" actId="13926"/>
        <pc:sldMkLst>
          <pc:docMk/>
          <pc:sldMk cId="3703396576" sldId="2146850423"/>
        </pc:sldMkLst>
        <pc:spChg chg="mod">
          <ac:chgData name="Jean Oliveira/LAR/BR" userId="000d4f5c-a29d-47e0-a8a5-98134211bee8" providerId="ADAL" clId="{DC376511-75D1-403F-93EE-F3C61443999C}" dt="2022-09-26T16:38:24.650" v="1599" actId="20577"/>
          <ac:spMkLst>
            <pc:docMk/>
            <pc:sldMk cId="3703396576" sldId="2146850423"/>
            <ac:spMk id="3" creationId="{CC958045-386A-DE51-B7F9-F2371303FAC2}"/>
          </ac:spMkLst>
        </pc:spChg>
        <pc:spChg chg="mod">
          <ac:chgData name="Jean Oliveira/LAR/BR" userId="000d4f5c-a29d-47e0-a8a5-98134211bee8" providerId="ADAL" clId="{DC376511-75D1-403F-93EE-F3C61443999C}" dt="2022-09-26T16:38:50.942" v="1648" actId="20577"/>
          <ac:spMkLst>
            <pc:docMk/>
            <pc:sldMk cId="3703396576" sldId="2146850423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43:26.760" v="2225" actId="13926"/>
          <ac:spMkLst>
            <pc:docMk/>
            <pc:sldMk cId="3703396576" sldId="2146850423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40:12.504" v="2003" actId="20577"/>
          <ac:spMkLst>
            <pc:docMk/>
            <pc:sldMk cId="3703396576" sldId="2146850423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DC376511-75D1-403F-93EE-F3C61443999C}" dt="2022-09-26T16:38:30.480" v="1601" actId="20577"/>
          <ac:spMkLst>
            <pc:docMk/>
            <pc:sldMk cId="3703396576" sldId="2146850423"/>
            <ac:spMk id="45" creationId="{CD86EEB5-1A4B-3FBF-5C88-3459340E1DC1}"/>
          </ac:spMkLst>
        </pc:spChg>
        <pc:picChg chg="del mod">
          <ac:chgData name="Jean Oliveira/LAR/BR" userId="000d4f5c-a29d-47e0-a8a5-98134211bee8" providerId="ADAL" clId="{DC376511-75D1-403F-93EE-F3C61443999C}" dt="2022-09-26T16:38:54.875" v="1650" actId="478"/>
          <ac:picMkLst>
            <pc:docMk/>
            <pc:sldMk cId="3703396576" sldId="2146850423"/>
            <ac:picMk id="2" creationId="{32E9F436-AA63-7066-878D-3EE80E225636}"/>
          </ac:picMkLst>
        </pc:picChg>
      </pc:sldChg>
      <pc:sldChg chg="modSp add mod">
        <pc:chgData name="Jean Oliveira/LAR/BR" userId="000d4f5c-a29d-47e0-a8a5-98134211bee8" providerId="ADAL" clId="{DC376511-75D1-403F-93EE-F3C61443999C}" dt="2022-09-26T16:44:56.870" v="2290" actId="20577"/>
        <pc:sldMkLst>
          <pc:docMk/>
          <pc:sldMk cId="1508610859" sldId="2146850424"/>
        </pc:sldMkLst>
        <pc:spChg chg="mod">
          <ac:chgData name="Jean Oliveira/LAR/BR" userId="000d4f5c-a29d-47e0-a8a5-98134211bee8" providerId="ADAL" clId="{DC376511-75D1-403F-93EE-F3C61443999C}" dt="2022-09-26T16:42:10.168" v="2204" actId="20577"/>
          <ac:spMkLst>
            <pc:docMk/>
            <pc:sldMk cId="1508610859" sldId="2146850424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43:16.836" v="2224" actId="13926"/>
          <ac:spMkLst>
            <pc:docMk/>
            <pc:sldMk cId="1508610859" sldId="2146850424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44:56.870" v="2290" actId="20577"/>
          <ac:spMkLst>
            <pc:docMk/>
            <pc:sldMk cId="1508610859" sldId="2146850424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DC376511-75D1-403F-93EE-F3C61443999C}" dt="2022-09-26T16:45:00.859" v="2292" actId="20577"/>
        <pc:sldMkLst>
          <pc:docMk/>
          <pc:sldMk cId="1595726993" sldId="2146850425"/>
        </pc:sldMkLst>
        <pc:spChg chg="mod">
          <ac:chgData name="Jean Oliveira/LAR/BR" userId="000d4f5c-a29d-47e0-a8a5-98134211bee8" providerId="ADAL" clId="{DC376511-75D1-403F-93EE-F3C61443999C}" dt="2022-09-26T16:43:54.130" v="2231" actId="20577"/>
          <ac:spMkLst>
            <pc:docMk/>
            <pc:sldMk cId="1595726993" sldId="214685042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44:07.045" v="2249" actId="13926"/>
          <ac:spMkLst>
            <pc:docMk/>
            <pc:sldMk cId="1595726993" sldId="2146850425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45:00.859" v="2292" actId="20577"/>
          <ac:spMkLst>
            <pc:docMk/>
            <pc:sldMk cId="1595726993" sldId="2146850425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DC376511-75D1-403F-93EE-F3C61443999C}" dt="2022-09-26T16:45:04.853" v="2294" actId="20577"/>
        <pc:sldMkLst>
          <pc:docMk/>
          <pc:sldMk cId="2514020433" sldId="2146850426"/>
        </pc:sldMkLst>
        <pc:spChg chg="mod">
          <ac:chgData name="Jean Oliveira/LAR/BR" userId="000d4f5c-a29d-47e0-a8a5-98134211bee8" providerId="ADAL" clId="{DC376511-75D1-403F-93EE-F3C61443999C}" dt="2022-09-26T16:44:46.864" v="2288" actId="20577"/>
          <ac:spMkLst>
            <pc:docMk/>
            <pc:sldMk cId="2514020433" sldId="2146850426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44:40.206" v="2275" actId="20577"/>
          <ac:spMkLst>
            <pc:docMk/>
            <pc:sldMk cId="2514020433" sldId="2146850426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45:04.853" v="2294" actId="20577"/>
          <ac:spMkLst>
            <pc:docMk/>
            <pc:sldMk cId="2514020433" sldId="2146850426"/>
            <ac:spMk id="45" creationId="{CD86EEB5-1A4B-3FBF-5C88-3459340E1DC1}"/>
          </ac:spMkLst>
        </pc:spChg>
      </pc:sldChg>
      <pc:sldChg chg="addSp delSp modSp add mod">
        <pc:chgData name="Jean Oliveira/LAR/BR" userId="000d4f5c-a29d-47e0-a8a5-98134211bee8" providerId="ADAL" clId="{DC376511-75D1-403F-93EE-F3C61443999C}" dt="2022-09-26T16:52:38.888" v="2753" actId="20577"/>
        <pc:sldMkLst>
          <pc:docMk/>
          <pc:sldMk cId="333931063" sldId="2146850427"/>
        </pc:sldMkLst>
        <pc:spChg chg="mod">
          <ac:chgData name="Jean Oliveira/LAR/BR" userId="000d4f5c-a29d-47e0-a8a5-98134211bee8" providerId="ADAL" clId="{DC376511-75D1-403F-93EE-F3C61443999C}" dt="2022-09-26T16:46:19.841" v="2352" actId="20577"/>
          <ac:spMkLst>
            <pc:docMk/>
            <pc:sldMk cId="333931063" sldId="2146850427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DC376511-75D1-403F-93EE-F3C61443999C}" dt="2022-09-26T16:51:25.105" v="2542" actId="20577"/>
          <ac:spMkLst>
            <pc:docMk/>
            <pc:sldMk cId="333931063" sldId="2146850427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DC376511-75D1-403F-93EE-F3C61443999C}" dt="2022-09-26T16:52:38.888" v="2753" actId="20577"/>
          <ac:spMkLst>
            <pc:docMk/>
            <pc:sldMk cId="333931063" sldId="2146850427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DC376511-75D1-403F-93EE-F3C61443999C}" dt="2022-09-26T16:45:52.428" v="2298" actId="207"/>
          <ac:spMkLst>
            <pc:docMk/>
            <pc:sldMk cId="333931063" sldId="2146850427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DC376511-75D1-403F-93EE-F3C61443999C}" dt="2022-09-26T16:45:57.121" v="2300" actId="207"/>
          <ac:spMkLst>
            <pc:docMk/>
            <pc:sldMk cId="333931063" sldId="2146850427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DC376511-75D1-403F-93EE-F3C61443999C}" dt="2022-09-26T16:45:42.831" v="2297" actId="20577"/>
          <ac:spMkLst>
            <pc:docMk/>
            <pc:sldMk cId="333931063" sldId="2146850427"/>
            <ac:spMk id="45" creationId="{CD86EEB5-1A4B-3FBF-5C88-3459340E1DC1}"/>
          </ac:spMkLst>
        </pc:spChg>
        <pc:picChg chg="del mod">
          <ac:chgData name="Jean Oliveira/LAR/BR" userId="000d4f5c-a29d-47e0-a8a5-98134211bee8" providerId="ADAL" clId="{DC376511-75D1-403F-93EE-F3C61443999C}" dt="2022-09-26T16:45:59.029" v="2302" actId="478"/>
          <ac:picMkLst>
            <pc:docMk/>
            <pc:sldMk cId="333931063" sldId="2146850427"/>
            <ac:picMk id="2" creationId="{32E9F436-AA63-7066-878D-3EE80E225636}"/>
          </ac:picMkLst>
        </pc:picChg>
        <pc:picChg chg="add mod">
          <ac:chgData name="Jean Oliveira/LAR/BR" userId="000d4f5c-a29d-47e0-a8a5-98134211bee8" providerId="ADAL" clId="{DC376511-75D1-403F-93EE-F3C61443999C}" dt="2022-09-26T16:46:34.561" v="2355" actId="1076"/>
          <ac:picMkLst>
            <pc:docMk/>
            <pc:sldMk cId="333931063" sldId="2146850427"/>
            <ac:picMk id="5" creationId="{F5B1DC92-823C-058F-2FE0-97FDC58A4DD2}"/>
          </ac:picMkLst>
        </pc:picChg>
      </pc:sldChg>
      <pc:sldChg chg="add">
        <pc:chgData name="Jean Oliveira/LAR/BR" userId="000d4f5c-a29d-47e0-a8a5-98134211bee8" providerId="ADAL" clId="{DC376511-75D1-403F-93EE-F3C61443999C}" dt="2022-09-26T17:25:58.088" v="3495"/>
        <pc:sldMkLst>
          <pc:docMk/>
          <pc:sldMk cId="1943630602" sldId="2146850428"/>
        </pc:sldMkLst>
      </pc:sldChg>
      <pc:sldChg chg="modSp add mod">
        <pc:chgData name="Jean Oliveira/LAR/BR" userId="000d4f5c-a29d-47e0-a8a5-98134211bee8" providerId="ADAL" clId="{DC376511-75D1-403F-93EE-F3C61443999C}" dt="2022-09-26T17:26:49.134" v="3502" actId="20577"/>
        <pc:sldMkLst>
          <pc:docMk/>
          <pc:sldMk cId="349929967" sldId="2146850429"/>
        </pc:sldMkLst>
        <pc:spChg chg="mod">
          <ac:chgData name="Jean Oliveira/LAR/BR" userId="000d4f5c-a29d-47e0-a8a5-98134211bee8" providerId="ADAL" clId="{DC376511-75D1-403F-93EE-F3C61443999C}" dt="2022-09-26T17:26:49.134" v="3502" actId="20577"/>
          <ac:spMkLst>
            <pc:docMk/>
            <pc:sldMk cId="349929967" sldId="2146850429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DC376511-75D1-403F-93EE-F3C61443999C}" dt="2022-09-26T17:28:51.762" v="3523" actId="20577"/>
        <pc:sldMkLst>
          <pc:docMk/>
          <pc:sldMk cId="1616550515" sldId="2146850430"/>
        </pc:sldMkLst>
        <pc:spChg chg="mod">
          <ac:chgData name="Jean Oliveira/LAR/BR" userId="000d4f5c-a29d-47e0-a8a5-98134211bee8" providerId="ADAL" clId="{DC376511-75D1-403F-93EE-F3C61443999C}" dt="2022-09-26T17:28:51.762" v="3523" actId="20577"/>
          <ac:spMkLst>
            <pc:docMk/>
            <pc:sldMk cId="1616550515" sldId="2146850430"/>
            <ac:spMk id="45" creationId="{CD86EEB5-1A4B-3FBF-5C88-3459340E1DC1}"/>
          </ac:spMkLst>
        </pc:spChg>
      </pc:sldChg>
      <pc:sldChg chg="add del">
        <pc:chgData name="Jean Oliveira/LAR/BR" userId="000d4f5c-a29d-47e0-a8a5-98134211bee8" providerId="ADAL" clId="{DC376511-75D1-403F-93EE-F3C61443999C}" dt="2022-09-26T17:27:33.786" v="3505" actId="47"/>
        <pc:sldMkLst>
          <pc:docMk/>
          <pc:sldMk cId="3887792165" sldId="2146850430"/>
        </pc:sldMkLst>
      </pc:sldChg>
    </pc:docChg>
  </pc:docChgLst>
  <pc:docChgLst>
    <pc:chgData name="Jean Oliveira/LAR/BR" userId="000d4f5c-a29d-47e0-a8a5-98134211bee8" providerId="ADAL" clId="{F0A3FF17-DEFB-411B-8D09-A61AF9E7DE3A}"/>
    <pc:docChg chg="undo custSel addSld delSld modSld sldOrd">
      <pc:chgData name="Jean Oliveira/LAR/BR" userId="000d4f5c-a29d-47e0-a8a5-98134211bee8" providerId="ADAL" clId="{F0A3FF17-DEFB-411B-8D09-A61AF9E7DE3A}" dt="2022-09-02T18:16:14.597" v="25599" actId="207"/>
      <pc:docMkLst>
        <pc:docMk/>
      </pc:docMkLst>
      <pc:sldChg chg="del">
        <pc:chgData name="Jean Oliveira/LAR/BR" userId="000d4f5c-a29d-47e0-a8a5-98134211bee8" providerId="ADAL" clId="{F0A3FF17-DEFB-411B-8D09-A61AF9E7DE3A}" dt="2022-08-22T15:45:52.558" v="6" actId="47"/>
        <pc:sldMkLst>
          <pc:docMk/>
          <pc:sldMk cId="2619926868" sldId="2146850364"/>
        </pc:sldMkLst>
      </pc:sldChg>
      <pc:sldChg chg="del">
        <pc:chgData name="Jean Oliveira/LAR/BR" userId="000d4f5c-a29d-47e0-a8a5-98134211bee8" providerId="ADAL" clId="{F0A3FF17-DEFB-411B-8D09-A61AF9E7DE3A}" dt="2022-08-22T19:50:08.194" v="8820" actId="47"/>
        <pc:sldMkLst>
          <pc:docMk/>
          <pc:sldMk cId="2402039958" sldId="2146850369"/>
        </pc:sldMkLst>
      </pc:sldChg>
      <pc:sldChg chg="del">
        <pc:chgData name="Jean Oliveira/LAR/BR" userId="000d4f5c-a29d-47e0-a8a5-98134211bee8" providerId="ADAL" clId="{F0A3FF17-DEFB-411B-8D09-A61AF9E7DE3A}" dt="2022-08-22T20:40:36.603" v="9535" actId="47"/>
        <pc:sldMkLst>
          <pc:docMk/>
          <pc:sldMk cId="2722498584" sldId="2146850370"/>
        </pc:sldMkLst>
      </pc:sldChg>
      <pc:sldChg chg="addSp delSp modSp mod">
        <pc:chgData name="Jean Oliveira/LAR/BR" userId="000d4f5c-a29d-47e0-a8a5-98134211bee8" providerId="ADAL" clId="{F0A3FF17-DEFB-411B-8D09-A61AF9E7DE3A}" dt="2022-09-02T14:38:29.975" v="19600" actId="20577"/>
        <pc:sldMkLst>
          <pc:docMk/>
          <pc:sldMk cId="2656611970" sldId="2146850373"/>
        </pc:sldMkLst>
        <pc:spChg chg="mod">
          <ac:chgData name="Jean Oliveira/LAR/BR" userId="000d4f5c-a29d-47e0-a8a5-98134211bee8" providerId="ADAL" clId="{F0A3FF17-DEFB-411B-8D09-A61AF9E7DE3A}" dt="2022-09-02T14:38:29.975" v="19600" actId="20577"/>
          <ac:spMkLst>
            <pc:docMk/>
            <pc:sldMk cId="2656611970" sldId="2146850373"/>
            <ac:spMk id="2" creationId="{1BE80A6F-FAB6-55CE-CA09-C45A18664A79}"/>
          </ac:spMkLst>
        </pc:spChg>
        <pc:spChg chg="add mod">
          <ac:chgData name="Jean Oliveira/LAR/BR" userId="000d4f5c-a29d-47e0-a8a5-98134211bee8" providerId="ADAL" clId="{F0A3FF17-DEFB-411B-8D09-A61AF9E7DE3A}" dt="2022-09-02T13:57:24.279" v="17114" actId="1076"/>
          <ac:spMkLst>
            <pc:docMk/>
            <pc:sldMk cId="2656611970" sldId="2146850373"/>
            <ac:spMk id="3" creationId="{B467DE93-8063-64E2-2654-5D93C8E089E7}"/>
          </ac:spMkLst>
        </pc:spChg>
        <pc:spChg chg="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F0A3FF17-DEFB-411B-8D09-A61AF9E7DE3A}" dt="2022-08-22T15:47:36.177" v="45" actId="478"/>
          <ac:spMkLst>
            <pc:docMk/>
            <pc:sldMk cId="2656611970" sldId="2146850373"/>
            <ac:spMk id="5" creationId="{7FCB2E4C-0E1E-DF07-7836-4A578BFBE289}"/>
          </ac:spMkLst>
        </pc:spChg>
        <pc:spChg chg="del mod">
          <ac:chgData name="Jean Oliveira/LAR/BR" userId="000d4f5c-a29d-47e0-a8a5-98134211bee8" providerId="ADAL" clId="{F0A3FF17-DEFB-411B-8D09-A61AF9E7DE3A}" dt="2022-08-22T15:51:23.709" v="106" actId="478"/>
          <ac:spMkLst>
            <pc:docMk/>
            <pc:sldMk cId="2656611970" sldId="2146850373"/>
            <ac:spMk id="6" creationId="{9AFBEC59-8A89-6380-B2D3-A51AA66E60AA}"/>
          </ac:spMkLst>
        </pc:spChg>
        <pc:spChg chg="add mod topLvl">
          <ac:chgData name="Jean Oliveira/LAR/BR" userId="000d4f5c-a29d-47e0-a8a5-98134211bee8" providerId="ADAL" clId="{F0A3FF17-DEFB-411B-8D09-A61AF9E7DE3A}" dt="2022-08-22T18:54:35.959" v="6715" actId="255"/>
          <ac:spMkLst>
            <pc:docMk/>
            <pc:sldMk cId="2656611970" sldId="2146850373"/>
            <ac:spMk id="7" creationId="{A82D554E-0CD1-2EA8-FB0C-2E548F6256A9}"/>
          </ac:spMkLst>
        </pc:spChg>
        <pc:spChg chg="add mod topLvl">
          <ac:chgData name="Jean Oliveira/LAR/BR" userId="000d4f5c-a29d-47e0-a8a5-98134211bee8" providerId="ADAL" clId="{F0A3FF17-DEFB-411B-8D09-A61AF9E7DE3A}" dt="2022-08-22T16:13:25.890" v="731" actId="20577"/>
          <ac:spMkLst>
            <pc:docMk/>
            <pc:sldMk cId="2656611970" sldId="2146850373"/>
            <ac:spMk id="8" creationId="{348D2C49-F34C-5E33-A9C6-D34A26222662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9" creationId="{0F01CF41-97A1-A23A-C988-515163CC580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0" creationId="{F252DDBB-9BC0-D54F-20AA-2A8ADA6CD105}"/>
          </ac:spMkLst>
        </pc:spChg>
        <pc:spChg chg="add mod topLvl">
          <ac:chgData name="Jean Oliveira/LAR/BR" userId="000d4f5c-a29d-47e0-a8a5-98134211bee8" providerId="ADAL" clId="{F0A3FF17-DEFB-411B-8D09-A61AF9E7DE3A}" dt="2022-08-22T16:13:36.215" v="732" actId="207"/>
          <ac:spMkLst>
            <pc:docMk/>
            <pc:sldMk cId="2656611970" sldId="2146850373"/>
            <ac:spMk id="11" creationId="{D56DE679-0832-8AD6-7204-1AC5D2EE49EE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2" creationId="{DA94254E-35CF-0247-55F1-84FA7811EAAE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3" creationId="{F61419AB-4E4B-7E90-104C-5FF0629C734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5" creationId="{38E7B0B8-06CD-1F8C-0480-05B1FEB8865D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6" creationId="{1345F3DE-3C9E-8904-E849-4D224644A570}"/>
          </ac:spMkLst>
        </pc:spChg>
        <pc:spChg chg="add mod topLvl">
          <ac:chgData name="Jean Oliveira/LAR/BR" userId="000d4f5c-a29d-47e0-a8a5-98134211bee8" providerId="ADAL" clId="{F0A3FF17-DEFB-411B-8D09-A61AF9E7DE3A}" dt="2022-08-22T16:13:40.005" v="733" actId="207"/>
          <ac:spMkLst>
            <pc:docMk/>
            <pc:sldMk cId="2656611970" sldId="2146850373"/>
            <ac:spMk id="17" creationId="{13020011-DBB4-7145-6E62-072243C746D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8" creationId="{5B34561C-60C8-B179-94B7-0A722844BE8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19" creationId="{684BE882-2DDE-1924-5ECA-31697F8BB994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0" creationId="{DEF1255C-B19C-C0B8-7042-7300B1BFA164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1" creationId="{86A6281F-6062-45F5-3A76-73C402CB308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2" creationId="{41C25718-AFEB-3DEA-220E-AD910BF69EAF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3" creationId="{A8F44F3D-3597-7267-8EEF-9F7C684D9D56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4" creationId="{240FA7FA-4C30-B956-3810-53AE9F3D8CCB}"/>
          </ac:spMkLst>
        </pc:spChg>
        <pc:spChg chg="add mod topLvl">
          <ac:chgData name="Jean Oliveira/LAR/BR" userId="000d4f5c-a29d-47e0-a8a5-98134211bee8" providerId="ADAL" clId="{F0A3FF17-DEFB-411B-8D09-A61AF9E7DE3A}" dt="2022-09-02T14:35:17.073" v="19480" actId="20577"/>
          <ac:spMkLst>
            <pc:docMk/>
            <pc:sldMk cId="2656611970" sldId="2146850373"/>
            <ac:spMk id="25" creationId="{3F946097-56D9-593A-28B6-E4C8017C399C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6" creationId="{8CB10CAD-1494-BFB9-CA07-A1829ACE56A8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7" creationId="{FE7881F4-0FDD-1C38-212F-C519609117C0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8" creationId="{71CEC027-0EDF-A8C7-EF96-2AD9DF956CA9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29" creationId="{0534CC9C-870B-C12C-CC2E-12511A17854C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30" creationId="{D3871900-E81C-C751-1702-09B8DB49AF18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31" creationId="{00DE2225-4BA6-9CDE-D64C-FE665C134027}"/>
          </ac:spMkLst>
        </pc:spChg>
        <pc:spChg chg="add del mod">
          <ac:chgData name="Jean Oliveira/LAR/BR" userId="000d4f5c-a29d-47e0-a8a5-98134211bee8" providerId="ADAL" clId="{F0A3FF17-DEFB-411B-8D09-A61AF9E7DE3A}" dt="2022-08-22T16:09:40.284" v="580" actId="478"/>
          <ac:spMkLst>
            <pc:docMk/>
            <pc:sldMk cId="2656611970" sldId="2146850373"/>
            <ac:spMk id="32" creationId="{D0E4C4BC-AF30-D772-C879-EBFA5E63D549}"/>
          </ac:spMkLst>
        </pc:spChg>
        <pc:spChg chg="add mod topLvl">
          <ac:chgData name="Jean Oliveira/LAR/BR" userId="000d4f5c-a29d-47e0-a8a5-98134211bee8" providerId="ADAL" clId="{F0A3FF17-DEFB-411B-8D09-A61AF9E7DE3A}" dt="2022-08-22T16:12:02.270" v="612" actId="165"/>
          <ac:spMkLst>
            <pc:docMk/>
            <pc:sldMk cId="2656611970" sldId="2146850373"/>
            <ac:spMk id="33" creationId="{61917C5A-7109-2E66-0480-8C3AD669481B}"/>
          </ac:spMkLst>
        </pc:spChg>
        <pc:spChg chg="add del mod">
          <ac:chgData name="Jean Oliveira/LAR/BR" userId="000d4f5c-a29d-47e0-a8a5-98134211bee8" providerId="ADAL" clId="{F0A3FF17-DEFB-411B-8D09-A61AF9E7DE3A}" dt="2022-08-22T16:09:40.284" v="580" actId="478"/>
          <ac:spMkLst>
            <pc:docMk/>
            <pc:sldMk cId="2656611970" sldId="2146850373"/>
            <ac:spMk id="34" creationId="{B6D5A6E9-0E2B-E323-492B-D369D697B160}"/>
          </ac:spMkLst>
        </pc:spChg>
        <pc:spChg chg="add mod">
          <ac:chgData name="Jean Oliveira/LAR/BR" userId="000d4f5c-a29d-47e0-a8a5-98134211bee8" providerId="ADAL" clId="{F0A3FF17-DEFB-411B-8D09-A61AF9E7DE3A}" dt="2022-08-22T16:10:41.478" v="603" actId="14100"/>
          <ac:spMkLst>
            <pc:docMk/>
            <pc:sldMk cId="2656611970" sldId="2146850373"/>
            <ac:spMk id="35" creationId="{EF8CD91E-F14A-0EBA-A739-C59DA75E7425}"/>
          </ac:spMkLst>
        </pc:spChg>
        <pc:spChg chg="add del mod">
          <ac:chgData name="Jean Oliveira/LAR/BR" userId="000d4f5c-a29d-47e0-a8a5-98134211bee8" providerId="ADAL" clId="{F0A3FF17-DEFB-411B-8D09-A61AF9E7DE3A}" dt="2022-08-22T16:32:25.469" v="2891" actId="478"/>
          <ac:spMkLst>
            <pc:docMk/>
            <pc:sldMk cId="2656611970" sldId="2146850373"/>
            <ac:spMk id="37" creationId="{300DA0BB-F520-F3EF-5A00-7C2157E983C2}"/>
          </ac:spMkLst>
        </pc:spChg>
        <pc:spChg chg="add del mod">
          <ac:chgData name="Jean Oliveira/LAR/BR" userId="000d4f5c-a29d-47e0-a8a5-98134211bee8" providerId="ADAL" clId="{F0A3FF17-DEFB-411B-8D09-A61AF9E7DE3A}" dt="2022-08-22T18:15:27.333" v="5452" actId="478"/>
          <ac:spMkLst>
            <pc:docMk/>
            <pc:sldMk cId="2656611970" sldId="2146850373"/>
            <ac:spMk id="38" creationId="{4C7534C4-8374-8BBF-8C17-3FEF36C3D7FF}"/>
          </ac:spMkLst>
        </pc:spChg>
        <pc:spChg chg="add del mod">
          <ac:chgData name="Jean Oliveira/LAR/BR" userId="000d4f5c-a29d-47e0-a8a5-98134211bee8" providerId="ADAL" clId="{F0A3FF17-DEFB-411B-8D09-A61AF9E7DE3A}" dt="2022-08-22T18:16:39.063" v="5647" actId="478"/>
          <ac:spMkLst>
            <pc:docMk/>
            <pc:sldMk cId="2656611970" sldId="2146850373"/>
            <ac:spMk id="39" creationId="{A0034418-8F07-BA84-EC78-32DBDF316B6F}"/>
          </ac:spMkLst>
        </pc:spChg>
        <pc:grpChg chg="add mod">
          <ac:chgData name="Jean Oliveira/LAR/BR" userId="000d4f5c-a29d-47e0-a8a5-98134211bee8" providerId="ADAL" clId="{F0A3FF17-DEFB-411B-8D09-A61AF9E7DE3A}" dt="2022-08-22T15:58:43.942" v="283" actId="164"/>
          <ac:grpSpMkLst>
            <pc:docMk/>
            <pc:sldMk cId="2656611970" sldId="2146850373"/>
            <ac:grpSpMk id="3" creationId="{AA93FA8B-04E7-94A2-74E9-EB6E063A3F76}"/>
          </ac:grpSpMkLst>
        </pc:grpChg>
        <pc:grpChg chg="add del mod">
          <ac:chgData name="Jean Oliveira/LAR/BR" userId="000d4f5c-a29d-47e0-a8a5-98134211bee8" providerId="ADAL" clId="{F0A3FF17-DEFB-411B-8D09-A61AF9E7DE3A}" dt="2022-08-22T16:00:12.842" v="321" actId="165"/>
          <ac:grpSpMkLst>
            <pc:docMk/>
            <pc:sldMk cId="2656611970" sldId="2146850373"/>
            <ac:grpSpMk id="14" creationId="{7EA7F684-47A8-9389-21BC-0134F7BE3FF9}"/>
          </ac:grpSpMkLst>
        </pc:grpChg>
        <pc:grpChg chg="add del mod">
          <ac:chgData name="Jean Oliveira/LAR/BR" userId="000d4f5c-a29d-47e0-a8a5-98134211bee8" providerId="ADAL" clId="{F0A3FF17-DEFB-411B-8D09-A61AF9E7DE3A}" dt="2022-08-22T16:12:02.270" v="612" actId="165"/>
          <ac:grpSpMkLst>
            <pc:docMk/>
            <pc:sldMk cId="2656611970" sldId="2146850373"/>
            <ac:grpSpMk id="36" creationId="{DFD5130B-8E1D-6D16-918F-F7592C08DE8E}"/>
          </ac:grpSpMkLst>
        </pc:grpChg>
      </pc:sldChg>
      <pc:sldChg chg="del">
        <pc:chgData name="Jean Oliveira/LAR/BR" userId="000d4f5c-a29d-47e0-a8a5-98134211bee8" providerId="ADAL" clId="{F0A3FF17-DEFB-411B-8D09-A61AF9E7DE3A}" dt="2022-08-22T20:51:42.355" v="10858" actId="47"/>
        <pc:sldMkLst>
          <pc:docMk/>
          <pc:sldMk cId="1087358240" sldId="2146850375"/>
        </pc:sldMkLst>
      </pc:sldChg>
      <pc:sldChg chg="del">
        <pc:chgData name="Jean Oliveira/LAR/BR" userId="000d4f5c-a29d-47e0-a8a5-98134211bee8" providerId="ADAL" clId="{F0A3FF17-DEFB-411B-8D09-A61AF9E7DE3A}" dt="2022-08-22T20:41:06.686" v="9545" actId="47"/>
        <pc:sldMkLst>
          <pc:docMk/>
          <pc:sldMk cId="2203698195" sldId="2146850376"/>
        </pc:sldMkLst>
      </pc:sldChg>
      <pc:sldChg chg="del">
        <pc:chgData name="Jean Oliveira/LAR/BR" userId="000d4f5c-a29d-47e0-a8a5-98134211bee8" providerId="ADAL" clId="{F0A3FF17-DEFB-411B-8D09-A61AF9E7DE3A}" dt="2022-08-22T20:41:06.686" v="9545" actId="47"/>
        <pc:sldMkLst>
          <pc:docMk/>
          <pc:sldMk cId="3232601697" sldId="2146850377"/>
        </pc:sldMkLst>
      </pc:sldChg>
      <pc:sldChg chg="addSp modSp add mod">
        <pc:chgData name="Jean Oliveira/LAR/BR" userId="000d4f5c-a29d-47e0-a8a5-98134211bee8" providerId="ADAL" clId="{F0A3FF17-DEFB-411B-8D09-A61AF9E7DE3A}" dt="2022-08-22T20:40:57.486" v="9544" actId="20577"/>
        <pc:sldMkLst>
          <pc:docMk/>
          <pc:sldMk cId="3728886258" sldId="2146850378"/>
        </pc:sldMkLst>
        <pc:spChg chg="mod">
          <ac:chgData name="Jean Oliveira/LAR/BR" userId="000d4f5c-a29d-47e0-a8a5-98134211bee8" providerId="ADAL" clId="{F0A3FF17-DEFB-411B-8D09-A61AF9E7DE3A}" dt="2022-08-22T15:45:57.374" v="7" actId="207"/>
          <ac:spMkLst>
            <pc:docMk/>
            <pc:sldMk cId="3728886258" sldId="2146850378"/>
            <ac:spMk id="2" creationId="{1BE80A6F-FAB6-55CE-CA09-C45A18664A79}"/>
          </ac:spMkLst>
        </pc:spChg>
        <pc:spChg chg="add mod">
          <ac:chgData name="Jean Oliveira/LAR/BR" userId="000d4f5c-a29d-47e0-a8a5-98134211bee8" providerId="ADAL" clId="{F0A3FF17-DEFB-411B-8D09-A61AF9E7DE3A}" dt="2022-08-22T20:40:57.486" v="9544" actId="20577"/>
          <ac:spMkLst>
            <pc:docMk/>
            <pc:sldMk cId="3728886258" sldId="2146850378"/>
            <ac:spMk id="3" creationId="{E4650466-DE47-9C60-CA69-A6377C68A094}"/>
          </ac:spMkLst>
        </pc:spChg>
        <pc:picChg chg="add mod">
          <ac:chgData name="Jean Oliveira/LAR/BR" userId="000d4f5c-a29d-47e0-a8a5-98134211bee8" providerId="ADAL" clId="{F0A3FF17-DEFB-411B-8D09-A61AF9E7DE3A}" dt="2022-08-22T15:44:09.042" v="4"/>
          <ac:picMkLst>
            <pc:docMk/>
            <pc:sldMk cId="3728886258" sldId="2146850378"/>
            <ac:picMk id="4" creationId="{93A103FB-0AA9-840D-C0FA-6F204C76D0E9}"/>
          </ac:picMkLst>
        </pc:picChg>
      </pc:sldChg>
      <pc:sldChg chg="addSp delSp modSp add mod">
        <pc:chgData name="Jean Oliveira/LAR/BR" userId="000d4f5c-a29d-47e0-a8a5-98134211bee8" providerId="ADAL" clId="{F0A3FF17-DEFB-411B-8D09-A61AF9E7DE3A}" dt="2022-09-01T18:38:49.716" v="17046" actId="478"/>
        <pc:sldMkLst>
          <pc:docMk/>
          <pc:sldMk cId="224142058" sldId="2146850379"/>
        </pc:sldMkLst>
        <pc:spChg chg="mod">
          <ac:chgData name="Jean Oliveira/LAR/BR" userId="000d4f5c-a29d-47e0-a8a5-98134211bee8" providerId="ADAL" clId="{F0A3FF17-DEFB-411B-8D09-A61AF9E7DE3A}" dt="2022-08-22T18:52:00.494" v="6374" actId="255"/>
          <ac:spMkLst>
            <pc:docMk/>
            <pc:sldMk cId="224142058" sldId="2146850379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8-22T16:37:44.611" v="3210" actId="20577"/>
          <ac:spMkLst>
            <pc:docMk/>
            <pc:sldMk cId="224142058" sldId="2146850379"/>
            <ac:spMk id="4" creationId="{FA464834-B39D-E516-84A5-58F9B4B68E8E}"/>
          </ac:spMkLst>
        </pc:spChg>
        <pc:spChg chg="del mod">
          <ac:chgData name="Jean Oliveira/LAR/BR" userId="000d4f5c-a29d-47e0-a8a5-98134211bee8" providerId="ADAL" clId="{F0A3FF17-DEFB-411B-8D09-A61AF9E7DE3A}" dt="2022-08-22T18:54:48.020" v="6716" actId="478"/>
          <ac:spMkLst>
            <pc:docMk/>
            <pc:sldMk cId="224142058" sldId="2146850379"/>
            <ac:spMk id="7" creationId="{A82D554E-0CD1-2EA8-FB0C-2E548F6256A9}"/>
          </ac:spMkLst>
        </pc:spChg>
        <pc:spChg chg="mod">
          <ac:chgData name="Jean Oliveira/LAR/BR" userId="000d4f5c-a29d-47e0-a8a5-98134211bee8" providerId="ADAL" clId="{F0A3FF17-DEFB-411B-8D09-A61AF9E7DE3A}" dt="2022-08-22T17:43:07.842" v="5046" actId="14100"/>
          <ac:spMkLst>
            <pc:docMk/>
            <pc:sldMk cId="224142058" sldId="2146850379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2T16:37:54.757" v="3212" actId="207"/>
          <ac:spMkLst>
            <pc:docMk/>
            <pc:sldMk cId="224142058" sldId="2146850379"/>
            <ac:spMk id="10" creationId="{F252DDBB-9BC0-D54F-20AA-2A8ADA6CD105}"/>
          </ac:spMkLst>
        </pc:spChg>
        <pc:spChg chg="mod">
          <ac:chgData name="Jean Oliveira/LAR/BR" userId="000d4f5c-a29d-47e0-a8a5-98134211bee8" providerId="ADAL" clId="{F0A3FF17-DEFB-411B-8D09-A61AF9E7DE3A}" dt="2022-08-22T16:37:50.334" v="3211" actId="207"/>
          <ac:spMkLst>
            <pc:docMk/>
            <pc:sldMk cId="224142058" sldId="2146850379"/>
            <ac:spMk id="11" creationId="{D56DE679-0832-8AD6-7204-1AC5D2EE49EE}"/>
          </ac:spMkLst>
        </pc:spChg>
        <pc:spChg chg="mod">
          <ac:chgData name="Jean Oliveira/LAR/BR" userId="000d4f5c-a29d-47e0-a8a5-98134211bee8" providerId="ADAL" clId="{F0A3FF17-DEFB-411B-8D09-A61AF9E7DE3A}" dt="2022-08-22T18:54:04.294" v="6700" actId="20577"/>
          <ac:spMkLst>
            <pc:docMk/>
            <pc:sldMk cId="224142058" sldId="2146850379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8-22T16:38:03.522" v="3213" actId="478"/>
          <ac:spMkLst>
            <pc:docMk/>
            <pc:sldMk cId="224142058" sldId="2146850379"/>
            <ac:spMk id="38" creationId="{4C7534C4-8374-8BBF-8C17-3FEF36C3D7FF}"/>
          </ac:spMkLst>
        </pc:spChg>
        <pc:spChg chg="del mod">
          <ac:chgData name="Jean Oliveira/LAR/BR" userId="000d4f5c-a29d-47e0-a8a5-98134211bee8" providerId="ADAL" clId="{F0A3FF17-DEFB-411B-8D09-A61AF9E7DE3A}" dt="2022-09-01T18:38:49.716" v="17046" actId="478"/>
          <ac:spMkLst>
            <pc:docMk/>
            <pc:sldMk cId="224142058" sldId="2146850379"/>
            <ac:spMk id="39" creationId="{A0034418-8F07-BA84-EC78-32DBDF316B6F}"/>
          </ac:spMkLst>
        </pc:spChg>
        <pc:spChg chg="add mod">
          <ac:chgData name="Jean Oliveira/LAR/BR" userId="000d4f5c-a29d-47e0-a8a5-98134211bee8" providerId="ADAL" clId="{F0A3FF17-DEFB-411B-8D09-A61AF9E7DE3A}" dt="2022-08-22T18:54:51.864" v="6721" actId="20577"/>
          <ac:spMkLst>
            <pc:docMk/>
            <pc:sldMk cId="224142058" sldId="2146850379"/>
            <ac:spMk id="40" creationId="{901CF734-32E6-CDE3-E651-2F608CCC1974}"/>
          </ac:spMkLst>
        </pc:spChg>
        <pc:picChg chg="add del">
          <ac:chgData name="Jean Oliveira/LAR/BR" userId="000d4f5c-a29d-47e0-a8a5-98134211bee8" providerId="ADAL" clId="{F0A3FF17-DEFB-411B-8D09-A61AF9E7DE3A}" dt="2022-08-22T17:39:24.342" v="4546" actId="478"/>
          <ac:picMkLst>
            <pc:docMk/>
            <pc:sldMk cId="224142058" sldId="2146850379"/>
            <ac:picMk id="5" creationId="{9C89F8A9-57C6-81F8-CA8B-F84BD8F524B9}"/>
          </ac:picMkLst>
        </pc:picChg>
        <pc:picChg chg="add mod">
          <ac:chgData name="Jean Oliveira/LAR/BR" userId="000d4f5c-a29d-47e0-a8a5-98134211bee8" providerId="ADAL" clId="{F0A3FF17-DEFB-411B-8D09-A61AF9E7DE3A}" dt="2022-08-22T18:46:33.754" v="5850" actId="1038"/>
          <ac:picMkLst>
            <pc:docMk/>
            <pc:sldMk cId="224142058" sldId="2146850379"/>
            <ac:picMk id="14" creationId="{7534585B-5975-F0CF-1BAD-CB71E43E522D}"/>
          </ac:picMkLst>
        </pc:picChg>
        <pc:picChg chg="add del mod">
          <ac:chgData name="Jean Oliveira/LAR/BR" userId="000d4f5c-a29d-47e0-a8a5-98134211bee8" providerId="ADAL" clId="{F0A3FF17-DEFB-411B-8D09-A61AF9E7DE3A}" dt="2022-08-22T18:47:29.114" v="5913" actId="478"/>
          <ac:picMkLst>
            <pc:docMk/>
            <pc:sldMk cId="224142058" sldId="2146850379"/>
            <ac:picMk id="34" creationId="{77380140-C6F1-CDA3-626A-0724A186E989}"/>
          </ac:picMkLst>
        </pc:picChg>
      </pc:sldChg>
      <pc:sldChg chg="add del">
        <pc:chgData name="Jean Oliveira/LAR/BR" userId="000d4f5c-a29d-47e0-a8a5-98134211bee8" providerId="ADAL" clId="{F0A3FF17-DEFB-411B-8D09-A61AF9E7DE3A}" dt="2022-08-22T16:36:38.145" v="3154" actId="47"/>
        <pc:sldMkLst>
          <pc:docMk/>
          <pc:sldMk cId="4178414736" sldId="2146850379"/>
        </pc:sldMkLst>
      </pc:sldChg>
      <pc:sldChg chg="addSp delSp modSp add mod">
        <pc:chgData name="Jean Oliveira/LAR/BR" userId="000d4f5c-a29d-47e0-a8a5-98134211bee8" providerId="ADAL" clId="{F0A3FF17-DEFB-411B-8D09-A61AF9E7DE3A}" dt="2022-09-02T14:35:25.642" v="19481" actId="20577"/>
        <pc:sldMkLst>
          <pc:docMk/>
          <pc:sldMk cId="2208497621" sldId="2146850380"/>
        </pc:sldMkLst>
        <pc:spChg chg="mod">
          <ac:chgData name="Jean Oliveira/LAR/BR" userId="000d4f5c-a29d-47e0-a8a5-98134211bee8" providerId="ADAL" clId="{F0A3FF17-DEFB-411B-8D09-A61AF9E7DE3A}" dt="2022-08-22T19:44:35.199" v="8755" actId="207"/>
          <ac:spMkLst>
            <pc:docMk/>
            <pc:sldMk cId="2208497621" sldId="2146850380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8-22T19:37:34.369" v="8237" actId="20577"/>
          <ac:spMkLst>
            <pc:docMk/>
            <pc:sldMk cId="2208497621" sldId="2146850380"/>
            <ac:spMk id="4" creationId="{FA464834-B39D-E516-84A5-58F9B4B68E8E}"/>
          </ac:spMkLst>
        </pc:spChg>
        <pc:spChg chg="del mod">
          <ac:chgData name="Jean Oliveira/LAR/BR" userId="000d4f5c-a29d-47e0-a8a5-98134211bee8" providerId="ADAL" clId="{F0A3FF17-DEFB-411B-8D09-A61AF9E7DE3A}" dt="2022-08-22T18:54:56.372" v="6722" actId="478"/>
          <ac:spMkLst>
            <pc:docMk/>
            <pc:sldMk cId="2208497621" sldId="2146850380"/>
            <ac:spMk id="7" creationId="{A82D554E-0CD1-2EA8-FB0C-2E548F6256A9}"/>
          </ac:spMkLst>
        </pc:spChg>
        <pc:spChg chg="mod">
          <ac:chgData name="Jean Oliveira/LAR/BR" userId="000d4f5c-a29d-47e0-a8a5-98134211bee8" providerId="ADAL" clId="{F0A3FF17-DEFB-411B-8D09-A61AF9E7DE3A}" dt="2022-09-02T14:35:25.642" v="19481" actId="20577"/>
          <ac:spMkLst>
            <pc:docMk/>
            <pc:sldMk cId="2208497621" sldId="2146850380"/>
            <ac:spMk id="8" creationId="{348D2C49-F34C-5E33-A9C6-D34A26222662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9" creationId="{0F01CF41-97A1-A23A-C988-515163CC580F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10" creationId="{F252DDBB-9BC0-D54F-20AA-2A8ADA6CD105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11" creationId="{D56DE679-0832-8AD6-7204-1AC5D2EE49EE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12" creationId="{DA94254E-35CF-0247-55F1-84FA7811EAAE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13" creationId="{F61419AB-4E4B-7E90-104C-5FF0629C734F}"/>
          </ac:spMkLst>
        </pc:spChg>
        <pc:spChg chg="mod">
          <ac:chgData name="Jean Oliveira/LAR/BR" userId="000d4f5c-a29d-47e0-a8a5-98134211bee8" providerId="ADAL" clId="{F0A3FF17-DEFB-411B-8D09-A61AF9E7DE3A}" dt="2022-08-22T19:38:36.271" v="8402" actId="20577"/>
          <ac:spMkLst>
            <pc:docMk/>
            <pc:sldMk cId="2208497621" sldId="2146850380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27" creationId="{FE7881F4-0FDD-1C38-212F-C519609117C0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28" creationId="{71CEC027-0EDF-A8C7-EF96-2AD9DF956CA9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29" creationId="{0534CC9C-870B-C12C-CC2E-12511A17854C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30" creationId="{D3871900-E81C-C751-1702-09B8DB49AF18}"/>
          </ac:spMkLst>
        </pc:spChg>
        <pc:spChg chg="del">
          <ac:chgData name="Jean Oliveira/LAR/BR" userId="000d4f5c-a29d-47e0-a8a5-98134211bee8" providerId="ADAL" clId="{F0A3FF17-DEFB-411B-8D09-A61AF9E7DE3A}" dt="2022-08-22T18:52:44.974" v="6376" actId="478"/>
          <ac:spMkLst>
            <pc:docMk/>
            <pc:sldMk cId="2208497621" sldId="2146850380"/>
            <ac:spMk id="31" creationId="{00DE2225-4BA6-9CDE-D64C-FE665C134027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32" creationId="{ED865328-BE2F-027E-B5E9-1CBF0A45260A}"/>
          </ac:spMkLst>
        </pc:spChg>
        <pc:spChg chg="del">
          <ac:chgData name="Jean Oliveira/LAR/BR" userId="000d4f5c-a29d-47e0-a8a5-98134211bee8" providerId="ADAL" clId="{F0A3FF17-DEFB-411B-8D09-A61AF9E7DE3A}" dt="2022-08-22T18:52:47.294" v="6377" actId="478"/>
          <ac:spMkLst>
            <pc:docMk/>
            <pc:sldMk cId="2208497621" sldId="2146850380"/>
            <ac:spMk id="33" creationId="{61917C5A-7109-2E66-0480-8C3AD669481B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34" creationId="{59AB6B40-B1A8-9619-5EFB-15FA7808DC25}"/>
          </ac:spMkLst>
        </pc:spChg>
        <pc:spChg chg="add mod">
          <ac:chgData name="Jean Oliveira/LAR/BR" userId="000d4f5c-a29d-47e0-a8a5-98134211bee8" providerId="ADAL" clId="{F0A3FF17-DEFB-411B-8D09-A61AF9E7DE3A}" dt="2022-09-02T13:58:45.871" v="17115" actId="207"/>
          <ac:spMkLst>
            <pc:docMk/>
            <pc:sldMk cId="2208497621" sldId="2146850380"/>
            <ac:spMk id="36" creationId="{E29B31A9-5572-5BAF-1A61-2B8C37E6B079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37" creationId="{AFECDACA-A0C9-7AD1-4F11-8A3AB7AFE897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38" creationId="{2AECED4D-AF3F-03D7-79B5-2E6ADEF026F6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39" creationId="{FDEE5010-7540-51F0-7573-954CDAAF6CC2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40" creationId="{AA872329-DAEA-2CC4-2AFD-B5D68672418F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41" creationId="{0C46CB0C-8526-2E34-BBF3-E64731FDCA39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42" creationId="{C2DEF862-1F0A-A9E6-694A-5B3385ECADE6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43" creationId="{B469F251-E71E-A265-5DE2-68B118E479B9}"/>
          </ac:spMkLst>
        </pc:spChg>
        <pc:spChg chg="add mod">
          <ac:chgData name="Jean Oliveira/LAR/BR" userId="000d4f5c-a29d-47e0-a8a5-98134211bee8" providerId="ADAL" clId="{F0A3FF17-DEFB-411B-8D09-A61AF9E7DE3A}" dt="2022-08-22T18:52:54.524" v="6378"/>
          <ac:spMkLst>
            <pc:docMk/>
            <pc:sldMk cId="2208497621" sldId="2146850380"/>
            <ac:spMk id="44" creationId="{ECB51FD9-DBFD-CFBE-54B0-06A8F204ED0F}"/>
          </ac:spMkLst>
        </pc:spChg>
        <pc:spChg chg="add mod">
          <ac:chgData name="Jean Oliveira/LAR/BR" userId="000d4f5c-a29d-47e0-a8a5-98134211bee8" providerId="ADAL" clId="{F0A3FF17-DEFB-411B-8D09-A61AF9E7DE3A}" dt="2022-08-22T18:55:05.070" v="6725" actId="20577"/>
          <ac:spMkLst>
            <pc:docMk/>
            <pc:sldMk cId="2208497621" sldId="2146850380"/>
            <ac:spMk id="45" creationId="{CD86EEB5-1A4B-3FBF-5C88-3459340E1DC1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9-02T17:40:20.224" v="24507" actId="1076"/>
        <pc:sldMkLst>
          <pc:docMk/>
          <pc:sldMk cId="533545057" sldId="2146850381"/>
        </pc:sldMkLst>
        <pc:spChg chg="del">
          <ac:chgData name="Jean Oliveira/LAR/BR" userId="000d4f5c-a29d-47e0-a8a5-98134211bee8" providerId="ADAL" clId="{F0A3FF17-DEFB-411B-8D09-A61AF9E7DE3A}" dt="2022-08-22T19:43:55.337" v="8748" actId="478"/>
          <ac:spMkLst>
            <pc:docMk/>
            <pc:sldMk cId="533545057" sldId="2146850381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8-22T19:39:08.582" v="8425" actId="20577"/>
          <ac:spMkLst>
            <pc:docMk/>
            <pc:sldMk cId="533545057" sldId="2146850381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2T19:49:36.572" v="8819" actId="20577"/>
          <ac:spMkLst>
            <pc:docMk/>
            <pc:sldMk cId="533545057" sldId="2146850381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2T20:44:59.747" v="10294" actId="20577"/>
          <ac:spMkLst>
            <pc:docMk/>
            <pc:sldMk cId="533545057" sldId="2146850381"/>
            <ac:spMk id="25" creationId="{3F946097-56D9-593A-28B6-E4C8017C399C}"/>
          </ac:spMkLst>
        </pc:spChg>
        <pc:spChg chg="add del mod">
          <ac:chgData name="Jean Oliveira/LAR/BR" userId="000d4f5c-a29d-47e0-a8a5-98134211bee8" providerId="ADAL" clId="{F0A3FF17-DEFB-411B-8D09-A61AF9E7DE3A}" dt="2022-08-22T19:41:06.857" v="8745" actId="478"/>
          <ac:spMkLst>
            <pc:docMk/>
            <pc:sldMk cId="533545057" sldId="2146850381"/>
            <ac:spMk id="30" creationId="{3D491A19-3884-39EC-A57A-4E5CCB4641DF}"/>
          </ac:spMkLst>
        </pc:spChg>
        <pc:spChg chg="add mod">
          <ac:chgData name="Jean Oliveira/LAR/BR" userId="000d4f5c-a29d-47e0-a8a5-98134211bee8" providerId="ADAL" clId="{F0A3FF17-DEFB-411B-8D09-A61AF9E7DE3A}" dt="2022-08-22T19:59:23.964" v="9311" actId="20577"/>
          <ac:spMkLst>
            <pc:docMk/>
            <pc:sldMk cId="533545057" sldId="2146850381"/>
            <ac:spMk id="31" creationId="{751BFC05-1C8A-214B-42EA-B376FB90B229}"/>
          </ac:spMkLst>
        </pc:spChg>
        <pc:spChg chg="mod">
          <ac:chgData name="Jean Oliveira/LAR/BR" userId="000d4f5c-a29d-47e0-a8a5-98134211bee8" providerId="ADAL" clId="{F0A3FF17-DEFB-411B-8D09-A61AF9E7DE3A}" dt="2022-09-02T17:40:20.224" v="24507" actId="1076"/>
          <ac:spMkLst>
            <pc:docMk/>
            <pc:sldMk cId="533545057" sldId="2146850381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8-23T13:44:00.141" v="11883" actId="207"/>
        <pc:sldMkLst>
          <pc:docMk/>
          <pc:sldMk cId="2639727147" sldId="2146850382"/>
        </pc:sldMkLst>
        <pc:spChg chg="mod">
          <ac:chgData name="Jean Oliveira/LAR/BR" userId="000d4f5c-a29d-47e0-a8a5-98134211bee8" providerId="ADAL" clId="{F0A3FF17-DEFB-411B-8D09-A61AF9E7DE3A}" dt="2022-08-22T19:52:54.572" v="8841" actId="20577"/>
          <ac:spMkLst>
            <pc:docMk/>
            <pc:sldMk cId="2639727147" sldId="2146850382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2T19:56:53.401" v="9257" actId="20577"/>
          <ac:spMkLst>
            <pc:docMk/>
            <pc:sldMk cId="2639727147" sldId="2146850382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2T20:46:23.121" v="10623" actId="20577"/>
          <ac:spMkLst>
            <pc:docMk/>
            <pc:sldMk cId="2639727147" sldId="2146850382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8-23T13:44:00.141" v="11883" actId="207"/>
          <ac:spMkLst>
            <pc:docMk/>
            <pc:sldMk cId="2639727147" sldId="2146850382"/>
            <ac:spMk id="31" creationId="{751BFC05-1C8A-214B-42EA-B376FB90B229}"/>
          </ac:spMkLst>
        </pc:spChg>
        <pc:spChg chg="mod">
          <ac:chgData name="Jean Oliveira/LAR/BR" userId="000d4f5c-a29d-47e0-a8a5-98134211bee8" providerId="ADAL" clId="{F0A3FF17-DEFB-411B-8D09-A61AF9E7DE3A}" dt="2022-08-22T19:52:42.054" v="8823" actId="20577"/>
          <ac:spMkLst>
            <pc:docMk/>
            <pc:sldMk cId="2639727147" sldId="2146850382"/>
            <ac:spMk id="45" creationId="{CD86EEB5-1A4B-3FBF-5C88-3459340E1DC1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8-23T13:44:07.644" v="11884" actId="207"/>
        <pc:sldMkLst>
          <pc:docMk/>
          <pc:sldMk cId="3885819813" sldId="2146850383"/>
        </pc:sldMkLst>
        <pc:spChg chg="mod">
          <ac:chgData name="Jean Oliveira/LAR/BR" userId="000d4f5c-a29d-47e0-a8a5-98134211bee8" providerId="ADAL" clId="{F0A3FF17-DEFB-411B-8D09-A61AF9E7DE3A}" dt="2022-08-22T20:41:34.671" v="9575" actId="20577"/>
          <ac:spMkLst>
            <pc:docMk/>
            <pc:sldMk cId="3885819813" sldId="2146850383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2T20:43:08.368" v="9868" actId="20577"/>
          <ac:spMkLst>
            <pc:docMk/>
            <pc:sldMk cId="3885819813" sldId="2146850383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2T20:47:23.987" v="10855" actId="20577"/>
          <ac:spMkLst>
            <pc:docMk/>
            <pc:sldMk cId="3885819813" sldId="2146850383"/>
            <ac:spMk id="25" creationId="{3F946097-56D9-593A-28B6-E4C8017C399C}"/>
          </ac:spMkLst>
        </pc:spChg>
        <pc:spChg chg="add mod">
          <ac:chgData name="Jean Oliveira/LAR/BR" userId="000d4f5c-a29d-47e0-a8a5-98134211bee8" providerId="ADAL" clId="{F0A3FF17-DEFB-411B-8D09-A61AF9E7DE3A}" dt="2022-08-23T13:44:07.644" v="11884" actId="207"/>
          <ac:spMkLst>
            <pc:docMk/>
            <pc:sldMk cId="3885819813" sldId="2146850383"/>
            <ac:spMk id="30" creationId="{E232B355-EDF8-E323-F390-6E7762AFBF68}"/>
          </ac:spMkLst>
        </pc:spChg>
        <pc:spChg chg="del">
          <ac:chgData name="Jean Oliveira/LAR/BR" userId="000d4f5c-a29d-47e0-a8a5-98134211bee8" providerId="ADAL" clId="{F0A3FF17-DEFB-411B-8D09-A61AF9E7DE3A}" dt="2022-08-22T20:47:42.543" v="10856" actId="478"/>
          <ac:spMkLst>
            <pc:docMk/>
            <pc:sldMk cId="3885819813" sldId="2146850383"/>
            <ac:spMk id="31" creationId="{751BFC05-1C8A-214B-42EA-B376FB90B229}"/>
          </ac:spMkLst>
        </pc:spChg>
        <pc:spChg chg="mod">
          <ac:chgData name="Jean Oliveira/LAR/BR" userId="000d4f5c-a29d-47e0-a8a5-98134211bee8" providerId="ADAL" clId="{F0A3FF17-DEFB-411B-8D09-A61AF9E7DE3A}" dt="2022-08-22T20:41:28.180" v="9557" actId="20577"/>
          <ac:spMkLst>
            <pc:docMk/>
            <pc:sldMk cId="3885819813" sldId="2146850383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4:36:27.298" v="19497" actId="20577"/>
        <pc:sldMkLst>
          <pc:docMk/>
          <pc:sldMk cId="591261065" sldId="2146850384"/>
        </pc:sldMkLst>
        <pc:spChg chg="mod">
          <ac:chgData name="Jean Oliveira/LAR/BR" userId="000d4f5c-a29d-47e0-a8a5-98134211bee8" providerId="ADAL" clId="{F0A3FF17-DEFB-411B-8D09-A61AF9E7DE3A}" dt="2022-09-02T14:36:27.298" v="19497" actId="20577"/>
          <ac:spMkLst>
            <pc:docMk/>
            <pc:sldMk cId="591261065" sldId="2146850384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3T13:39:54.548" v="11382" actId="20577"/>
          <ac:spMkLst>
            <pc:docMk/>
            <pc:sldMk cId="591261065" sldId="2146850384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3T13:43:23.283" v="11880" actId="313"/>
          <ac:spMkLst>
            <pc:docMk/>
            <pc:sldMk cId="591261065" sldId="2146850384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8-23T16:31:33.981" v="12844" actId="20577"/>
          <ac:spMkLst>
            <pc:docMk/>
            <pc:sldMk cId="591261065" sldId="2146850384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8-23T13:30:59.263" v="10872" actId="20577"/>
          <ac:spMkLst>
            <pc:docMk/>
            <pc:sldMk cId="591261065" sldId="2146850384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4:36:34.931" v="19516" actId="20577"/>
        <pc:sldMkLst>
          <pc:docMk/>
          <pc:sldMk cId="1766138725" sldId="2146850385"/>
        </pc:sldMkLst>
        <pc:spChg chg="mod">
          <ac:chgData name="Jean Oliveira/LAR/BR" userId="000d4f5c-a29d-47e0-a8a5-98134211bee8" providerId="ADAL" clId="{F0A3FF17-DEFB-411B-8D09-A61AF9E7DE3A}" dt="2022-09-02T14:36:34.931" v="19516" actId="20577"/>
          <ac:spMkLst>
            <pc:docMk/>
            <pc:sldMk cId="1766138725" sldId="214685038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6T13:14:36.698" v="13205" actId="20577"/>
          <ac:spMkLst>
            <pc:docMk/>
            <pc:sldMk cId="1766138725" sldId="2146850385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6T13:45:54.570" v="14971" actId="20577"/>
          <ac:spMkLst>
            <pc:docMk/>
            <pc:sldMk cId="1766138725" sldId="2146850385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8-26T13:12:38.782" v="12847" actId="20577"/>
          <ac:spMkLst>
            <pc:docMk/>
            <pc:sldMk cId="1766138725" sldId="2146850385"/>
            <ac:spMk id="45" creationId="{CD86EEB5-1A4B-3FBF-5C88-3459340E1DC1}"/>
          </ac:spMkLst>
        </pc:spChg>
      </pc:sldChg>
      <pc:sldChg chg="add del">
        <pc:chgData name="Jean Oliveira/LAR/BR" userId="000d4f5c-a29d-47e0-a8a5-98134211bee8" providerId="ADAL" clId="{F0A3FF17-DEFB-411B-8D09-A61AF9E7DE3A}" dt="2022-09-02T14:36:13.379" v="19482" actId="47"/>
        <pc:sldMkLst>
          <pc:docMk/>
          <pc:sldMk cId="648331270" sldId="2146850386"/>
        </pc:sldMkLst>
      </pc:sldChg>
      <pc:sldChg chg="modSp add mod">
        <pc:chgData name="Jean Oliveira/LAR/BR" userId="000d4f5c-a29d-47e0-a8a5-98134211bee8" providerId="ADAL" clId="{F0A3FF17-DEFB-411B-8D09-A61AF9E7DE3A}" dt="2022-08-26T13:46:46.838" v="14979" actId="12789"/>
        <pc:sldMkLst>
          <pc:docMk/>
          <pc:sldMk cId="2830688460" sldId="2146850387"/>
        </pc:sldMkLst>
        <pc:spChg chg="mod">
          <ac:chgData name="Jean Oliveira/LAR/BR" userId="000d4f5c-a29d-47e0-a8a5-98134211bee8" providerId="ADAL" clId="{F0A3FF17-DEFB-411B-8D09-A61AF9E7DE3A}" dt="2022-08-26T13:46:46.838" v="14979" actId="12789"/>
          <ac:spMkLst>
            <pc:docMk/>
            <pc:sldMk cId="2830688460" sldId="2146850387"/>
            <ac:spMk id="3" creationId="{E4650466-DE47-9C60-CA69-A6377C68A094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7:37:11.418" v="24471" actId="20577"/>
        <pc:sldMkLst>
          <pc:docMk/>
          <pc:sldMk cId="2697642375" sldId="2146850388"/>
        </pc:sldMkLst>
        <pc:spChg chg="mod">
          <ac:chgData name="Jean Oliveira/LAR/BR" userId="000d4f5c-a29d-47e0-a8a5-98134211bee8" providerId="ADAL" clId="{F0A3FF17-DEFB-411B-8D09-A61AF9E7DE3A}" dt="2022-08-26T14:04:38.439" v="15091" actId="20577"/>
          <ac:spMkLst>
            <pc:docMk/>
            <pc:sldMk cId="2697642375" sldId="2146850388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8-26T14:06:52.966" v="15363" actId="20577"/>
          <ac:spMkLst>
            <pc:docMk/>
            <pc:sldMk cId="2697642375" sldId="2146850388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8-26T14:00:46.452" v="14989" actId="207"/>
          <ac:spMkLst>
            <pc:docMk/>
            <pc:sldMk cId="2697642375" sldId="2146850388"/>
            <ac:spMk id="15" creationId="{38E7B0B8-06CD-1F8C-0480-05B1FEB8865D}"/>
          </ac:spMkLst>
        </pc:spChg>
        <pc:spChg chg="mod">
          <ac:chgData name="Jean Oliveira/LAR/BR" userId="000d4f5c-a29d-47e0-a8a5-98134211bee8" providerId="ADAL" clId="{F0A3FF17-DEFB-411B-8D09-A61AF9E7DE3A}" dt="2022-08-26T14:00:46.452" v="14989" actId="207"/>
          <ac:spMkLst>
            <pc:docMk/>
            <pc:sldMk cId="2697642375" sldId="2146850388"/>
            <ac:spMk id="16" creationId="{1345F3DE-3C9E-8904-E849-4D224644A570}"/>
          </ac:spMkLst>
        </pc:spChg>
        <pc:spChg chg="mod">
          <ac:chgData name="Jean Oliveira/LAR/BR" userId="000d4f5c-a29d-47e0-a8a5-98134211bee8" providerId="ADAL" clId="{F0A3FF17-DEFB-411B-8D09-A61AF9E7DE3A}" dt="2022-08-26T14:01:06.492" v="14993" actId="207"/>
          <ac:spMkLst>
            <pc:docMk/>
            <pc:sldMk cId="2697642375" sldId="2146850388"/>
            <ac:spMk id="17" creationId="{13020011-DBB4-7145-6E62-072243C746DF}"/>
          </ac:spMkLst>
        </pc:spChg>
        <pc:spChg chg="mod">
          <ac:chgData name="Jean Oliveira/LAR/BR" userId="000d4f5c-a29d-47e0-a8a5-98134211bee8" providerId="ADAL" clId="{F0A3FF17-DEFB-411B-8D09-A61AF9E7DE3A}" dt="2022-08-26T14:00:36.237" v="14987" actId="208"/>
          <ac:spMkLst>
            <pc:docMk/>
            <pc:sldMk cId="2697642375" sldId="2146850388"/>
            <ac:spMk id="18" creationId="{5B34561C-60C8-B179-94B7-0A722844BE8F}"/>
          </ac:spMkLst>
        </pc:spChg>
        <pc:spChg chg="mod">
          <ac:chgData name="Jean Oliveira/LAR/BR" userId="000d4f5c-a29d-47e0-a8a5-98134211bee8" providerId="ADAL" clId="{F0A3FF17-DEFB-411B-8D09-A61AF9E7DE3A}" dt="2022-08-26T14:01:09.436" v="14994" actId="208"/>
          <ac:spMkLst>
            <pc:docMk/>
            <pc:sldMk cId="2697642375" sldId="2146850388"/>
            <ac:spMk id="21" creationId="{86A6281F-6062-45F5-3A76-73C402CB308F}"/>
          </ac:spMkLst>
        </pc:spChg>
        <pc:spChg chg="mod">
          <ac:chgData name="Jean Oliveira/LAR/BR" userId="000d4f5c-a29d-47e0-a8a5-98134211bee8" providerId="ADAL" clId="{F0A3FF17-DEFB-411B-8D09-A61AF9E7DE3A}" dt="2022-08-26T14:00:36.237" v="14987" actId="208"/>
          <ac:spMkLst>
            <pc:docMk/>
            <pc:sldMk cId="2697642375" sldId="2146850388"/>
            <ac:spMk id="22" creationId="{41C25718-AFEB-3DEA-220E-AD910BF69EAF}"/>
          </ac:spMkLst>
        </pc:spChg>
        <pc:spChg chg="mod">
          <ac:chgData name="Jean Oliveira/LAR/BR" userId="000d4f5c-a29d-47e0-a8a5-98134211bee8" providerId="ADAL" clId="{F0A3FF17-DEFB-411B-8D09-A61AF9E7DE3A}" dt="2022-08-26T14:07:59.364" v="15540" actId="20577"/>
          <ac:spMkLst>
            <pc:docMk/>
            <pc:sldMk cId="2697642375" sldId="2146850388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8-26T14:00:46.452" v="14989" actId="207"/>
          <ac:spMkLst>
            <pc:docMk/>
            <pc:sldMk cId="2697642375" sldId="2146850388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4:32:50.667" v="19268" actId="20577"/>
          <ac:spMkLst>
            <pc:docMk/>
            <pc:sldMk cId="2697642375" sldId="2146850388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8-26T14:00:46.452" v="14989" actId="207"/>
          <ac:spMkLst>
            <pc:docMk/>
            <pc:sldMk cId="2697642375" sldId="2146850388"/>
            <ac:spMk id="32" creationId="{ED865328-BE2F-027E-B5E9-1CBF0A45260A}"/>
          </ac:spMkLst>
        </pc:spChg>
        <pc:spChg chg="mod">
          <ac:chgData name="Jean Oliveira/LAR/BR" userId="000d4f5c-a29d-47e0-a8a5-98134211bee8" providerId="ADAL" clId="{F0A3FF17-DEFB-411B-8D09-A61AF9E7DE3A}" dt="2022-08-26T14:00:55.988" v="14991" actId="208"/>
          <ac:spMkLst>
            <pc:docMk/>
            <pc:sldMk cId="2697642375" sldId="2146850388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8-26T14:00:40.587" v="14988" actId="207"/>
          <ac:spMkLst>
            <pc:docMk/>
            <pc:sldMk cId="2697642375" sldId="2146850388"/>
            <ac:spMk id="35" creationId="{EF8CD91E-F14A-0EBA-A739-C59DA75E7425}"/>
          </ac:spMkLst>
        </pc:spChg>
        <pc:spChg chg="mod">
          <ac:chgData name="Jean Oliveira/LAR/BR" userId="000d4f5c-a29d-47e0-a8a5-98134211bee8" providerId="ADAL" clId="{F0A3FF17-DEFB-411B-8D09-A61AF9E7DE3A}" dt="2022-08-26T14:01:02.686" v="14992" actId="208"/>
          <ac:spMkLst>
            <pc:docMk/>
            <pc:sldMk cId="2697642375" sldId="2146850388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8-26T14:01:02.686" v="14992" actId="208"/>
          <ac:spMkLst>
            <pc:docMk/>
            <pc:sldMk cId="2697642375" sldId="2146850388"/>
            <ac:spMk id="39" creationId="{FDEE5010-7540-51F0-7573-954CDAAF6CC2}"/>
          </ac:spMkLst>
        </pc:spChg>
        <pc:spChg chg="mod">
          <ac:chgData name="Jean Oliveira/LAR/BR" userId="000d4f5c-a29d-47e0-a8a5-98134211bee8" providerId="ADAL" clId="{F0A3FF17-DEFB-411B-8D09-A61AF9E7DE3A}" dt="2022-08-26T14:01:02.686" v="14992" actId="208"/>
          <ac:spMkLst>
            <pc:docMk/>
            <pc:sldMk cId="2697642375" sldId="2146850388"/>
            <ac:spMk id="40" creationId="{AA872329-DAEA-2CC4-2AFD-B5D68672418F}"/>
          </ac:spMkLst>
        </pc:spChg>
        <pc:spChg chg="mod">
          <ac:chgData name="Jean Oliveira/LAR/BR" userId="000d4f5c-a29d-47e0-a8a5-98134211bee8" providerId="ADAL" clId="{F0A3FF17-DEFB-411B-8D09-A61AF9E7DE3A}" dt="2022-08-26T14:01:02.686" v="14992" actId="208"/>
          <ac:spMkLst>
            <pc:docMk/>
            <pc:sldMk cId="2697642375" sldId="2146850388"/>
            <ac:spMk id="43" creationId="{B469F251-E71E-A265-5DE2-68B118E479B9}"/>
          </ac:spMkLst>
        </pc:spChg>
        <pc:spChg chg="mod">
          <ac:chgData name="Jean Oliveira/LAR/BR" userId="000d4f5c-a29d-47e0-a8a5-98134211bee8" providerId="ADAL" clId="{F0A3FF17-DEFB-411B-8D09-A61AF9E7DE3A}" dt="2022-09-02T17:37:11.418" v="24471" actId="20577"/>
          <ac:spMkLst>
            <pc:docMk/>
            <pc:sldMk cId="2697642375" sldId="2146850388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8-26T14:00:09.442" v="14983" actId="207"/>
        <pc:sldMkLst>
          <pc:docMk/>
          <pc:sldMk cId="1844936553" sldId="2146850389"/>
        </pc:sldMkLst>
        <pc:spChg chg="mod">
          <ac:chgData name="Jean Oliveira/LAR/BR" userId="000d4f5c-a29d-47e0-a8a5-98134211bee8" providerId="ADAL" clId="{F0A3FF17-DEFB-411B-8D09-A61AF9E7DE3A}" dt="2022-08-26T14:00:09.442" v="14983" actId="207"/>
          <ac:spMkLst>
            <pc:docMk/>
            <pc:sldMk cId="1844936553" sldId="2146850389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8-26T14:00:01.508" v="14982" actId="20577"/>
          <ac:spMkLst>
            <pc:docMk/>
            <pc:sldMk cId="1844936553" sldId="2146850389"/>
            <ac:spMk id="3" creationId="{E4650466-DE47-9C60-CA69-A6377C68A094}"/>
          </ac:spMkLst>
        </pc:spChg>
      </pc:sldChg>
      <pc:sldChg chg="addSp modSp add mod">
        <pc:chgData name="Jean Oliveira/LAR/BR" userId="000d4f5c-a29d-47e0-a8a5-98134211bee8" providerId="ADAL" clId="{F0A3FF17-DEFB-411B-8D09-A61AF9E7DE3A}" dt="2022-09-02T14:39:02.291" v="19623" actId="20577"/>
        <pc:sldMkLst>
          <pc:docMk/>
          <pc:sldMk cId="2675469627" sldId="2146850390"/>
        </pc:sldMkLst>
        <pc:spChg chg="mod">
          <ac:chgData name="Jean Oliveira/LAR/BR" userId="000d4f5c-a29d-47e0-a8a5-98134211bee8" providerId="ADAL" clId="{F0A3FF17-DEFB-411B-8D09-A61AF9E7DE3A}" dt="2022-09-02T13:59:23.872" v="17135" actId="20577"/>
          <ac:spMkLst>
            <pc:docMk/>
            <pc:sldMk cId="2675469627" sldId="2146850390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4:32:05.048" v="19266" actId="255"/>
          <ac:spMkLst>
            <pc:docMk/>
            <pc:sldMk cId="2675469627" sldId="2146850390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4:32:05.048" v="19266" actId="255"/>
          <ac:spMkLst>
            <pc:docMk/>
            <pc:sldMk cId="2675469627" sldId="2146850390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4:39:02.291" v="19623" actId="20577"/>
          <ac:spMkLst>
            <pc:docMk/>
            <pc:sldMk cId="2675469627" sldId="2146850390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9-02T13:59:42.683" v="17140" actId="208"/>
          <ac:spMkLst>
            <pc:docMk/>
            <pc:sldMk cId="2675469627" sldId="2146850390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3:59:33.437" v="17138" actId="207"/>
          <ac:spMkLst>
            <pc:docMk/>
            <pc:sldMk cId="2675469627" sldId="2146850390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3:59:27.030" v="17137" actId="20577"/>
          <ac:spMkLst>
            <pc:docMk/>
            <pc:sldMk cId="2675469627" sldId="2146850390"/>
            <ac:spMk id="45" creationId="{CD86EEB5-1A4B-3FBF-5C88-3459340E1DC1}"/>
          </ac:spMkLst>
        </pc:spChg>
        <pc:picChg chg="add mod">
          <ac:chgData name="Jean Oliveira/LAR/BR" userId="000d4f5c-a29d-47e0-a8a5-98134211bee8" providerId="ADAL" clId="{F0A3FF17-DEFB-411B-8D09-A61AF9E7DE3A}" dt="2022-09-02T14:32:15.819" v="19267" actId="1076"/>
          <ac:picMkLst>
            <pc:docMk/>
            <pc:sldMk cId="2675469627" sldId="2146850390"/>
            <ac:picMk id="3" creationId="{113CC57C-EBED-1047-8F90-9BA1D2C5A4D0}"/>
          </ac:picMkLst>
        </pc:picChg>
      </pc:sldChg>
      <pc:sldChg chg="addSp delSp modSp add mod">
        <pc:chgData name="Jean Oliveira/LAR/BR" userId="000d4f5c-a29d-47e0-a8a5-98134211bee8" providerId="ADAL" clId="{F0A3FF17-DEFB-411B-8D09-A61AF9E7DE3A}" dt="2022-09-02T14:27:54.891" v="18996" actId="20577"/>
        <pc:sldMkLst>
          <pc:docMk/>
          <pc:sldMk cId="3801780265" sldId="2146850391"/>
        </pc:sldMkLst>
        <pc:spChg chg="mod">
          <ac:chgData name="Jean Oliveira/LAR/BR" userId="000d4f5c-a29d-47e0-a8a5-98134211bee8" providerId="ADAL" clId="{F0A3FF17-DEFB-411B-8D09-A61AF9E7DE3A}" dt="2022-09-02T14:21:05.347" v="18546" actId="20577"/>
          <ac:spMkLst>
            <pc:docMk/>
            <pc:sldMk cId="3801780265" sldId="2146850391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F0A3FF17-DEFB-411B-8D09-A61AF9E7DE3A}" dt="2022-09-02T14:20:50.838" v="18522" actId="478"/>
          <ac:spMkLst>
            <pc:docMk/>
            <pc:sldMk cId="3801780265" sldId="2146850391"/>
            <ac:spMk id="8" creationId="{348D2C49-F34C-5E33-A9C6-D34A26222662}"/>
          </ac:spMkLst>
        </pc:spChg>
        <pc:spChg chg="del">
          <ac:chgData name="Jean Oliveira/LAR/BR" userId="000d4f5c-a29d-47e0-a8a5-98134211bee8" providerId="ADAL" clId="{F0A3FF17-DEFB-411B-8D09-A61AF9E7DE3A}" dt="2022-09-02T14:20:50.838" v="18522" actId="478"/>
          <ac:spMkLst>
            <pc:docMk/>
            <pc:sldMk cId="3801780265" sldId="2146850391"/>
            <ac:spMk id="15" creationId="{38E7B0B8-06CD-1F8C-0480-05B1FEB8865D}"/>
          </ac:spMkLst>
        </pc:spChg>
        <pc:spChg chg="del">
          <ac:chgData name="Jean Oliveira/LAR/BR" userId="000d4f5c-a29d-47e0-a8a5-98134211bee8" providerId="ADAL" clId="{F0A3FF17-DEFB-411B-8D09-A61AF9E7DE3A}" dt="2022-09-02T14:20:50.838" v="18522" actId="478"/>
          <ac:spMkLst>
            <pc:docMk/>
            <pc:sldMk cId="3801780265" sldId="2146850391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9-02T14:20:50.838" v="18522" actId="478"/>
          <ac:spMkLst>
            <pc:docMk/>
            <pc:sldMk cId="3801780265" sldId="2146850391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4:26:02.133" v="18975"/>
          <ac:spMkLst>
            <pc:docMk/>
            <pc:sldMk cId="3801780265" sldId="2146850391"/>
            <ac:spMk id="30" creationId="{E232B355-EDF8-E323-F390-6E7762AFBF68}"/>
          </ac:spMkLst>
        </pc:spChg>
        <pc:spChg chg="add mod">
          <ac:chgData name="Jean Oliveira/LAR/BR" userId="000d4f5c-a29d-47e0-a8a5-98134211bee8" providerId="ADAL" clId="{F0A3FF17-DEFB-411B-8D09-A61AF9E7DE3A}" dt="2022-09-02T14:23:01.734" v="18722" actId="20577"/>
          <ac:spMkLst>
            <pc:docMk/>
            <pc:sldMk cId="3801780265" sldId="2146850391"/>
            <ac:spMk id="31" creationId="{DC11C982-64EF-3B0C-535D-A4470BA185BD}"/>
          </ac:spMkLst>
        </pc:spChg>
        <pc:spChg chg="add mod">
          <ac:chgData name="Jean Oliveira/LAR/BR" userId="000d4f5c-a29d-47e0-a8a5-98134211bee8" providerId="ADAL" clId="{F0A3FF17-DEFB-411B-8D09-A61AF9E7DE3A}" dt="2022-09-02T14:20:51.299" v="18523"/>
          <ac:spMkLst>
            <pc:docMk/>
            <pc:sldMk cId="3801780265" sldId="2146850391"/>
            <ac:spMk id="33" creationId="{0CD597F6-3ABD-60FB-AA78-D77B5A73DD07}"/>
          </ac:spMkLst>
        </pc:spChg>
        <pc:spChg chg="mod">
          <ac:chgData name="Jean Oliveira/LAR/BR" userId="000d4f5c-a29d-47e0-a8a5-98134211bee8" providerId="ADAL" clId="{F0A3FF17-DEFB-411B-8D09-A61AF9E7DE3A}" dt="2022-09-02T14:19:33.565" v="18419" actId="20577"/>
          <ac:spMkLst>
            <pc:docMk/>
            <pc:sldMk cId="3801780265" sldId="2146850391"/>
            <ac:spMk id="45" creationId="{CD86EEB5-1A4B-3FBF-5C88-3459340E1DC1}"/>
          </ac:spMkLst>
        </pc:spChg>
        <pc:spChg chg="add mod">
          <ac:chgData name="Jean Oliveira/LAR/BR" userId="000d4f5c-a29d-47e0-a8a5-98134211bee8" providerId="ADAL" clId="{F0A3FF17-DEFB-411B-8D09-A61AF9E7DE3A}" dt="2022-09-02T14:27:54.891" v="18996" actId="20577"/>
          <ac:spMkLst>
            <pc:docMk/>
            <pc:sldMk cId="3801780265" sldId="2146850391"/>
            <ac:spMk id="46" creationId="{252A3727-640E-0EB7-586C-B67D6FB86EE3}"/>
          </ac:spMkLst>
        </pc:spChg>
        <pc:spChg chg="add mod">
          <ac:chgData name="Jean Oliveira/LAR/BR" userId="000d4f5c-a29d-47e0-a8a5-98134211bee8" providerId="ADAL" clId="{F0A3FF17-DEFB-411B-8D09-A61AF9E7DE3A}" dt="2022-09-02T14:20:51.299" v="18523"/>
          <ac:spMkLst>
            <pc:docMk/>
            <pc:sldMk cId="3801780265" sldId="2146850391"/>
            <ac:spMk id="47" creationId="{F32028E0-CC6B-2BF9-C76E-A2ABD79337E3}"/>
          </ac:spMkLst>
        </pc:spChg>
        <pc:picChg chg="del">
          <ac:chgData name="Jean Oliveira/LAR/BR" userId="000d4f5c-a29d-47e0-a8a5-98134211bee8" providerId="ADAL" clId="{F0A3FF17-DEFB-411B-8D09-A61AF9E7DE3A}" dt="2022-09-02T14:19:35.641" v="18420" actId="478"/>
          <ac:picMkLst>
            <pc:docMk/>
            <pc:sldMk cId="3801780265" sldId="2146850391"/>
            <ac:picMk id="3" creationId="{113CC57C-EBED-1047-8F90-9BA1D2C5A4D0}"/>
          </ac:picMkLst>
        </pc:picChg>
      </pc:sldChg>
      <pc:sldChg chg="addSp delSp modSp add mod">
        <pc:chgData name="Jean Oliveira/LAR/BR" userId="000d4f5c-a29d-47e0-a8a5-98134211bee8" providerId="ADAL" clId="{F0A3FF17-DEFB-411B-8D09-A61AF9E7DE3A}" dt="2022-09-02T14:31:24.600" v="19264" actId="20577"/>
        <pc:sldMkLst>
          <pc:docMk/>
          <pc:sldMk cId="2435051541" sldId="2146850392"/>
        </pc:sldMkLst>
        <pc:spChg chg="mod">
          <ac:chgData name="Jean Oliveira/LAR/BR" userId="000d4f5c-a29d-47e0-a8a5-98134211bee8" providerId="ADAL" clId="{F0A3FF17-DEFB-411B-8D09-A61AF9E7DE3A}" dt="2022-09-02T14:21:21.963" v="18584" actId="20577"/>
          <ac:spMkLst>
            <pc:docMk/>
            <pc:sldMk cId="2435051541" sldId="2146850392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F0A3FF17-DEFB-411B-8D09-A61AF9E7DE3A}" dt="2022-09-02T14:20:46.303" v="18520" actId="478"/>
          <ac:spMkLst>
            <pc:docMk/>
            <pc:sldMk cId="2435051541" sldId="2146850392"/>
            <ac:spMk id="8" creationId="{348D2C49-F34C-5E33-A9C6-D34A26222662}"/>
          </ac:spMkLst>
        </pc:spChg>
        <pc:spChg chg="del">
          <ac:chgData name="Jean Oliveira/LAR/BR" userId="000d4f5c-a29d-47e0-a8a5-98134211bee8" providerId="ADAL" clId="{F0A3FF17-DEFB-411B-8D09-A61AF9E7DE3A}" dt="2022-09-02T14:20:46.303" v="18520" actId="478"/>
          <ac:spMkLst>
            <pc:docMk/>
            <pc:sldMk cId="2435051541" sldId="2146850392"/>
            <ac:spMk id="15" creationId="{38E7B0B8-06CD-1F8C-0480-05B1FEB8865D}"/>
          </ac:spMkLst>
        </pc:spChg>
        <pc:spChg chg="del">
          <ac:chgData name="Jean Oliveira/LAR/BR" userId="000d4f5c-a29d-47e0-a8a5-98134211bee8" providerId="ADAL" clId="{F0A3FF17-DEFB-411B-8D09-A61AF9E7DE3A}" dt="2022-09-02T14:20:46.303" v="18520" actId="478"/>
          <ac:spMkLst>
            <pc:docMk/>
            <pc:sldMk cId="2435051541" sldId="2146850392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9-02T14:20:46.303" v="18520" actId="478"/>
          <ac:spMkLst>
            <pc:docMk/>
            <pc:sldMk cId="2435051541" sldId="2146850392"/>
            <ac:spMk id="26" creationId="{8CB10CAD-1494-BFB9-CA07-A1829ACE56A8}"/>
          </ac:spMkLst>
        </pc:spChg>
        <pc:spChg chg="add mod">
          <ac:chgData name="Jean Oliveira/LAR/BR" userId="000d4f5c-a29d-47e0-a8a5-98134211bee8" providerId="ADAL" clId="{F0A3FF17-DEFB-411B-8D09-A61AF9E7DE3A}" dt="2022-09-02T14:31:24.600" v="19264" actId="20577"/>
          <ac:spMkLst>
            <pc:docMk/>
            <pc:sldMk cId="2435051541" sldId="2146850392"/>
            <ac:spMk id="31" creationId="{E9E93006-C2AC-02C4-0862-48BFF7567B6F}"/>
          </ac:spMkLst>
        </pc:spChg>
        <pc:spChg chg="add mod">
          <ac:chgData name="Jean Oliveira/LAR/BR" userId="000d4f5c-a29d-47e0-a8a5-98134211bee8" providerId="ADAL" clId="{F0A3FF17-DEFB-411B-8D09-A61AF9E7DE3A}" dt="2022-09-02T14:20:46.739" v="18521"/>
          <ac:spMkLst>
            <pc:docMk/>
            <pc:sldMk cId="2435051541" sldId="2146850392"/>
            <ac:spMk id="33" creationId="{C9526E0F-0F09-C892-2E6E-6C77DED19325}"/>
          </ac:spMkLst>
        </pc:spChg>
        <pc:spChg chg="mod">
          <ac:chgData name="Jean Oliveira/LAR/BR" userId="000d4f5c-a29d-47e0-a8a5-98134211bee8" providerId="ADAL" clId="{F0A3FF17-DEFB-411B-8D09-A61AF9E7DE3A}" dt="2022-09-02T14:20:33.333" v="18519" actId="20577"/>
          <ac:spMkLst>
            <pc:docMk/>
            <pc:sldMk cId="2435051541" sldId="2146850392"/>
            <ac:spMk id="45" creationId="{CD86EEB5-1A4B-3FBF-5C88-3459340E1DC1}"/>
          </ac:spMkLst>
        </pc:spChg>
        <pc:spChg chg="add mod">
          <ac:chgData name="Jean Oliveira/LAR/BR" userId="000d4f5c-a29d-47e0-a8a5-98134211bee8" providerId="ADAL" clId="{F0A3FF17-DEFB-411B-8D09-A61AF9E7DE3A}" dt="2022-09-02T14:27:59.433" v="18997" actId="20577"/>
          <ac:spMkLst>
            <pc:docMk/>
            <pc:sldMk cId="2435051541" sldId="2146850392"/>
            <ac:spMk id="46" creationId="{8F24C271-1254-75F9-72D3-DA506575ACF8}"/>
          </ac:spMkLst>
        </pc:spChg>
        <pc:spChg chg="add mod">
          <ac:chgData name="Jean Oliveira/LAR/BR" userId="000d4f5c-a29d-47e0-a8a5-98134211bee8" providerId="ADAL" clId="{F0A3FF17-DEFB-411B-8D09-A61AF9E7DE3A}" dt="2022-09-02T14:20:46.739" v="18521"/>
          <ac:spMkLst>
            <pc:docMk/>
            <pc:sldMk cId="2435051541" sldId="2146850392"/>
            <ac:spMk id="47" creationId="{04F5BB87-1B4E-9078-763B-002689945040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9-02T17:38:19.679" v="24492" actId="1076"/>
        <pc:sldMkLst>
          <pc:docMk/>
          <pc:sldMk cId="538778022" sldId="2146850393"/>
        </pc:sldMkLst>
        <pc:spChg chg="mod">
          <ac:chgData name="Jean Oliveira/LAR/BR" userId="000d4f5c-a29d-47e0-a8a5-98134211bee8" providerId="ADAL" clId="{F0A3FF17-DEFB-411B-8D09-A61AF9E7DE3A}" dt="2022-09-02T17:37:47.193" v="24486" actId="20577"/>
          <ac:spMkLst>
            <pc:docMk/>
            <pc:sldMk cId="538778022" sldId="2146850393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4:37:37.816" v="19574" actId="20577"/>
          <ac:spMkLst>
            <pc:docMk/>
            <pc:sldMk cId="538778022" sldId="2146850393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4:37:33.984" v="19573" actId="20577"/>
          <ac:spMkLst>
            <pc:docMk/>
            <pc:sldMk cId="538778022" sldId="2146850393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9-02T14:33:25.532" v="19272" actId="478"/>
          <ac:spMkLst>
            <pc:docMk/>
            <pc:sldMk cId="538778022" sldId="2146850393"/>
            <ac:spMk id="30" creationId="{E232B355-EDF8-E323-F390-6E7762AFBF68}"/>
          </ac:spMkLst>
        </pc:spChg>
        <pc:spChg chg="add mod">
          <ac:chgData name="Jean Oliveira/LAR/BR" userId="000d4f5c-a29d-47e0-a8a5-98134211bee8" providerId="ADAL" clId="{F0A3FF17-DEFB-411B-8D09-A61AF9E7DE3A}" dt="2022-09-02T14:33:29.581" v="19273"/>
          <ac:spMkLst>
            <pc:docMk/>
            <pc:sldMk cId="538778022" sldId="2146850393"/>
            <ac:spMk id="31" creationId="{04A13EEA-B196-B73E-5C0C-805272B24245}"/>
          </ac:spMkLst>
        </pc:spChg>
        <pc:spChg chg="mod">
          <ac:chgData name="Jean Oliveira/LAR/BR" userId="000d4f5c-a29d-47e0-a8a5-98134211bee8" providerId="ADAL" clId="{F0A3FF17-DEFB-411B-8D09-A61AF9E7DE3A}" dt="2022-09-02T14:33:42.359" v="19287" actId="207"/>
          <ac:spMkLst>
            <pc:docMk/>
            <pc:sldMk cId="538778022" sldId="2146850393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4:33:46.906" v="19288" actId="207"/>
          <ac:spMkLst>
            <pc:docMk/>
            <pc:sldMk cId="538778022" sldId="2146850393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7:38:19.679" v="24492" actId="1076"/>
          <ac:spMkLst>
            <pc:docMk/>
            <pc:sldMk cId="538778022" sldId="2146850393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4:47:31.152" v="20910" actId="20577"/>
        <pc:sldMkLst>
          <pc:docMk/>
          <pc:sldMk cId="1130258540" sldId="2146850394"/>
        </pc:sldMkLst>
        <pc:spChg chg="mod">
          <ac:chgData name="Jean Oliveira/LAR/BR" userId="000d4f5c-a29d-47e0-a8a5-98134211bee8" providerId="ADAL" clId="{F0A3FF17-DEFB-411B-8D09-A61AF9E7DE3A}" dt="2022-09-02T14:38:01.708" v="19596" actId="20577"/>
          <ac:spMkLst>
            <pc:docMk/>
            <pc:sldMk cId="1130258540" sldId="2146850394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4:41:41.387" v="19902" actId="20577"/>
          <ac:spMkLst>
            <pc:docMk/>
            <pc:sldMk cId="1130258540" sldId="2146850394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4:40:43.994" v="19727" actId="20577"/>
          <ac:spMkLst>
            <pc:docMk/>
            <pc:sldMk cId="1130258540" sldId="2146850394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4:47:04.419" v="20907" actId="2711"/>
          <ac:spMkLst>
            <pc:docMk/>
            <pc:sldMk cId="1130258540" sldId="2146850394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9-02T14:38:12.906" v="19598" actId="207"/>
          <ac:spMkLst>
            <pc:docMk/>
            <pc:sldMk cId="1130258540" sldId="2146850394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4:38:09.124" v="19597" actId="207"/>
          <ac:spMkLst>
            <pc:docMk/>
            <pc:sldMk cId="1130258540" sldId="2146850394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4:47:31.152" v="20910" actId="20577"/>
          <ac:spMkLst>
            <pc:docMk/>
            <pc:sldMk cId="1130258540" sldId="2146850394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7:39:03.676" v="24494" actId="20577"/>
        <pc:sldMkLst>
          <pc:docMk/>
          <pc:sldMk cId="2715480010" sldId="2146850395"/>
        </pc:sldMkLst>
        <pc:spChg chg="mod">
          <ac:chgData name="Jean Oliveira/LAR/BR" userId="000d4f5c-a29d-47e0-a8a5-98134211bee8" providerId="ADAL" clId="{F0A3FF17-DEFB-411B-8D09-A61AF9E7DE3A}" dt="2022-09-02T14:48:28.837" v="20927" actId="20577"/>
          <ac:spMkLst>
            <pc:docMk/>
            <pc:sldMk cId="2715480010" sldId="214685039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4:49:32.586" v="21151" actId="20577"/>
          <ac:spMkLst>
            <pc:docMk/>
            <pc:sldMk cId="2715480010" sldId="2146850395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4:50:27.516" v="21336" actId="20577"/>
          <ac:spMkLst>
            <pc:docMk/>
            <pc:sldMk cId="2715480010" sldId="2146850395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5:02:11.775" v="22223" actId="20577"/>
          <ac:spMkLst>
            <pc:docMk/>
            <pc:sldMk cId="2715480010" sldId="2146850395"/>
            <ac:spMk id="30" creationId="{E232B355-EDF8-E323-F390-6E7762AFBF68}"/>
          </ac:spMkLst>
        </pc:spChg>
        <pc:spChg chg="mod">
          <ac:chgData name="Jean Oliveira/LAR/BR" userId="000d4f5c-a29d-47e0-a8a5-98134211bee8" providerId="ADAL" clId="{F0A3FF17-DEFB-411B-8D09-A61AF9E7DE3A}" dt="2022-09-02T14:48:44.440" v="20928" actId="207"/>
          <ac:spMkLst>
            <pc:docMk/>
            <pc:sldMk cId="2715480010" sldId="2146850395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4:48:48.799" v="20929" actId="207"/>
          <ac:spMkLst>
            <pc:docMk/>
            <pc:sldMk cId="2715480010" sldId="2146850395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7:39:03.676" v="24494" actId="20577"/>
          <ac:spMkLst>
            <pc:docMk/>
            <pc:sldMk cId="2715480010" sldId="2146850395"/>
            <ac:spMk id="45" creationId="{CD86EEB5-1A4B-3FBF-5C88-3459340E1DC1}"/>
          </ac:spMkLst>
        </pc:spChg>
      </pc:sldChg>
      <pc:sldChg chg="addSp modSp add del mod">
        <pc:chgData name="Jean Oliveira/LAR/BR" userId="000d4f5c-a29d-47e0-a8a5-98134211bee8" providerId="ADAL" clId="{F0A3FF17-DEFB-411B-8D09-A61AF9E7DE3A}" dt="2022-09-02T18:08:23.666" v="25491" actId="47"/>
        <pc:sldMkLst>
          <pc:docMk/>
          <pc:sldMk cId="3207713081" sldId="2146850396"/>
        </pc:sldMkLst>
        <pc:spChg chg="mod">
          <ac:chgData name="Jean Oliveira/LAR/BR" userId="000d4f5c-a29d-47e0-a8a5-98134211bee8" providerId="ADAL" clId="{F0A3FF17-DEFB-411B-8D09-A61AF9E7DE3A}" dt="2022-09-02T17:45:05.122" v="24513" actId="207"/>
          <ac:spMkLst>
            <pc:docMk/>
            <pc:sldMk cId="3207713081" sldId="2146850396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7:45:14.914" v="24515" actId="208"/>
          <ac:spMkLst>
            <pc:docMk/>
            <pc:sldMk cId="3207713081" sldId="2146850396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7:45:11.218" v="24514" actId="207"/>
          <ac:spMkLst>
            <pc:docMk/>
            <pc:sldMk cId="3207713081" sldId="2146850396"/>
            <ac:spMk id="15" creationId="{38E7B0B8-06CD-1F8C-0480-05B1FEB8865D}"/>
          </ac:spMkLst>
        </pc:spChg>
        <pc:spChg chg="mod">
          <ac:chgData name="Jean Oliveira/LAR/BR" userId="000d4f5c-a29d-47e0-a8a5-98134211bee8" providerId="ADAL" clId="{F0A3FF17-DEFB-411B-8D09-A61AF9E7DE3A}" dt="2022-09-02T17:45:11.218" v="24514" actId="207"/>
          <ac:spMkLst>
            <pc:docMk/>
            <pc:sldMk cId="3207713081" sldId="2146850396"/>
            <ac:spMk id="16" creationId="{1345F3DE-3C9E-8904-E849-4D224644A570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17" creationId="{13020011-DBB4-7145-6E62-072243C746DF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18" creationId="{5B34561C-60C8-B179-94B7-0A722844BE8F}"/>
          </ac:spMkLst>
        </pc:spChg>
        <pc:spChg chg="mod">
          <ac:chgData name="Jean Oliveira/LAR/BR" userId="000d4f5c-a29d-47e0-a8a5-98134211bee8" providerId="ADAL" clId="{F0A3FF17-DEFB-411B-8D09-A61AF9E7DE3A}" dt="2022-09-02T17:45:31.733" v="24517" actId="208"/>
          <ac:spMkLst>
            <pc:docMk/>
            <pc:sldMk cId="3207713081" sldId="2146850396"/>
            <ac:spMk id="21" creationId="{86A6281F-6062-45F5-3A76-73C402CB308F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22" creationId="{41C25718-AFEB-3DEA-220E-AD910BF69EAF}"/>
          </ac:spMkLst>
        </pc:spChg>
        <pc:spChg chg="mod">
          <ac:chgData name="Jean Oliveira/LAR/BR" userId="000d4f5c-a29d-47e0-a8a5-98134211bee8" providerId="ADAL" clId="{F0A3FF17-DEFB-411B-8D09-A61AF9E7DE3A}" dt="2022-09-02T17:45:14.914" v="24515" actId="208"/>
          <ac:spMkLst>
            <pc:docMk/>
            <pc:sldMk cId="3207713081" sldId="2146850396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7:45:11.218" v="24514" actId="207"/>
          <ac:spMkLst>
            <pc:docMk/>
            <pc:sldMk cId="3207713081" sldId="2146850396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7:44:57.495" v="24511" actId="207"/>
          <ac:spMkLst>
            <pc:docMk/>
            <pc:sldMk cId="3207713081" sldId="2146850396"/>
            <ac:spMk id="30" creationId="{E232B355-EDF8-E323-F390-6E7762AFBF68}"/>
          </ac:spMkLst>
        </pc:spChg>
        <pc:spChg chg="add mod">
          <ac:chgData name="Jean Oliveira/LAR/BR" userId="000d4f5c-a29d-47e0-a8a5-98134211bee8" providerId="ADAL" clId="{F0A3FF17-DEFB-411B-8D09-A61AF9E7DE3A}" dt="2022-09-02T18:08:01.672" v="25487"/>
          <ac:spMkLst>
            <pc:docMk/>
            <pc:sldMk cId="3207713081" sldId="2146850396"/>
            <ac:spMk id="31" creationId="{E98D88F6-D7B9-6627-6772-CE6409055892}"/>
          </ac:spMkLst>
        </pc:spChg>
        <pc:spChg chg="mod">
          <ac:chgData name="Jean Oliveira/LAR/BR" userId="000d4f5c-a29d-47e0-a8a5-98134211bee8" providerId="ADAL" clId="{F0A3FF17-DEFB-411B-8D09-A61AF9E7DE3A}" dt="2022-09-02T17:45:11.218" v="24514" actId="207"/>
          <ac:spMkLst>
            <pc:docMk/>
            <pc:sldMk cId="3207713081" sldId="2146850396"/>
            <ac:spMk id="32" creationId="{ED865328-BE2F-027E-B5E9-1CBF0A45260A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7:44:59.929" v="24512" actId="207"/>
          <ac:spMkLst>
            <pc:docMk/>
            <pc:sldMk cId="3207713081" sldId="2146850396"/>
            <ac:spMk id="35" creationId="{EF8CD91E-F14A-0EBA-A739-C59DA75E7425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39" creationId="{FDEE5010-7540-51F0-7573-954CDAAF6CC2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40" creationId="{AA872329-DAEA-2CC4-2AFD-B5D68672418F}"/>
          </ac:spMkLst>
        </pc:spChg>
        <pc:spChg chg="mod">
          <ac:chgData name="Jean Oliveira/LAR/BR" userId="000d4f5c-a29d-47e0-a8a5-98134211bee8" providerId="ADAL" clId="{F0A3FF17-DEFB-411B-8D09-A61AF9E7DE3A}" dt="2022-09-02T17:45:28.212" v="24516" actId="208"/>
          <ac:spMkLst>
            <pc:docMk/>
            <pc:sldMk cId="3207713081" sldId="2146850396"/>
            <ac:spMk id="43" creationId="{B469F251-E71E-A265-5DE2-68B118E479B9}"/>
          </ac:spMkLst>
        </pc:spChg>
        <pc:spChg chg="mod">
          <ac:chgData name="Jean Oliveira/LAR/BR" userId="000d4f5c-a29d-47e0-a8a5-98134211bee8" providerId="ADAL" clId="{F0A3FF17-DEFB-411B-8D09-A61AF9E7DE3A}" dt="2022-09-02T17:45:05.122" v="24513" actId="207"/>
          <ac:spMkLst>
            <pc:docMk/>
            <pc:sldMk cId="3207713081" sldId="2146850396"/>
            <ac:spMk id="45" creationId="{CD86EEB5-1A4B-3FBF-5C88-3459340E1DC1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9-02T18:15:22.938" v="25583" actId="207"/>
        <pc:sldMkLst>
          <pc:docMk/>
          <pc:sldMk cId="1642780724" sldId="2146850397"/>
        </pc:sldMkLst>
        <pc:spChg chg="mod">
          <ac:chgData name="Jean Oliveira/LAR/BR" userId="000d4f5c-a29d-47e0-a8a5-98134211bee8" providerId="ADAL" clId="{F0A3FF17-DEFB-411B-8D09-A61AF9E7DE3A}" dt="2022-09-02T17:46:17.066" v="24522" actId="207"/>
          <ac:spMkLst>
            <pc:docMk/>
            <pc:sldMk cId="1642780724" sldId="2146850397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7:46:10.283" v="24520" actId="208"/>
          <ac:spMkLst>
            <pc:docMk/>
            <pc:sldMk cId="1642780724" sldId="2146850397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7:46:14.085" v="24521" actId="207"/>
          <ac:spMkLst>
            <pc:docMk/>
            <pc:sldMk cId="1642780724" sldId="2146850397"/>
            <ac:spMk id="15" creationId="{38E7B0B8-06CD-1F8C-0480-05B1FEB8865D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16" creationId="{1345F3DE-3C9E-8904-E849-4D224644A570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17" creationId="{13020011-DBB4-7145-6E62-072243C746DF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18" creationId="{5B34561C-60C8-B179-94B7-0A722844BE8F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19" creationId="{684BE882-2DDE-1924-5ECA-31697F8BB994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20" creationId="{DEF1255C-B19C-C0B8-7042-7300B1BFA164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21" creationId="{86A6281F-6062-45F5-3A76-73C402CB308F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22" creationId="{41C25718-AFEB-3DEA-220E-AD910BF69EAF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23" creationId="{A8F44F3D-3597-7267-8EEF-9F7C684D9D56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24" creationId="{240FA7FA-4C30-B956-3810-53AE9F3D8CCB}"/>
          </ac:spMkLst>
        </pc:spChg>
        <pc:spChg chg="mod">
          <ac:chgData name="Jean Oliveira/LAR/BR" userId="000d4f5c-a29d-47e0-a8a5-98134211bee8" providerId="ADAL" clId="{F0A3FF17-DEFB-411B-8D09-A61AF9E7DE3A}" dt="2022-09-02T17:46:10.283" v="24520" actId="208"/>
          <ac:spMkLst>
            <pc:docMk/>
            <pc:sldMk cId="1642780724" sldId="2146850397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7:46:14.085" v="24521" actId="207"/>
          <ac:spMkLst>
            <pc:docMk/>
            <pc:sldMk cId="1642780724" sldId="2146850397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7:50:10.924" v="24544" actId="207"/>
          <ac:spMkLst>
            <pc:docMk/>
            <pc:sldMk cId="1642780724" sldId="2146850397"/>
            <ac:spMk id="30" creationId="{E232B355-EDF8-E323-F390-6E7762AFBF68}"/>
          </ac:spMkLst>
        </pc:spChg>
        <pc:spChg chg="add mod">
          <ac:chgData name="Jean Oliveira/LAR/BR" userId="000d4f5c-a29d-47e0-a8a5-98134211bee8" providerId="ADAL" clId="{F0A3FF17-DEFB-411B-8D09-A61AF9E7DE3A}" dt="2022-09-02T15:50:03.189" v="23207" actId="20577"/>
          <ac:spMkLst>
            <pc:docMk/>
            <pc:sldMk cId="1642780724" sldId="2146850397"/>
            <ac:spMk id="31" creationId="{127A2328-4D8B-5029-C135-182B33CC9FA8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2" creationId="{ED865328-BE2F-027E-B5E9-1CBF0A45260A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33" creationId="{4F04E7BA-38BF-BC34-3045-3D80E17605CC}"/>
          </ac:spMkLst>
        </pc:spChg>
        <pc:spChg chg="del mod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7:46:19.824" v="24523" actId="207"/>
          <ac:spMkLst>
            <pc:docMk/>
            <pc:sldMk cId="1642780724" sldId="2146850397"/>
            <ac:spMk id="35" creationId="{EF8CD91E-F14A-0EBA-A739-C59DA75E7425}"/>
          </ac:spMkLst>
        </pc:spChg>
        <pc:spChg chg="del mod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6" creationId="{E29B31A9-5572-5BAF-1A61-2B8C37E6B079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7" creationId="{AFECDACA-A0C9-7AD1-4F11-8A3AB7AFE897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8" creationId="{2AECED4D-AF3F-03D7-79B5-2E6ADEF026F6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39" creationId="{FDEE5010-7540-51F0-7573-954CDAAF6CC2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40" creationId="{AA872329-DAEA-2CC4-2AFD-B5D68672418F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41" creationId="{0C46CB0C-8526-2E34-BBF3-E64731FDCA39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42" creationId="{C2DEF862-1F0A-A9E6-694A-5B3385ECADE6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43" creationId="{B469F251-E71E-A265-5DE2-68B118E479B9}"/>
          </ac:spMkLst>
        </pc:spChg>
        <pc:spChg chg="del">
          <ac:chgData name="Jean Oliveira/LAR/BR" userId="000d4f5c-a29d-47e0-a8a5-98134211bee8" providerId="ADAL" clId="{F0A3FF17-DEFB-411B-8D09-A61AF9E7DE3A}" dt="2022-09-02T17:46:03.167" v="24518" actId="478"/>
          <ac:spMkLst>
            <pc:docMk/>
            <pc:sldMk cId="1642780724" sldId="2146850397"/>
            <ac:spMk id="44" creationId="{ECB51FD9-DBFD-CFBE-54B0-06A8F204ED0F}"/>
          </ac:spMkLst>
        </pc:spChg>
        <pc:spChg chg="mod">
          <ac:chgData name="Jean Oliveira/LAR/BR" userId="000d4f5c-a29d-47e0-a8a5-98134211bee8" providerId="ADAL" clId="{F0A3FF17-DEFB-411B-8D09-A61AF9E7DE3A}" dt="2022-09-02T17:46:17.066" v="24522" actId="207"/>
          <ac:spMkLst>
            <pc:docMk/>
            <pc:sldMk cId="1642780724" sldId="2146850397"/>
            <ac:spMk id="45" creationId="{CD86EEB5-1A4B-3FBF-5C88-3459340E1DC1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46" creationId="{560FC0B8-E9D8-AE55-DE08-FBBEDDD76FB4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47" creationId="{706E3F68-07CB-BB4D-D1BD-B38CB70ACF74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48" creationId="{7E4117C3-0391-9EB8-8AFC-77B36BF10C52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49" creationId="{D6EC8507-E126-CA9B-12CD-C30E624159BF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0" creationId="{0505EEB8-039F-25FC-5EE6-8B0B4696E8C6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1" creationId="{4D4478ED-6DE8-89D9-77C1-F87DD7304EAF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2" creationId="{52192A5B-B77D-242A-BEC1-2563888B654A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3" creationId="{3B233B76-863C-D6CB-C9BA-50646DFB42A5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4" creationId="{55892405-6DB9-D97B-28B1-3741DC8C6316}"/>
          </ac:spMkLst>
        </pc:spChg>
        <pc:spChg chg="add mod">
          <ac:chgData name="Jean Oliveira/LAR/BR" userId="000d4f5c-a29d-47e0-a8a5-98134211bee8" providerId="ADAL" clId="{F0A3FF17-DEFB-411B-8D09-A61AF9E7DE3A}" dt="2022-09-02T18:15:22.938" v="25583" actId="207"/>
          <ac:spMkLst>
            <pc:docMk/>
            <pc:sldMk cId="1642780724" sldId="2146850397"/>
            <ac:spMk id="55" creationId="{5885E796-E914-F76C-F30B-73A9A5212C3B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6" creationId="{527EC76C-8169-AB73-2F3F-742768A3E70F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7" creationId="{2AAE25C6-5687-8D04-750C-693536923EC4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8" creationId="{74B74E13-86DB-4A29-5EFD-00483C2586DD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59" creationId="{8CD94ABF-FBC8-6263-AAE1-6C30B8E08A0D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60" creationId="{8A01E1E9-BB9F-97E9-7675-03C186361AB9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61" creationId="{660149FD-0C0A-020B-E2B5-8871C86B1351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62" creationId="{A7971E39-EE8D-F497-084E-38E4BEF8FD5E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63" creationId="{14925106-63D8-6D65-63B0-724BECF2C2A1}"/>
          </ac:spMkLst>
        </pc:spChg>
        <pc:spChg chg="add mod">
          <ac:chgData name="Jean Oliveira/LAR/BR" userId="000d4f5c-a29d-47e0-a8a5-98134211bee8" providerId="ADAL" clId="{F0A3FF17-DEFB-411B-8D09-A61AF9E7DE3A}" dt="2022-09-02T17:46:03.727" v="24519"/>
          <ac:spMkLst>
            <pc:docMk/>
            <pc:sldMk cId="1642780724" sldId="2146850397"/>
            <ac:spMk id="64" creationId="{A4A4E337-1F3B-6B2B-0456-0A17DA861E5F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7:39:44.090" v="24500" actId="207"/>
        <pc:sldMkLst>
          <pc:docMk/>
          <pc:sldMk cId="3236678848" sldId="2146850398"/>
        </pc:sldMkLst>
        <pc:spChg chg="mod">
          <ac:chgData name="Jean Oliveira/LAR/BR" userId="000d4f5c-a29d-47e0-a8a5-98134211bee8" providerId="ADAL" clId="{F0A3FF17-DEFB-411B-8D09-A61AF9E7DE3A}" dt="2022-09-02T17:39:44.090" v="24500" actId="207"/>
          <ac:spMkLst>
            <pc:docMk/>
            <pc:sldMk cId="3236678848" sldId="2146850398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9-02T17:39:40.387" v="24499" actId="20577"/>
          <ac:spMkLst>
            <pc:docMk/>
            <pc:sldMk cId="3236678848" sldId="2146850398"/>
            <ac:spMk id="3" creationId="{E4650466-DE47-9C60-CA69-A6377C68A094}"/>
          </ac:spMkLst>
        </pc:spChg>
      </pc:sldChg>
      <pc:sldChg chg="add">
        <pc:chgData name="Jean Oliveira/LAR/BR" userId="000d4f5c-a29d-47e0-a8a5-98134211bee8" providerId="ADAL" clId="{F0A3FF17-DEFB-411B-8D09-A61AF9E7DE3A}" dt="2022-09-02T17:40:55.133" v="24508"/>
        <pc:sldMkLst>
          <pc:docMk/>
          <pc:sldMk cId="1703400349" sldId="2146850399"/>
        </pc:sldMkLst>
      </pc:sldChg>
      <pc:sldChg chg="modSp add mod">
        <pc:chgData name="Jean Oliveira/LAR/BR" userId="000d4f5c-a29d-47e0-a8a5-98134211bee8" providerId="ADAL" clId="{F0A3FF17-DEFB-411B-8D09-A61AF9E7DE3A}" dt="2022-09-02T17:47:28.474" v="24529" actId="207"/>
        <pc:sldMkLst>
          <pc:docMk/>
          <pc:sldMk cId="3045571602" sldId="2146850400"/>
        </pc:sldMkLst>
        <pc:spChg chg="mod">
          <ac:chgData name="Jean Oliveira/LAR/BR" userId="000d4f5c-a29d-47e0-a8a5-98134211bee8" providerId="ADAL" clId="{F0A3FF17-DEFB-411B-8D09-A61AF9E7DE3A}" dt="2022-09-02T17:47:28.474" v="24529" actId="207"/>
          <ac:spMkLst>
            <pc:docMk/>
            <pc:sldMk cId="3045571602" sldId="2146850400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9-02T17:47:24.907" v="24528" actId="20577"/>
          <ac:spMkLst>
            <pc:docMk/>
            <pc:sldMk cId="3045571602" sldId="2146850400"/>
            <ac:spMk id="3" creationId="{E4650466-DE47-9C60-CA69-A6377C68A094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9-02T17:48:49.089" v="24536" actId="207"/>
        <pc:sldMkLst>
          <pc:docMk/>
          <pc:sldMk cId="3912660245" sldId="2146850401"/>
        </pc:sldMkLst>
        <pc:spChg chg="mod">
          <ac:chgData name="Jean Oliveira/LAR/BR" userId="000d4f5c-a29d-47e0-a8a5-98134211bee8" providerId="ADAL" clId="{F0A3FF17-DEFB-411B-8D09-A61AF9E7DE3A}" dt="2022-09-02T17:48:26.908" v="24531" actId="207"/>
          <ac:spMkLst>
            <pc:docMk/>
            <pc:sldMk cId="3912660245" sldId="2146850401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7:48:46.210" v="24535" actId="208"/>
          <ac:spMkLst>
            <pc:docMk/>
            <pc:sldMk cId="3912660245" sldId="2146850401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7:48:43.846" v="24534" actId="207"/>
          <ac:spMkLst>
            <pc:docMk/>
            <pc:sldMk cId="3912660245" sldId="2146850401"/>
            <ac:spMk id="15" creationId="{38E7B0B8-06CD-1F8C-0480-05B1FEB8865D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16" creationId="{1345F3DE-3C9E-8904-E849-4D224644A570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17" creationId="{13020011-DBB4-7145-6E62-072243C746DF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18" creationId="{5B34561C-60C8-B179-94B7-0A722844BE8F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19" creationId="{684BE882-2DDE-1924-5ECA-31697F8BB994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20" creationId="{DEF1255C-B19C-C0B8-7042-7300B1BFA164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21" creationId="{86A6281F-6062-45F5-3A76-73C402CB308F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22" creationId="{41C25718-AFEB-3DEA-220E-AD910BF69EAF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23" creationId="{A8F44F3D-3597-7267-8EEF-9F7C684D9D56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24" creationId="{240FA7FA-4C30-B956-3810-53AE9F3D8CCB}"/>
          </ac:spMkLst>
        </pc:spChg>
        <pc:spChg chg="mod">
          <ac:chgData name="Jean Oliveira/LAR/BR" userId="000d4f5c-a29d-47e0-a8a5-98134211bee8" providerId="ADAL" clId="{F0A3FF17-DEFB-411B-8D09-A61AF9E7DE3A}" dt="2022-09-02T17:48:46.210" v="24535" actId="208"/>
          <ac:spMkLst>
            <pc:docMk/>
            <pc:sldMk cId="3912660245" sldId="2146850401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7:48:43.846" v="24534" actId="207"/>
          <ac:spMkLst>
            <pc:docMk/>
            <pc:sldMk cId="3912660245" sldId="2146850401"/>
            <ac:spMk id="26" creationId="{8CB10CAD-1494-BFB9-CA07-A1829ACE56A8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30" creationId="{4FCCDCFA-AE08-04A5-06D9-B2CF42FA45B4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2" creationId="{ED865328-BE2F-027E-B5E9-1CBF0A45260A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33" creationId="{13F45055-8794-742D-34A4-E49D6EE1F700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7:48:49.089" v="24536" actId="207"/>
          <ac:spMkLst>
            <pc:docMk/>
            <pc:sldMk cId="3912660245" sldId="2146850401"/>
            <ac:spMk id="35" creationId="{EF8CD91E-F14A-0EBA-A739-C59DA75E7425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6" creationId="{E29B31A9-5572-5BAF-1A61-2B8C37E6B079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7" creationId="{AFECDACA-A0C9-7AD1-4F11-8A3AB7AFE897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8" creationId="{2AECED4D-AF3F-03D7-79B5-2E6ADEF026F6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39" creationId="{FDEE5010-7540-51F0-7573-954CDAAF6CC2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40" creationId="{AA872329-DAEA-2CC4-2AFD-B5D68672418F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41" creationId="{0C46CB0C-8526-2E34-BBF3-E64731FDCA39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42" creationId="{C2DEF862-1F0A-A9E6-694A-5B3385ECADE6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43" creationId="{B469F251-E71E-A265-5DE2-68B118E479B9}"/>
          </ac:spMkLst>
        </pc:spChg>
        <pc:spChg chg="del">
          <ac:chgData name="Jean Oliveira/LAR/BR" userId="000d4f5c-a29d-47e0-a8a5-98134211bee8" providerId="ADAL" clId="{F0A3FF17-DEFB-411B-8D09-A61AF9E7DE3A}" dt="2022-09-02T17:48:39.694" v="24532" actId="478"/>
          <ac:spMkLst>
            <pc:docMk/>
            <pc:sldMk cId="3912660245" sldId="2146850401"/>
            <ac:spMk id="44" creationId="{ECB51FD9-DBFD-CFBE-54B0-06A8F204ED0F}"/>
          </ac:spMkLst>
        </pc:spChg>
        <pc:spChg chg="mod">
          <ac:chgData name="Jean Oliveira/LAR/BR" userId="000d4f5c-a29d-47e0-a8a5-98134211bee8" providerId="ADAL" clId="{F0A3FF17-DEFB-411B-8D09-A61AF9E7DE3A}" dt="2022-09-02T17:48:26.908" v="24531" actId="207"/>
          <ac:spMkLst>
            <pc:docMk/>
            <pc:sldMk cId="3912660245" sldId="2146850401"/>
            <ac:spMk id="45" creationId="{CD86EEB5-1A4B-3FBF-5C88-3459340E1DC1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46" creationId="{F53FD5D8-B7F4-6141-A707-AFEEC6A29C2B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47" creationId="{9ED64033-0917-3C54-9499-379EA6CC794F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48" creationId="{3048DDD9-828A-1D51-5026-AFE8C29292DF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49" creationId="{679DC4F2-A982-25CE-5395-B74B18587319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0" creationId="{0786635F-8997-6574-8F96-6308E7E1644E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1" creationId="{AD821E56-F5A0-96D1-4D6C-41FAE321CC3A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2" creationId="{18228A38-9FFE-031F-2DFB-4610EDB92590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3" creationId="{7B542228-34D5-3914-620F-5BB807AC7165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4" creationId="{BB91572D-84CC-EF51-A76A-5D45860FF7C2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5" creationId="{8DF2B9C9-4637-4A16-168F-2CD0166BC02D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6" creationId="{CE066DE8-FD50-AB4D-E02C-3525A20C9D4D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7" creationId="{464A841C-0340-F45E-9F08-4102EF0159FC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8" creationId="{50750A02-0F23-CC47-4925-1C94185F34B7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59" creationId="{D2F97137-4F63-3AD9-59F3-E768FC3A8744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60" creationId="{1444AF95-C4DD-4AD0-0BD4-DC48D98E9970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61" creationId="{BF8CF8B6-5621-3635-CDA3-428204BE1BC7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62" creationId="{ACCA264C-8A1E-39EA-260C-CE28F8FFD90C}"/>
          </ac:spMkLst>
        </pc:spChg>
        <pc:spChg chg="add mod">
          <ac:chgData name="Jean Oliveira/LAR/BR" userId="000d4f5c-a29d-47e0-a8a5-98134211bee8" providerId="ADAL" clId="{F0A3FF17-DEFB-411B-8D09-A61AF9E7DE3A}" dt="2022-09-02T17:48:40.306" v="24533"/>
          <ac:spMkLst>
            <pc:docMk/>
            <pc:sldMk cId="3912660245" sldId="2146850401"/>
            <ac:spMk id="63" creationId="{23B36D63-12F0-5F7E-8419-52D6DCA90F01}"/>
          </ac:spMkLst>
        </pc:spChg>
      </pc:sldChg>
      <pc:sldChg chg="addSp delSp modSp add mod">
        <pc:chgData name="Jean Oliveira/LAR/BR" userId="000d4f5c-a29d-47e0-a8a5-98134211bee8" providerId="ADAL" clId="{F0A3FF17-DEFB-411B-8D09-A61AF9E7DE3A}" dt="2022-09-02T18:05:00.584" v="25450" actId="20577"/>
        <pc:sldMkLst>
          <pc:docMk/>
          <pc:sldMk cId="2695677809" sldId="2146850402"/>
        </pc:sldMkLst>
        <pc:spChg chg="mod">
          <ac:chgData name="Jean Oliveira/LAR/BR" userId="000d4f5c-a29d-47e0-a8a5-98134211bee8" providerId="ADAL" clId="{F0A3FF17-DEFB-411B-8D09-A61AF9E7DE3A}" dt="2022-09-02T17:50:33.958" v="24566" actId="20577"/>
          <ac:spMkLst>
            <pc:docMk/>
            <pc:sldMk cId="2695677809" sldId="2146850402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00:30.480" v="25421" actId="14100"/>
          <ac:spMkLst>
            <pc:docMk/>
            <pc:sldMk cId="2695677809" sldId="2146850402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8:00:30.480" v="25421" actId="14100"/>
          <ac:spMkLst>
            <pc:docMk/>
            <pc:sldMk cId="2695677809" sldId="2146850402"/>
            <ac:spMk id="25" creationId="{3F946097-56D9-593A-28B6-E4C8017C399C}"/>
          </ac:spMkLst>
        </pc:spChg>
        <pc:spChg chg="add mod">
          <ac:chgData name="Jean Oliveira/LAR/BR" userId="000d4f5c-a29d-47e0-a8a5-98134211bee8" providerId="ADAL" clId="{F0A3FF17-DEFB-411B-8D09-A61AF9E7DE3A}" dt="2022-09-02T18:03:29.646" v="25423" actId="2711"/>
          <ac:spMkLst>
            <pc:docMk/>
            <pc:sldMk cId="2695677809" sldId="2146850402"/>
            <ac:spMk id="30" creationId="{CE2A630D-14B8-A8F8-28AA-E9844DB5CBC5}"/>
          </ac:spMkLst>
        </pc:spChg>
        <pc:spChg chg="del">
          <ac:chgData name="Jean Oliveira/LAR/BR" userId="000d4f5c-a29d-47e0-a8a5-98134211bee8" providerId="ADAL" clId="{F0A3FF17-DEFB-411B-8D09-A61AF9E7DE3A}" dt="2022-09-02T17:50:25.357" v="24545" actId="478"/>
          <ac:spMkLst>
            <pc:docMk/>
            <pc:sldMk cId="2695677809" sldId="2146850402"/>
            <ac:spMk id="31" creationId="{04A13EEA-B196-B73E-5C0C-805272B24245}"/>
          </ac:spMkLst>
        </pc:spChg>
        <pc:spChg chg="add mod">
          <ac:chgData name="Jean Oliveira/LAR/BR" userId="000d4f5c-a29d-47e0-a8a5-98134211bee8" providerId="ADAL" clId="{F0A3FF17-DEFB-411B-8D09-A61AF9E7DE3A}" dt="2022-09-02T18:05:00.584" v="25450" actId="20577"/>
          <ac:spMkLst>
            <pc:docMk/>
            <pc:sldMk cId="2695677809" sldId="2146850402"/>
            <ac:spMk id="33" creationId="{AEE66E8E-F8FE-2907-FC49-382BF3288522}"/>
          </ac:spMkLst>
        </pc:spChg>
        <pc:spChg chg="mod">
          <ac:chgData name="Jean Oliveira/LAR/BR" userId="000d4f5c-a29d-47e0-a8a5-98134211bee8" providerId="ADAL" clId="{F0A3FF17-DEFB-411B-8D09-A61AF9E7DE3A}" dt="2022-09-02T17:49:46.302" v="24542" actId="207"/>
          <ac:spMkLst>
            <pc:docMk/>
            <pc:sldMk cId="2695677809" sldId="2146850402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7:49:40.730" v="24541" actId="207"/>
          <ac:spMkLst>
            <pc:docMk/>
            <pc:sldMk cId="2695677809" sldId="2146850402"/>
            <ac:spMk id="36" creationId="{E29B31A9-5572-5BAF-1A61-2B8C37E6B079}"/>
          </ac:spMkLst>
        </pc:spChg>
        <pc:spChg chg="del mod">
          <ac:chgData name="Jean Oliveira/LAR/BR" userId="000d4f5c-a29d-47e0-a8a5-98134211bee8" providerId="ADAL" clId="{F0A3FF17-DEFB-411B-8D09-A61AF9E7DE3A}" dt="2022-09-02T18:04:50.218" v="25444" actId="478"/>
          <ac:spMkLst>
            <pc:docMk/>
            <pc:sldMk cId="2695677809" sldId="2146850402"/>
            <ac:spMk id="45" creationId="{CD86EEB5-1A4B-3FBF-5C88-3459340E1DC1}"/>
          </ac:spMkLst>
        </pc:spChg>
        <pc:picChg chg="add mod">
          <ac:chgData name="Jean Oliveira/LAR/BR" userId="000d4f5c-a29d-47e0-a8a5-98134211bee8" providerId="ADAL" clId="{F0A3FF17-DEFB-411B-8D09-A61AF9E7DE3A}" dt="2022-09-02T18:00:36.101" v="25422" actId="1076"/>
          <ac:picMkLst>
            <pc:docMk/>
            <pc:sldMk cId="2695677809" sldId="2146850402"/>
            <ac:picMk id="3" creationId="{E7FFE28D-8973-AD5C-E10D-510FE51EB61D}"/>
          </ac:picMkLst>
        </pc:picChg>
      </pc:sldChg>
      <pc:sldChg chg="add">
        <pc:chgData name="Jean Oliveira/LAR/BR" userId="000d4f5c-a29d-47e0-a8a5-98134211bee8" providerId="ADAL" clId="{F0A3FF17-DEFB-411B-8D09-A61AF9E7DE3A}" dt="2022-09-02T17:49:28.381" v="24538"/>
        <pc:sldMkLst>
          <pc:docMk/>
          <pc:sldMk cId="3576405409" sldId="2146850403"/>
        </pc:sldMkLst>
      </pc:sldChg>
      <pc:sldChg chg="addSp delSp modSp add mod ord">
        <pc:chgData name="Jean Oliveira/LAR/BR" userId="000d4f5c-a29d-47e0-a8a5-98134211bee8" providerId="ADAL" clId="{F0A3FF17-DEFB-411B-8D09-A61AF9E7DE3A}" dt="2022-09-02T18:09:52.903" v="25500"/>
        <pc:sldMkLst>
          <pc:docMk/>
          <pc:sldMk cId="2534259549" sldId="2146850404"/>
        </pc:sldMkLst>
        <pc:spChg chg="mod">
          <ac:chgData name="Jean Oliveira/LAR/BR" userId="000d4f5c-a29d-47e0-a8a5-98134211bee8" providerId="ADAL" clId="{F0A3FF17-DEFB-411B-8D09-A61AF9E7DE3A}" dt="2022-09-02T18:04:00.453" v="25435" actId="20577"/>
          <ac:spMkLst>
            <pc:docMk/>
            <pc:sldMk cId="2534259549" sldId="2146850404"/>
            <ac:spMk id="4" creationId="{FA464834-B39D-E516-84A5-58F9B4B68E8E}"/>
          </ac:spMkLst>
        </pc:spChg>
        <pc:spChg chg="del">
          <ac:chgData name="Jean Oliveira/LAR/BR" userId="000d4f5c-a29d-47e0-a8a5-98134211bee8" providerId="ADAL" clId="{F0A3FF17-DEFB-411B-8D09-A61AF9E7DE3A}" dt="2022-09-02T18:04:10.970" v="25437" actId="478"/>
          <ac:spMkLst>
            <pc:docMk/>
            <pc:sldMk cId="2534259549" sldId="2146850404"/>
            <ac:spMk id="8" creationId="{348D2C49-F34C-5E33-A9C6-D34A26222662}"/>
          </ac:spMkLst>
        </pc:spChg>
        <pc:spChg chg="del">
          <ac:chgData name="Jean Oliveira/LAR/BR" userId="000d4f5c-a29d-47e0-a8a5-98134211bee8" providerId="ADAL" clId="{F0A3FF17-DEFB-411B-8D09-A61AF9E7DE3A}" dt="2022-09-02T18:04:10.970" v="25437" actId="478"/>
          <ac:spMkLst>
            <pc:docMk/>
            <pc:sldMk cId="2534259549" sldId="2146850404"/>
            <ac:spMk id="15" creationId="{38E7B0B8-06CD-1F8C-0480-05B1FEB8865D}"/>
          </ac:spMkLst>
        </pc:spChg>
        <pc:spChg chg="del">
          <ac:chgData name="Jean Oliveira/LAR/BR" userId="000d4f5c-a29d-47e0-a8a5-98134211bee8" providerId="ADAL" clId="{F0A3FF17-DEFB-411B-8D09-A61AF9E7DE3A}" dt="2022-09-02T18:04:10.970" v="25437" actId="478"/>
          <ac:spMkLst>
            <pc:docMk/>
            <pc:sldMk cId="2534259549" sldId="2146850404"/>
            <ac:spMk id="25" creationId="{3F946097-56D9-593A-28B6-E4C8017C399C}"/>
          </ac:spMkLst>
        </pc:spChg>
        <pc:spChg chg="del">
          <ac:chgData name="Jean Oliveira/LAR/BR" userId="000d4f5c-a29d-47e0-a8a5-98134211bee8" providerId="ADAL" clId="{F0A3FF17-DEFB-411B-8D09-A61AF9E7DE3A}" dt="2022-09-02T18:04:10.970" v="25437" actId="478"/>
          <ac:spMkLst>
            <pc:docMk/>
            <pc:sldMk cId="2534259549" sldId="2146850404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8:04:27.426" v="25442" actId="20577"/>
          <ac:spMkLst>
            <pc:docMk/>
            <pc:sldMk cId="2534259549" sldId="2146850404"/>
            <ac:spMk id="30" creationId="{CE2A630D-14B8-A8F8-28AA-E9844DB5CBC5}"/>
          </ac:spMkLst>
        </pc:spChg>
        <pc:spChg chg="add mod">
          <ac:chgData name="Jean Oliveira/LAR/BR" userId="000d4f5c-a29d-47e0-a8a5-98134211bee8" providerId="ADAL" clId="{F0A3FF17-DEFB-411B-8D09-A61AF9E7DE3A}" dt="2022-09-02T18:04:20.258" v="25439" actId="20577"/>
          <ac:spMkLst>
            <pc:docMk/>
            <pc:sldMk cId="2534259549" sldId="2146850404"/>
            <ac:spMk id="31" creationId="{B2C855D9-F2B3-5696-3154-9062C7792E84}"/>
          </ac:spMkLst>
        </pc:spChg>
        <pc:spChg chg="add mod">
          <ac:chgData name="Jean Oliveira/LAR/BR" userId="000d4f5c-a29d-47e0-a8a5-98134211bee8" providerId="ADAL" clId="{F0A3FF17-DEFB-411B-8D09-A61AF9E7DE3A}" dt="2022-09-02T18:04:17.530" v="25438"/>
          <ac:spMkLst>
            <pc:docMk/>
            <pc:sldMk cId="2534259549" sldId="2146850404"/>
            <ac:spMk id="33" creationId="{03706547-407F-93AF-620D-FECBC4F7F5C7}"/>
          </ac:spMkLst>
        </pc:spChg>
        <pc:spChg chg="del">
          <ac:chgData name="Jean Oliveira/LAR/BR" userId="000d4f5c-a29d-47e0-a8a5-98134211bee8" providerId="ADAL" clId="{F0A3FF17-DEFB-411B-8D09-A61AF9E7DE3A}" dt="2022-09-02T18:04:35.843" v="25443" actId="478"/>
          <ac:spMkLst>
            <pc:docMk/>
            <pc:sldMk cId="2534259549" sldId="2146850404"/>
            <ac:spMk id="45" creationId="{CD86EEB5-1A4B-3FBF-5C88-3459340E1DC1}"/>
          </ac:spMkLst>
        </pc:spChg>
        <pc:spChg chg="add mod">
          <ac:chgData name="Jean Oliveira/LAR/BR" userId="000d4f5c-a29d-47e0-a8a5-98134211bee8" providerId="ADAL" clId="{F0A3FF17-DEFB-411B-8D09-A61AF9E7DE3A}" dt="2022-09-02T18:04:22.638" v="25440" actId="20577"/>
          <ac:spMkLst>
            <pc:docMk/>
            <pc:sldMk cId="2534259549" sldId="2146850404"/>
            <ac:spMk id="46" creationId="{1DA4E8C9-32DF-0C21-DD1D-2FE217FC36B0}"/>
          </ac:spMkLst>
        </pc:spChg>
        <pc:spChg chg="add mod">
          <ac:chgData name="Jean Oliveira/LAR/BR" userId="000d4f5c-a29d-47e0-a8a5-98134211bee8" providerId="ADAL" clId="{F0A3FF17-DEFB-411B-8D09-A61AF9E7DE3A}" dt="2022-09-02T18:04:17.530" v="25438"/>
          <ac:spMkLst>
            <pc:docMk/>
            <pc:sldMk cId="2534259549" sldId="2146850404"/>
            <ac:spMk id="47" creationId="{1E5C8A75-20E4-704F-49B0-348EF89E54CF}"/>
          </ac:spMkLst>
        </pc:spChg>
        <pc:spChg chg="add mod">
          <ac:chgData name="Jean Oliveira/LAR/BR" userId="000d4f5c-a29d-47e0-a8a5-98134211bee8" providerId="ADAL" clId="{F0A3FF17-DEFB-411B-8D09-A61AF9E7DE3A}" dt="2022-09-02T18:05:12.222" v="25453" actId="20577"/>
          <ac:spMkLst>
            <pc:docMk/>
            <pc:sldMk cId="2534259549" sldId="2146850404"/>
            <ac:spMk id="48" creationId="{3A8F2955-7EA1-DDA8-6855-02055B1C0345}"/>
          </ac:spMkLst>
        </pc:spChg>
        <pc:picChg chg="del">
          <ac:chgData name="Jean Oliveira/LAR/BR" userId="000d4f5c-a29d-47e0-a8a5-98134211bee8" providerId="ADAL" clId="{F0A3FF17-DEFB-411B-8D09-A61AF9E7DE3A}" dt="2022-09-02T18:04:07.401" v="25436" actId="478"/>
          <ac:picMkLst>
            <pc:docMk/>
            <pc:sldMk cId="2534259549" sldId="2146850404"/>
            <ac:picMk id="3" creationId="{E7FFE28D-8973-AD5C-E10D-510FE51EB61D}"/>
          </ac:picMkLst>
        </pc:picChg>
      </pc:sldChg>
      <pc:sldChg chg="modSp add del mod ord">
        <pc:chgData name="Jean Oliveira/LAR/BR" userId="000d4f5c-a29d-47e0-a8a5-98134211bee8" providerId="ADAL" clId="{F0A3FF17-DEFB-411B-8D09-A61AF9E7DE3A}" dt="2022-09-02T18:10:09.141" v="25503" actId="47"/>
        <pc:sldMkLst>
          <pc:docMk/>
          <pc:sldMk cId="3080934542" sldId="2146850405"/>
        </pc:sldMkLst>
        <pc:spChg chg="mod">
          <ac:chgData name="Jean Oliveira/LAR/BR" userId="000d4f5c-a29d-47e0-a8a5-98134211bee8" providerId="ADAL" clId="{F0A3FF17-DEFB-411B-8D09-A61AF9E7DE3A}" dt="2022-09-02T18:05:30.011" v="25461" actId="20577"/>
          <ac:spMkLst>
            <pc:docMk/>
            <pc:sldMk cId="3080934542" sldId="214685040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05:34.827" v="25462" actId="207"/>
          <ac:spMkLst>
            <pc:docMk/>
            <pc:sldMk cId="3080934542" sldId="2146850405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8:05:38.944" v="25464" actId="207"/>
          <ac:spMkLst>
            <pc:docMk/>
            <pc:sldMk cId="3080934542" sldId="2146850405"/>
            <ac:spMk id="36" creationId="{E29B31A9-5572-5BAF-1A61-2B8C37E6B079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06:42.175" v="25479" actId="207"/>
        <pc:sldMkLst>
          <pc:docMk/>
          <pc:sldMk cId="3298478285" sldId="2146850406"/>
        </pc:sldMkLst>
        <pc:spChg chg="mod">
          <ac:chgData name="Jean Oliveira/LAR/BR" userId="000d4f5c-a29d-47e0-a8a5-98134211bee8" providerId="ADAL" clId="{F0A3FF17-DEFB-411B-8D09-A61AF9E7DE3A}" dt="2022-09-02T18:06:42.175" v="25479" actId="207"/>
          <ac:spMkLst>
            <pc:docMk/>
            <pc:sldMk cId="3298478285" sldId="2146850406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9-02T18:05:52.719" v="25467" actId="20577"/>
          <ac:spMkLst>
            <pc:docMk/>
            <pc:sldMk cId="3298478285" sldId="2146850406"/>
            <ac:spMk id="3" creationId="{E4650466-DE47-9C60-CA69-A6377C68A094}"/>
          </ac:spMkLst>
        </pc:spChg>
      </pc:sldChg>
      <pc:sldChg chg="add">
        <pc:chgData name="Jean Oliveira/LAR/BR" userId="000d4f5c-a29d-47e0-a8a5-98134211bee8" providerId="ADAL" clId="{F0A3FF17-DEFB-411B-8D09-A61AF9E7DE3A}" dt="2022-09-02T18:06:03.481" v="25468"/>
        <pc:sldMkLst>
          <pc:docMk/>
          <pc:sldMk cId="324667829" sldId="2146850407"/>
        </pc:sldMkLst>
      </pc:sldChg>
      <pc:sldChg chg="modSp add mod ord">
        <pc:chgData name="Jean Oliveira/LAR/BR" userId="000d4f5c-a29d-47e0-a8a5-98134211bee8" providerId="ADAL" clId="{F0A3FF17-DEFB-411B-8D09-A61AF9E7DE3A}" dt="2022-09-02T18:12:12.424" v="25521"/>
        <pc:sldMkLst>
          <pc:docMk/>
          <pc:sldMk cId="2711435673" sldId="2146850408"/>
        </pc:sldMkLst>
        <pc:spChg chg="mod">
          <ac:chgData name="Jean Oliveira/LAR/BR" userId="000d4f5c-a29d-47e0-a8a5-98134211bee8" providerId="ADAL" clId="{F0A3FF17-DEFB-411B-8D09-A61AF9E7DE3A}" dt="2022-09-02T18:06:48.883" v="25480" actId="207"/>
          <ac:spMkLst>
            <pc:docMk/>
            <pc:sldMk cId="2711435673" sldId="2146850408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07:16.222" v="25484" actId="207"/>
          <ac:spMkLst>
            <pc:docMk/>
            <pc:sldMk cId="2711435673" sldId="2146850408"/>
            <ac:spMk id="16" creationId="{1345F3DE-3C9E-8904-E849-4D224644A570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17" creationId="{13020011-DBB4-7145-6E62-072243C746DF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18" creationId="{5B34561C-60C8-B179-94B7-0A722844BE8F}"/>
          </ac:spMkLst>
        </pc:spChg>
        <pc:spChg chg="mod">
          <ac:chgData name="Jean Oliveira/LAR/BR" userId="000d4f5c-a29d-47e0-a8a5-98134211bee8" providerId="ADAL" clId="{F0A3FF17-DEFB-411B-8D09-A61AF9E7DE3A}" dt="2022-09-02T18:07:11.326" v="25483" actId="208"/>
          <ac:spMkLst>
            <pc:docMk/>
            <pc:sldMk cId="2711435673" sldId="2146850408"/>
            <ac:spMk id="21" creationId="{86A6281F-6062-45F5-3A76-73C402CB308F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22" creationId="{41C25718-AFEB-3DEA-220E-AD910BF69EAF}"/>
          </ac:spMkLst>
        </pc:spChg>
        <pc:spChg chg="mod">
          <ac:chgData name="Jean Oliveira/LAR/BR" userId="000d4f5c-a29d-47e0-a8a5-98134211bee8" providerId="ADAL" clId="{F0A3FF17-DEFB-411B-8D09-A61AF9E7DE3A}" dt="2022-09-02T18:07:24.305" v="25485" actId="207"/>
          <ac:spMkLst>
            <pc:docMk/>
            <pc:sldMk cId="2711435673" sldId="2146850408"/>
            <ac:spMk id="30" creationId="{CE2A630D-14B8-A8F8-28AA-E9844DB5CBC5}"/>
          </ac:spMkLst>
        </pc:spChg>
        <pc:spChg chg="mod">
          <ac:chgData name="Jean Oliveira/LAR/BR" userId="000d4f5c-a29d-47e0-a8a5-98134211bee8" providerId="ADAL" clId="{F0A3FF17-DEFB-411B-8D09-A61AF9E7DE3A}" dt="2022-09-02T18:06:54.595" v="25481" actId="208"/>
          <ac:spMkLst>
            <pc:docMk/>
            <pc:sldMk cId="2711435673" sldId="2146850408"/>
            <ac:spMk id="31" creationId="{B2C855D9-F2B3-5696-3154-9062C7792E84}"/>
          </ac:spMkLst>
        </pc:spChg>
        <pc:spChg chg="mod">
          <ac:chgData name="Jean Oliveira/LAR/BR" userId="000d4f5c-a29d-47e0-a8a5-98134211bee8" providerId="ADAL" clId="{F0A3FF17-DEFB-411B-8D09-A61AF9E7DE3A}" dt="2022-09-02T18:07:16.222" v="25484" actId="207"/>
          <ac:spMkLst>
            <pc:docMk/>
            <pc:sldMk cId="2711435673" sldId="2146850408"/>
            <ac:spMk id="32" creationId="{ED865328-BE2F-027E-B5E9-1CBF0A45260A}"/>
          </ac:spMkLst>
        </pc:spChg>
        <pc:spChg chg="mod">
          <ac:chgData name="Jean Oliveira/LAR/BR" userId="000d4f5c-a29d-47e0-a8a5-98134211bee8" providerId="ADAL" clId="{F0A3FF17-DEFB-411B-8D09-A61AF9E7DE3A}" dt="2022-09-02T18:07:16.222" v="25484" actId="207"/>
          <ac:spMkLst>
            <pc:docMk/>
            <pc:sldMk cId="2711435673" sldId="2146850408"/>
            <ac:spMk id="33" creationId="{03706547-407F-93AF-620D-FECBC4F7F5C7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8:07:31.741" v="25486" actId="207"/>
          <ac:spMkLst>
            <pc:docMk/>
            <pc:sldMk cId="2711435673" sldId="2146850408"/>
            <ac:spMk id="35" creationId="{EF8CD91E-F14A-0EBA-A739-C59DA75E7425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39" creationId="{FDEE5010-7540-51F0-7573-954CDAAF6CC2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40" creationId="{AA872329-DAEA-2CC4-2AFD-B5D68672418F}"/>
          </ac:spMkLst>
        </pc:spChg>
        <pc:spChg chg="mod">
          <ac:chgData name="Jean Oliveira/LAR/BR" userId="000d4f5c-a29d-47e0-a8a5-98134211bee8" providerId="ADAL" clId="{F0A3FF17-DEFB-411B-8D09-A61AF9E7DE3A}" dt="2022-09-02T18:07:07.583" v="25482" actId="208"/>
          <ac:spMkLst>
            <pc:docMk/>
            <pc:sldMk cId="2711435673" sldId="2146850408"/>
            <ac:spMk id="43" creationId="{B469F251-E71E-A265-5DE2-68B118E479B9}"/>
          </ac:spMkLst>
        </pc:spChg>
        <pc:spChg chg="mod">
          <ac:chgData name="Jean Oliveira/LAR/BR" userId="000d4f5c-a29d-47e0-a8a5-98134211bee8" providerId="ADAL" clId="{F0A3FF17-DEFB-411B-8D09-A61AF9E7DE3A}" dt="2022-09-02T18:06:54.595" v="25481" actId="208"/>
          <ac:spMkLst>
            <pc:docMk/>
            <pc:sldMk cId="2711435673" sldId="2146850408"/>
            <ac:spMk id="46" creationId="{1DA4E8C9-32DF-0C21-DD1D-2FE217FC36B0}"/>
          </ac:spMkLst>
        </pc:spChg>
        <pc:spChg chg="mod">
          <ac:chgData name="Jean Oliveira/LAR/BR" userId="000d4f5c-a29d-47e0-a8a5-98134211bee8" providerId="ADAL" clId="{F0A3FF17-DEFB-411B-8D09-A61AF9E7DE3A}" dt="2022-09-02T18:07:16.222" v="25484" actId="207"/>
          <ac:spMkLst>
            <pc:docMk/>
            <pc:sldMk cId="2711435673" sldId="2146850408"/>
            <ac:spMk id="47" creationId="{1E5C8A75-20E4-704F-49B0-348EF89E54CF}"/>
          </ac:spMkLst>
        </pc:spChg>
        <pc:spChg chg="mod">
          <ac:chgData name="Jean Oliveira/LAR/BR" userId="000d4f5c-a29d-47e0-a8a5-98134211bee8" providerId="ADAL" clId="{F0A3FF17-DEFB-411B-8D09-A61AF9E7DE3A}" dt="2022-09-02T18:06:48.883" v="25480" actId="207"/>
          <ac:spMkLst>
            <pc:docMk/>
            <pc:sldMk cId="2711435673" sldId="2146850408"/>
            <ac:spMk id="48" creationId="{3A8F2955-7EA1-DDA8-6855-02055B1C0345}"/>
          </ac:spMkLst>
        </pc:spChg>
      </pc:sldChg>
      <pc:sldChg chg="modSp add del mod">
        <pc:chgData name="Jean Oliveira/LAR/BR" userId="000d4f5c-a29d-47e0-a8a5-98134211bee8" providerId="ADAL" clId="{F0A3FF17-DEFB-411B-8D09-A61AF9E7DE3A}" dt="2022-09-02T18:12:01.614" v="25518" actId="47"/>
        <pc:sldMkLst>
          <pc:docMk/>
          <pc:sldMk cId="4127396027" sldId="2146850409"/>
        </pc:sldMkLst>
        <pc:spChg chg="mod">
          <ac:chgData name="Jean Oliveira/LAR/BR" userId="000d4f5c-a29d-47e0-a8a5-98134211bee8" providerId="ADAL" clId="{F0A3FF17-DEFB-411B-8D09-A61AF9E7DE3A}" dt="2022-09-02T18:08:14.828" v="25489" actId="207"/>
          <ac:spMkLst>
            <pc:docMk/>
            <pc:sldMk cId="4127396027" sldId="2146850409"/>
            <ac:spMk id="34" creationId="{59AB6B40-B1A8-9619-5EFB-15FA7808DC25}"/>
          </ac:spMkLst>
        </pc:spChg>
      </pc:sldChg>
      <pc:sldChg chg="add">
        <pc:chgData name="Jean Oliveira/LAR/BR" userId="000d4f5c-a29d-47e0-a8a5-98134211bee8" providerId="ADAL" clId="{F0A3FF17-DEFB-411B-8D09-A61AF9E7DE3A}" dt="2022-09-02T18:08:20.091" v="25490"/>
        <pc:sldMkLst>
          <pc:docMk/>
          <pc:sldMk cId="1635292612" sldId="2146850410"/>
        </pc:sldMkLst>
      </pc:sldChg>
      <pc:sldChg chg="add del">
        <pc:chgData name="Jean Oliveira/LAR/BR" userId="000d4f5c-a29d-47e0-a8a5-98134211bee8" providerId="ADAL" clId="{F0A3FF17-DEFB-411B-8D09-A61AF9E7DE3A}" dt="2022-09-02T18:12:09.270" v="25519" actId="47"/>
        <pc:sldMkLst>
          <pc:docMk/>
          <pc:sldMk cId="2071105379" sldId="2146850411"/>
        </pc:sldMkLst>
      </pc:sldChg>
      <pc:sldChg chg="modSp add mod ord">
        <pc:chgData name="Jean Oliveira/LAR/BR" userId="000d4f5c-a29d-47e0-a8a5-98134211bee8" providerId="ADAL" clId="{F0A3FF17-DEFB-411B-8D09-A61AF9E7DE3A}" dt="2022-09-02T18:11:56.605" v="25517" actId="20577"/>
        <pc:sldMkLst>
          <pc:docMk/>
          <pc:sldMk cId="3084938768" sldId="2146850412"/>
        </pc:sldMkLst>
        <pc:spChg chg="mod">
          <ac:chgData name="Jean Oliveira/LAR/BR" userId="000d4f5c-a29d-47e0-a8a5-98134211bee8" providerId="ADAL" clId="{F0A3FF17-DEFB-411B-8D09-A61AF9E7DE3A}" dt="2022-09-02T18:10:20.187" v="25508" actId="207"/>
          <ac:spMkLst>
            <pc:docMk/>
            <pc:sldMk cId="3084938768" sldId="2146850412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10:55.008" v="25514" actId="208"/>
          <ac:spMkLst>
            <pc:docMk/>
            <pc:sldMk cId="3084938768" sldId="2146850412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8:10:59.818" v="25515" actId="207"/>
          <ac:spMkLst>
            <pc:docMk/>
            <pc:sldMk cId="3084938768" sldId="2146850412"/>
            <ac:spMk id="15" creationId="{38E7B0B8-06CD-1F8C-0480-05B1FEB8865D}"/>
          </ac:spMkLst>
        </pc:spChg>
        <pc:spChg chg="mod">
          <ac:chgData name="Jean Oliveira/LAR/BR" userId="000d4f5c-a29d-47e0-a8a5-98134211bee8" providerId="ADAL" clId="{F0A3FF17-DEFB-411B-8D09-A61AF9E7DE3A}" dt="2022-09-02T18:10:59.818" v="25515" actId="207"/>
          <ac:spMkLst>
            <pc:docMk/>
            <pc:sldMk cId="3084938768" sldId="2146850412"/>
            <ac:spMk id="16" creationId="{1345F3DE-3C9E-8904-E849-4D224644A570}"/>
          </ac:spMkLst>
        </pc:spChg>
        <pc:spChg chg="mod">
          <ac:chgData name="Jean Oliveira/LAR/BR" userId="000d4f5c-a29d-47e0-a8a5-98134211bee8" providerId="ADAL" clId="{F0A3FF17-DEFB-411B-8D09-A61AF9E7DE3A}" dt="2022-09-02T18:10:38.180" v="25511" actId="207"/>
          <ac:spMkLst>
            <pc:docMk/>
            <pc:sldMk cId="3084938768" sldId="2146850412"/>
            <ac:spMk id="17" creationId="{13020011-DBB4-7145-6E62-072243C746DF}"/>
          </ac:spMkLst>
        </pc:spChg>
        <pc:spChg chg="mod">
          <ac:chgData name="Jean Oliveira/LAR/BR" userId="000d4f5c-a29d-47e0-a8a5-98134211bee8" providerId="ADAL" clId="{F0A3FF17-DEFB-411B-8D09-A61AF9E7DE3A}" dt="2022-09-02T18:10:34.605" v="25510" actId="208"/>
          <ac:spMkLst>
            <pc:docMk/>
            <pc:sldMk cId="3084938768" sldId="2146850412"/>
            <ac:spMk id="18" creationId="{5B34561C-60C8-B179-94B7-0A722844BE8F}"/>
          </ac:spMkLst>
        </pc:spChg>
        <pc:spChg chg="mod">
          <ac:chgData name="Jean Oliveira/LAR/BR" userId="000d4f5c-a29d-47e0-a8a5-98134211bee8" providerId="ADAL" clId="{F0A3FF17-DEFB-411B-8D09-A61AF9E7DE3A}" dt="2022-09-02T18:10:55.008" v="25514" actId="208"/>
          <ac:spMkLst>
            <pc:docMk/>
            <pc:sldMk cId="3084938768" sldId="2146850412"/>
            <ac:spMk id="21" creationId="{86A6281F-6062-45F5-3A76-73C402CB308F}"/>
          </ac:spMkLst>
        </pc:spChg>
        <pc:spChg chg="mod">
          <ac:chgData name="Jean Oliveira/LAR/BR" userId="000d4f5c-a29d-47e0-a8a5-98134211bee8" providerId="ADAL" clId="{F0A3FF17-DEFB-411B-8D09-A61AF9E7DE3A}" dt="2022-09-02T18:10:55.008" v="25514" actId="208"/>
          <ac:spMkLst>
            <pc:docMk/>
            <pc:sldMk cId="3084938768" sldId="2146850412"/>
            <ac:spMk id="22" creationId="{41C25718-AFEB-3DEA-220E-AD910BF69EAF}"/>
          </ac:spMkLst>
        </pc:spChg>
        <pc:spChg chg="mod">
          <ac:chgData name="Jean Oliveira/LAR/BR" userId="000d4f5c-a29d-47e0-a8a5-98134211bee8" providerId="ADAL" clId="{F0A3FF17-DEFB-411B-8D09-A61AF9E7DE3A}" dt="2022-09-02T18:10:55.008" v="25514" actId="208"/>
          <ac:spMkLst>
            <pc:docMk/>
            <pc:sldMk cId="3084938768" sldId="2146850412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8:10:59.818" v="25515" actId="207"/>
          <ac:spMkLst>
            <pc:docMk/>
            <pc:sldMk cId="3084938768" sldId="2146850412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8:10:59.818" v="25515" actId="207"/>
          <ac:spMkLst>
            <pc:docMk/>
            <pc:sldMk cId="3084938768" sldId="2146850412"/>
            <ac:spMk id="32" creationId="{ED865328-BE2F-027E-B5E9-1CBF0A45260A}"/>
          </ac:spMkLst>
        </pc:spChg>
        <pc:spChg chg="mod">
          <ac:chgData name="Jean Oliveira/LAR/BR" userId="000d4f5c-a29d-47e0-a8a5-98134211bee8" providerId="ADAL" clId="{F0A3FF17-DEFB-411B-8D09-A61AF9E7DE3A}" dt="2022-09-02T18:10:41.365" v="25512" actId="208"/>
          <ac:spMkLst>
            <pc:docMk/>
            <pc:sldMk cId="3084938768" sldId="2146850412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8:10:16.426" v="25507" actId="207"/>
          <ac:spMkLst>
            <pc:docMk/>
            <pc:sldMk cId="3084938768" sldId="2146850412"/>
            <ac:spMk id="35" creationId="{EF8CD91E-F14A-0EBA-A739-C59DA75E7425}"/>
          </ac:spMkLst>
        </pc:spChg>
        <pc:spChg chg="mod">
          <ac:chgData name="Jean Oliveira/LAR/BR" userId="000d4f5c-a29d-47e0-a8a5-98134211bee8" providerId="ADAL" clId="{F0A3FF17-DEFB-411B-8D09-A61AF9E7DE3A}" dt="2022-09-02T18:10:41.365" v="25512" actId="208"/>
          <ac:spMkLst>
            <pc:docMk/>
            <pc:sldMk cId="3084938768" sldId="2146850412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8:10:45.451" v="25513" actId="208"/>
          <ac:spMkLst>
            <pc:docMk/>
            <pc:sldMk cId="3084938768" sldId="2146850412"/>
            <ac:spMk id="39" creationId="{FDEE5010-7540-51F0-7573-954CDAAF6CC2}"/>
          </ac:spMkLst>
        </pc:spChg>
        <pc:spChg chg="mod">
          <ac:chgData name="Jean Oliveira/LAR/BR" userId="000d4f5c-a29d-47e0-a8a5-98134211bee8" providerId="ADAL" clId="{F0A3FF17-DEFB-411B-8D09-A61AF9E7DE3A}" dt="2022-09-02T18:10:45.451" v="25513" actId="208"/>
          <ac:spMkLst>
            <pc:docMk/>
            <pc:sldMk cId="3084938768" sldId="2146850412"/>
            <ac:spMk id="40" creationId="{AA872329-DAEA-2CC4-2AFD-B5D68672418F}"/>
          </ac:spMkLst>
        </pc:spChg>
        <pc:spChg chg="mod">
          <ac:chgData name="Jean Oliveira/LAR/BR" userId="000d4f5c-a29d-47e0-a8a5-98134211bee8" providerId="ADAL" clId="{F0A3FF17-DEFB-411B-8D09-A61AF9E7DE3A}" dt="2022-09-02T18:10:55.008" v="25514" actId="208"/>
          <ac:spMkLst>
            <pc:docMk/>
            <pc:sldMk cId="3084938768" sldId="2146850412"/>
            <ac:spMk id="43" creationId="{B469F251-E71E-A265-5DE2-68B118E479B9}"/>
          </ac:spMkLst>
        </pc:spChg>
        <pc:spChg chg="mod">
          <ac:chgData name="Jean Oliveira/LAR/BR" userId="000d4f5c-a29d-47e0-a8a5-98134211bee8" providerId="ADAL" clId="{F0A3FF17-DEFB-411B-8D09-A61AF9E7DE3A}" dt="2022-09-02T18:11:56.605" v="25517" actId="20577"/>
          <ac:spMkLst>
            <pc:docMk/>
            <pc:sldMk cId="3084938768" sldId="2146850412"/>
            <ac:spMk id="45" creationId="{CD86EEB5-1A4B-3FBF-5C88-3459340E1DC1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12:42.749" v="25525" actId="207"/>
        <pc:sldMkLst>
          <pc:docMk/>
          <pc:sldMk cId="2836612120" sldId="2146850413"/>
        </pc:sldMkLst>
        <pc:spChg chg="mod">
          <ac:chgData name="Jean Oliveira/LAR/BR" userId="000d4f5c-a29d-47e0-a8a5-98134211bee8" providerId="ADAL" clId="{F0A3FF17-DEFB-411B-8D09-A61AF9E7DE3A}" dt="2022-09-02T18:12:42.749" v="25525" actId="207"/>
          <ac:spMkLst>
            <pc:docMk/>
            <pc:sldMk cId="2836612120" sldId="2146850413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9-02T18:12:39.609" v="25524" actId="20577"/>
          <ac:spMkLst>
            <pc:docMk/>
            <pc:sldMk cId="2836612120" sldId="2146850413"/>
            <ac:spMk id="3" creationId="{E4650466-DE47-9C60-CA69-A6377C68A094}"/>
          </ac:spMkLst>
        </pc:spChg>
      </pc:sldChg>
      <pc:sldChg chg="add">
        <pc:chgData name="Jean Oliveira/LAR/BR" userId="000d4f5c-a29d-47e0-a8a5-98134211bee8" providerId="ADAL" clId="{F0A3FF17-DEFB-411B-8D09-A61AF9E7DE3A}" dt="2022-09-02T18:12:50.535" v="25526"/>
        <pc:sldMkLst>
          <pc:docMk/>
          <pc:sldMk cId="2664004585" sldId="2146850414"/>
        </pc:sldMkLst>
      </pc:sldChg>
      <pc:sldChg chg="modSp add mod">
        <pc:chgData name="Jean Oliveira/LAR/BR" userId="000d4f5c-a29d-47e0-a8a5-98134211bee8" providerId="ADAL" clId="{F0A3FF17-DEFB-411B-8D09-A61AF9E7DE3A}" dt="2022-09-02T18:13:46.014" v="25538" actId="207"/>
        <pc:sldMkLst>
          <pc:docMk/>
          <pc:sldMk cId="3974826073" sldId="2146850415"/>
        </pc:sldMkLst>
        <pc:spChg chg="mod">
          <ac:chgData name="Jean Oliveira/LAR/BR" userId="000d4f5c-a29d-47e0-a8a5-98134211bee8" providerId="ADAL" clId="{F0A3FF17-DEFB-411B-8D09-A61AF9E7DE3A}" dt="2022-09-02T18:13:15.064" v="25528" actId="207"/>
          <ac:spMkLst>
            <pc:docMk/>
            <pc:sldMk cId="3974826073" sldId="2146850415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13:27.915" v="25533" actId="208"/>
          <ac:spMkLst>
            <pc:docMk/>
            <pc:sldMk cId="3974826073" sldId="2146850415"/>
            <ac:spMk id="8" creationId="{348D2C49-F34C-5E33-A9C6-D34A26222662}"/>
          </ac:spMkLst>
        </pc:spChg>
        <pc:spChg chg="mod">
          <ac:chgData name="Jean Oliveira/LAR/BR" userId="000d4f5c-a29d-47e0-a8a5-98134211bee8" providerId="ADAL" clId="{F0A3FF17-DEFB-411B-8D09-A61AF9E7DE3A}" dt="2022-09-02T18:13:25.685" v="25532" actId="207"/>
          <ac:spMkLst>
            <pc:docMk/>
            <pc:sldMk cId="3974826073" sldId="2146850415"/>
            <ac:spMk id="15" creationId="{38E7B0B8-06CD-1F8C-0480-05B1FEB8865D}"/>
          </ac:spMkLst>
        </pc:spChg>
        <pc:spChg chg="mod">
          <ac:chgData name="Jean Oliveira/LAR/BR" userId="000d4f5c-a29d-47e0-a8a5-98134211bee8" providerId="ADAL" clId="{F0A3FF17-DEFB-411B-8D09-A61AF9E7DE3A}" dt="2022-09-02T18:13:25.685" v="25532" actId="207"/>
          <ac:spMkLst>
            <pc:docMk/>
            <pc:sldMk cId="3974826073" sldId="2146850415"/>
            <ac:spMk id="16" creationId="{1345F3DE-3C9E-8904-E849-4D224644A570}"/>
          </ac:spMkLst>
        </pc:spChg>
        <pc:spChg chg="mod">
          <ac:chgData name="Jean Oliveira/LAR/BR" userId="000d4f5c-a29d-47e0-a8a5-98134211bee8" providerId="ADAL" clId="{F0A3FF17-DEFB-411B-8D09-A61AF9E7DE3A}" dt="2022-09-02T18:13:46.014" v="25538" actId="207"/>
          <ac:spMkLst>
            <pc:docMk/>
            <pc:sldMk cId="3974826073" sldId="2146850415"/>
            <ac:spMk id="17" creationId="{13020011-DBB4-7145-6E62-072243C746DF}"/>
          </ac:spMkLst>
        </pc:spChg>
        <pc:spChg chg="mod">
          <ac:chgData name="Jean Oliveira/LAR/BR" userId="000d4f5c-a29d-47e0-a8a5-98134211bee8" providerId="ADAL" clId="{F0A3FF17-DEFB-411B-8D09-A61AF9E7DE3A}" dt="2022-09-02T18:13:31.632" v="25534" actId="208"/>
          <ac:spMkLst>
            <pc:docMk/>
            <pc:sldMk cId="3974826073" sldId="2146850415"/>
            <ac:spMk id="18" creationId="{5B34561C-60C8-B179-94B7-0A722844BE8F}"/>
          </ac:spMkLst>
        </pc:spChg>
        <pc:spChg chg="mod">
          <ac:chgData name="Jean Oliveira/LAR/BR" userId="000d4f5c-a29d-47e0-a8a5-98134211bee8" providerId="ADAL" clId="{F0A3FF17-DEFB-411B-8D09-A61AF9E7DE3A}" dt="2022-09-02T18:13:36.924" v="25535" actId="208"/>
          <ac:spMkLst>
            <pc:docMk/>
            <pc:sldMk cId="3974826073" sldId="2146850415"/>
            <ac:spMk id="21" creationId="{86A6281F-6062-45F5-3A76-73C402CB308F}"/>
          </ac:spMkLst>
        </pc:spChg>
        <pc:spChg chg="mod">
          <ac:chgData name="Jean Oliveira/LAR/BR" userId="000d4f5c-a29d-47e0-a8a5-98134211bee8" providerId="ADAL" clId="{F0A3FF17-DEFB-411B-8D09-A61AF9E7DE3A}" dt="2022-09-02T18:13:36.924" v="25535" actId="208"/>
          <ac:spMkLst>
            <pc:docMk/>
            <pc:sldMk cId="3974826073" sldId="2146850415"/>
            <ac:spMk id="22" creationId="{41C25718-AFEB-3DEA-220E-AD910BF69EAF}"/>
          </ac:spMkLst>
        </pc:spChg>
        <pc:spChg chg="mod">
          <ac:chgData name="Jean Oliveira/LAR/BR" userId="000d4f5c-a29d-47e0-a8a5-98134211bee8" providerId="ADAL" clId="{F0A3FF17-DEFB-411B-8D09-A61AF9E7DE3A}" dt="2022-09-02T18:13:27.915" v="25533" actId="208"/>
          <ac:spMkLst>
            <pc:docMk/>
            <pc:sldMk cId="3974826073" sldId="2146850415"/>
            <ac:spMk id="25" creationId="{3F946097-56D9-593A-28B6-E4C8017C399C}"/>
          </ac:spMkLst>
        </pc:spChg>
        <pc:spChg chg="mod">
          <ac:chgData name="Jean Oliveira/LAR/BR" userId="000d4f5c-a29d-47e0-a8a5-98134211bee8" providerId="ADAL" clId="{F0A3FF17-DEFB-411B-8D09-A61AF9E7DE3A}" dt="2022-09-02T18:13:25.685" v="25532" actId="207"/>
          <ac:spMkLst>
            <pc:docMk/>
            <pc:sldMk cId="3974826073" sldId="2146850415"/>
            <ac:spMk id="26" creationId="{8CB10CAD-1494-BFB9-CA07-A1829ACE56A8}"/>
          </ac:spMkLst>
        </pc:spChg>
        <pc:spChg chg="mod">
          <ac:chgData name="Jean Oliveira/LAR/BR" userId="000d4f5c-a29d-47e0-a8a5-98134211bee8" providerId="ADAL" clId="{F0A3FF17-DEFB-411B-8D09-A61AF9E7DE3A}" dt="2022-09-02T18:13:25.685" v="25532" actId="207"/>
          <ac:spMkLst>
            <pc:docMk/>
            <pc:sldMk cId="3974826073" sldId="2146850415"/>
            <ac:spMk id="32" creationId="{ED865328-BE2F-027E-B5E9-1CBF0A45260A}"/>
          </ac:spMkLst>
        </pc:spChg>
        <pc:spChg chg="mod">
          <ac:chgData name="Jean Oliveira/LAR/BR" userId="000d4f5c-a29d-47e0-a8a5-98134211bee8" providerId="ADAL" clId="{F0A3FF17-DEFB-411B-8D09-A61AF9E7DE3A}" dt="2022-09-02T18:13:20.323" v="25531" actId="208"/>
          <ac:spMkLst>
            <pc:docMk/>
            <pc:sldMk cId="3974826073" sldId="2146850415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8:13:17.110" v="25529" actId="207"/>
          <ac:spMkLst>
            <pc:docMk/>
            <pc:sldMk cId="3974826073" sldId="2146850415"/>
            <ac:spMk id="35" creationId="{EF8CD91E-F14A-0EBA-A739-C59DA75E7425}"/>
          </ac:spMkLst>
        </pc:spChg>
        <pc:spChg chg="mod">
          <ac:chgData name="Jean Oliveira/LAR/BR" userId="000d4f5c-a29d-47e0-a8a5-98134211bee8" providerId="ADAL" clId="{F0A3FF17-DEFB-411B-8D09-A61AF9E7DE3A}" dt="2022-09-02T18:13:20.323" v="25531" actId="208"/>
          <ac:spMkLst>
            <pc:docMk/>
            <pc:sldMk cId="3974826073" sldId="2146850415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8:13:43.420" v="25537" actId="208"/>
          <ac:spMkLst>
            <pc:docMk/>
            <pc:sldMk cId="3974826073" sldId="2146850415"/>
            <ac:spMk id="39" creationId="{FDEE5010-7540-51F0-7573-954CDAAF6CC2}"/>
          </ac:spMkLst>
        </pc:spChg>
        <pc:spChg chg="mod">
          <ac:chgData name="Jean Oliveira/LAR/BR" userId="000d4f5c-a29d-47e0-a8a5-98134211bee8" providerId="ADAL" clId="{F0A3FF17-DEFB-411B-8D09-A61AF9E7DE3A}" dt="2022-09-02T18:13:43.420" v="25537" actId="208"/>
          <ac:spMkLst>
            <pc:docMk/>
            <pc:sldMk cId="3974826073" sldId="2146850415"/>
            <ac:spMk id="40" creationId="{AA872329-DAEA-2CC4-2AFD-B5D68672418F}"/>
          </ac:spMkLst>
        </pc:spChg>
        <pc:spChg chg="mod">
          <ac:chgData name="Jean Oliveira/LAR/BR" userId="000d4f5c-a29d-47e0-a8a5-98134211bee8" providerId="ADAL" clId="{F0A3FF17-DEFB-411B-8D09-A61AF9E7DE3A}" dt="2022-09-02T18:13:40.227" v="25536" actId="208"/>
          <ac:spMkLst>
            <pc:docMk/>
            <pc:sldMk cId="3974826073" sldId="2146850415"/>
            <ac:spMk id="43" creationId="{B469F251-E71E-A265-5DE2-68B118E479B9}"/>
          </ac:spMkLst>
        </pc:spChg>
        <pc:spChg chg="mod">
          <ac:chgData name="Jean Oliveira/LAR/BR" userId="000d4f5c-a29d-47e0-a8a5-98134211bee8" providerId="ADAL" clId="{F0A3FF17-DEFB-411B-8D09-A61AF9E7DE3A}" dt="2022-09-02T18:13:15.064" v="25528" actId="207"/>
          <ac:spMkLst>
            <pc:docMk/>
            <pc:sldMk cId="3974826073" sldId="2146850415"/>
            <ac:spMk id="45" creationId="{CD86EEB5-1A4B-3FBF-5C88-3459340E1DC1}"/>
          </ac:spMkLst>
        </pc:spChg>
      </pc:sldChg>
      <pc:sldChg chg="add">
        <pc:chgData name="Jean Oliveira/LAR/BR" userId="000d4f5c-a29d-47e0-a8a5-98134211bee8" providerId="ADAL" clId="{F0A3FF17-DEFB-411B-8D09-A61AF9E7DE3A}" dt="2022-09-02T18:13:56.301" v="25539"/>
        <pc:sldMkLst>
          <pc:docMk/>
          <pc:sldMk cId="3382359314" sldId="2146850416"/>
        </pc:sldMkLst>
      </pc:sldChg>
      <pc:sldChg chg="modSp add mod">
        <pc:chgData name="Jean Oliveira/LAR/BR" userId="000d4f5c-a29d-47e0-a8a5-98134211bee8" providerId="ADAL" clId="{F0A3FF17-DEFB-411B-8D09-A61AF9E7DE3A}" dt="2022-09-02T18:14:16.315" v="25542" actId="20577"/>
        <pc:sldMkLst>
          <pc:docMk/>
          <pc:sldMk cId="3518959923" sldId="2146850417"/>
        </pc:sldMkLst>
        <pc:spChg chg="mod">
          <ac:chgData name="Jean Oliveira/LAR/BR" userId="000d4f5c-a29d-47e0-a8a5-98134211bee8" providerId="ADAL" clId="{F0A3FF17-DEFB-411B-8D09-A61AF9E7DE3A}" dt="2022-09-02T18:14:16.315" v="25542" actId="20577"/>
          <ac:spMkLst>
            <pc:docMk/>
            <pc:sldMk cId="3518959923" sldId="2146850417"/>
            <ac:spMk id="3" creationId="{E4650466-DE47-9C60-CA69-A6377C68A094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14:40.156" v="25578" actId="207"/>
        <pc:sldMkLst>
          <pc:docMk/>
          <pc:sldMk cId="4258256238" sldId="2146850418"/>
        </pc:sldMkLst>
        <pc:spChg chg="mod">
          <ac:chgData name="Jean Oliveira/LAR/BR" userId="000d4f5c-a29d-47e0-a8a5-98134211bee8" providerId="ADAL" clId="{F0A3FF17-DEFB-411B-8D09-A61AF9E7DE3A}" dt="2022-09-02T18:14:30.842" v="25576" actId="20577"/>
          <ac:spMkLst>
            <pc:docMk/>
            <pc:sldMk cId="4258256238" sldId="2146850418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14:36.065" v="25577" actId="207"/>
          <ac:spMkLst>
            <pc:docMk/>
            <pc:sldMk cId="4258256238" sldId="2146850418"/>
            <ac:spMk id="34" creationId="{59AB6B40-B1A8-9619-5EFB-15FA7808DC25}"/>
          </ac:spMkLst>
        </pc:spChg>
        <pc:spChg chg="mod">
          <ac:chgData name="Jean Oliveira/LAR/BR" userId="000d4f5c-a29d-47e0-a8a5-98134211bee8" providerId="ADAL" clId="{F0A3FF17-DEFB-411B-8D09-A61AF9E7DE3A}" dt="2022-09-02T18:14:40.156" v="25578" actId="207"/>
          <ac:spMkLst>
            <pc:docMk/>
            <pc:sldMk cId="4258256238" sldId="2146850418"/>
            <ac:spMk id="36" creationId="{E29B31A9-5572-5BAF-1A61-2B8C37E6B079}"/>
          </ac:spMkLst>
        </pc:spChg>
        <pc:spChg chg="mod">
          <ac:chgData name="Jean Oliveira/LAR/BR" userId="000d4f5c-a29d-47e0-a8a5-98134211bee8" providerId="ADAL" clId="{F0A3FF17-DEFB-411B-8D09-A61AF9E7DE3A}" dt="2022-09-02T18:14:20.834" v="25544" actId="20577"/>
          <ac:spMkLst>
            <pc:docMk/>
            <pc:sldMk cId="4258256238" sldId="2146850418"/>
            <ac:spMk id="48" creationId="{3A8F2955-7EA1-DDA8-6855-02055B1C0345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15:14.596" v="25582" actId="207"/>
        <pc:sldMkLst>
          <pc:docMk/>
          <pc:sldMk cId="2116434453" sldId="2146850419"/>
        </pc:sldMkLst>
        <pc:spChg chg="mod">
          <ac:chgData name="Jean Oliveira/LAR/BR" userId="000d4f5c-a29d-47e0-a8a5-98134211bee8" providerId="ADAL" clId="{F0A3FF17-DEFB-411B-8D09-A61AF9E7DE3A}" dt="2022-09-02T18:15:08.005" v="25581" actId="20577"/>
          <ac:spMkLst>
            <pc:docMk/>
            <pc:sldMk cId="2116434453" sldId="2146850419"/>
            <ac:spMk id="45" creationId="{CD86EEB5-1A4B-3FBF-5C88-3459340E1DC1}"/>
          </ac:spMkLst>
        </pc:spChg>
        <pc:spChg chg="mod">
          <ac:chgData name="Jean Oliveira/LAR/BR" userId="000d4f5c-a29d-47e0-a8a5-98134211bee8" providerId="ADAL" clId="{F0A3FF17-DEFB-411B-8D09-A61AF9E7DE3A}" dt="2022-09-02T18:15:14.596" v="25582" actId="207"/>
          <ac:spMkLst>
            <pc:docMk/>
            <pc:sldMk cId="2116434453" sldId="2146850419"/>
            <ac:spMk id="55" creationId="{5885E796-E914-F76C-F30B-73A9A5212C3B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15:43.931" v="25589" actId="20577"/>
        <pc:sldMkLst>
          <pc:docMk/>
          <pc:sldMk cId="3389789602" sldId="2146850420"/>
        </pc:sldMkLst>
        <pc:spChg chg="mod">
          <ac:chgData name="Jean Oliveira/LAR/BR" userId="000d4f5c-a29d-47e0-a8a5-98134211bee8" providerId="ADAL" clId="{F0A3FF17-DEFB-411B-8D09-A61AF9E7DE3A}" dt="2022-09-02T18:15:38.797" v="25587" actId="20577"/>
          <ac:spMkLst>
            <pc:docMk/>
            <pc:sldMk cId="3389789602" sldId="2146850420"/>
            <ac:spMk id="4" creationId="{FA464834-B39D-E516-84A5-58F9B4B68E8E}"/>
          </ac:spMkLst>
        </pc:spChg>
        <pc:spChg chg="mod">
          <ac:chgData name="Jean Oliveira/LAR/BR" userId="000d4f5c-a29d-47e0-a8a5-98134211bee8" providerId="ADAL" clId="{F0A3FF17-DEFB-411B-8D09-A61AF9E7DE3A}" dt="2022-09-02T18:15:43.931" v="25589" actId="20577"/>
          <ac:spMkLst>
            <pc:docMk/>
            <pc:sldMk cId="3389789602" sldId="2146850420"/>
            <ac:spMk id="48" creationId="{3A8F2955-7EA1-DDA8-6855-02055B1C0345}"/>
          </ac:spMkLst>
        </pc:spChg>
      </pc:sldChg>
      <pc:sldChg chg="modSp add mod">
        <pc:chgData name="Jean Oliveira/LAR/BR" userId="000d4f5c-a29d-47e0-a8a5-98134211bee8" providerId="ADAL" clId="{F0A3FF17-DEFB-411B-8D09-A61AF9E7DE3A}" dt="2022-09-02T18:16:14.597" v="25599" actId="207"/>
        <pc:sldMkLst>
          <pc:docMk/>
          <pc:sldMk cId="3200673461" sldId="2146850421"/>
        </pc:sldMkLst>
        <pc:spChg chg="mod">
          <ac:chgData name="Jean Oliveira/LAR/BR" userId="000d4f5c-a29d-47e0-a8a5-98134211bee8" providerId="ADAL" clId="{F0A3FF17-DEFB-411B-8D09-A61AF9E7DE3A}" dt="2022-09-02T18:16:14.597" v="25599" actId="207"/>
          <ac:spMkLst>
            <pc:docMk/>
            <pc:sldMk cId="3200673461" sldId="2146850421"/>
            <ac:spMk id="2" creationId="{1BE80A6F-FAB6-55CE-CA09-C45A18664A79}"/>
          </ac:spMkLst>
        </pc:spChg>
        <pc:spChg chg="mod">
          <ac:chgData name="Jean Oliveira/LAR/BR" userId="000d4f5c-a29d-47e0-a8a5-98134211bee8" providerId="ADAL" clId="{F0A3FF17-DEFB-411B-8D09-A61AF9E7DE3A}" dt="2022-09-02T18:16:10.733" v="25598" actId="20577"/>
          <ac:spMkLst>
            <pc:docMk/>
            <pc:sldMk cId="3200673461" sldId="2146850421"/>
            <ac:spMk id="3" creationId="{E4650466-DE47-9C60-CA69-A6377C68A094}"/>
          </ac:spMkLst>
        </pc:spChg>
      </pc:sldChg>
    </pc:docChg>
  </pc:docChgLst>
  <pc:docChgLst>
    <pc:chgData name="Jean Oliveira/LAR/BR" userId="000d4f5c-a29d-47e0-a8a5-98134211bee8" providerId="ADAL" clId="{C97A9131-30BB-47EF-96AD-FDF0C1912C58}"/>
    <pc:docChg chg="undo custSel delSld modSld">
      <pc:chgData name="Jean Oliveira/LAR/BR" userId="000d4f5c-a29d-47e0-a8a5-98134211bee8" providerId="ADAL" clId="{C97A9131-30BB-47EF-96AD-FDF0C1912C58}" dt="2022-09-29T15:33:44.578" v="27" actId="207"/>
      <pc:docMkLst>
        <pc:docMk/>
      </pc:docMkLst>
      <pc:sldChg chg="del">
        <pc:chgData name="Jean Oliveira/LAR/BR" userId="000d4f5c-a29d-47e0-a8a5-98134211bee8" providerId="ADAL" clId="{C97A9131-30BB-47EF-96AD-FDF0C1912C58}" dt="2022-09-29T15:26:03.591" v="2" actId="47"/>
        <pc:sldMkLst>
          <pc:docMk/>
          <pc:sldMk cId="2656611970" sldId="2146850373"/>
        </pc:sldMkLst>
      </pc:sldChg>
      <pc:sldChg chg="modSp mod">
        <pc:chgData name="Jean Oliveira/LAR/BR" userId="000d4f5c-a29d-47e0-a8a5-98134211bee8" providerId="ADAL" clId="{C97A9131-30BB-47EF-96AD-FDF0C1912C58}" dt="2022-09-29T15:32:23.485" v="14" actId="20577"/>
        <pc:sldMkLst>
          <pc:docMk/>
          <pc:sldMk cId="3728886258" sldId="2146850378"/>
        </pc:sldMkLst>
        <pc:spChg chg="mod">
          <ac:chgData name="Jean Oliveira/LAR/BR" userId="000d4f5c-a29d-47e0-a8a5-98134211bee8" providerId="ADAL" clId="{C97A9131-30BB-47EF-96AD-FDF0C1912C58}" dt="2022-09-29T15:32:23.485" v="14" actId="20577"/>
          <ac:spMkLst>
            <pc:docMk/>
            <pc:sldMk cId="3728886258" sldId="2146850378"/>
            <ac:spMk id="3" creationId="{E4650466-DE47-9C60-CA69-A6377C68A094}"/>
          </ac:spMkLst>
        </pc:spChg>
      </pc:sldChg>
      <pc:sldChg chg="del">
        <pc:chgData name="Jean Oliveira/LAR/BR" userId="000d4f5c-a29d-47e0-a8a5-98134211bee8" providerId="ADAL" clId="{C97A9131-30BB-47EF-96AD-FDF0C1912C58}" dt="2022-09-29T15:26:07.391" v="3" actId="47"/>
        <pc:sldMkLst>
          <pc:docMk/>
          <pc:sldMk cId="533545057" sldId="2146850381"/>
        </pc:sldMkLst>
      </pc:sldChg>
      <pc:sldChg chg="modSp mod">
        <pc:chgData name="Jean Oliveira/LAR/BR" userId="000d4f5c-a29d-47e0-a8a5-98134211bee8" providerId="ADAL" clId="{C97A9131-30BB-47EF-96AD-FDF0C1912C58}" dt="2022-09-29T15:33:44.578" v="27" actId="207"/>
        <pc:sldMkLst>
          <pc:docMk/>
          <pc:sldMk cId="2639727147" sldId="2146850382"/>
        </pc:sldMkLst>
        <pc:spChg chg="mod">
          <ac:chgData name="Jean Oliveira/LAR/BR" userId="000d4f5c-a29d-47e0-a8a5-98134211bee8" providerId="ADAL" clId="{C97A9131-30BB-47EF-96AD-FDF0C1912C58}" dt="2022-09-29T15:33:44.578" v="27" actId="207"/>
          <ac:spMkLst>
            <pc:docMk/>
            <pc:sldMk cId="2639727147" sldId="2146850382"/>
            <ac:spMk id="2" creationId="{8B208F74-EB43-711A-00C0-33FB32150A11}"/>
          </ac:spMkLst>
        </pc:spChg>
      </pc:sldChg>
      <pc:sldChg chg="del">
        <pc:chgData name="Jean Oliveira/LAR/BR" userId="000d4f5c-a29d-47e0-a8a5-98134211bee8" providerId="ADAL" clId="{C97A9131-30BB-47EF-96AD-FDF0C1912C58}" dt="2022-09-29T15:26:15.886" v="5" actId="47"/>
        <pc:sldMkLst>
          <pc:docMk/>
          <pc:sldMk cId="3885819813" sldId="2146850383"/>
        </pc:sldMkLst>
      </pc:sldChg>
      <pc:sldChg chg="del">
        <pc:chgData name="Jean Oliveira/LAR/BR" userId="000d4f5c-a29d-47e0-a8a5-98134211bee8" providerId="ADAL" clId="{C97A9131-30BB-47EF-96AD-FDF0C1912C58}" dt="2022-09-29T15:31:48.318" v="7" actId="47"/>
        <pc:sldMkLst>
          <pc:docMk/>
          <pc:sldMk cId="591261065" sldId="2146850384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1766138725" sldId="2146850385"/>
        </pc:sldMkLst>
      </pc:sldChg>
      <pc:sldChg chg="del">
        <pc:chgData name="Jean Oliveira/LAR/BR" userId="000d4f5c-a29d-47e0-a8a5-98134211bee8" providerId="ADAL" clId="{C97A9131-30BB-47EF-96AD-FDF0C1912C58}" dt="2022-09-29T15:26:11.722" v="4" actId="47"/>
        <pc:sldMkLst>
          <pc:docMk/>
          <pc:sldMk cId="2830688460" sldId="2146850387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697642375" sldId="2146850388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844936553" sldId="2146850389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2675469627" sldId="2146850390"/>
        </pc:sldMkLst>
      </pc:sldChg>
      <pc:sldChg chg="del">
        <pc:chgData name="Jean Oliveira/LAR/BR" userId="000d4f5c-a29d-47e0-a8a5-98134211bee8" providerId="ADAL" clId="{C97A9131-30BB-47EF-96AD-FDF0C1912C58}" dt="2022-09-29T15:26:01.423" v="0" actId="47"/>
        <pc:sldMkLst>
          <pc:docMk/>
          <pc:sldMk cId="3801780265" sldId="2146850391"/>
        </pc:sldMkLst>
      </pc:sldChg>
      <pc:sldChg chg="del">
        <pc:chgData name="Jean Oliveira/LAR/BR" userId="000d4f5c-a29d-47e0-a8a5-98134211bee8" providerId="ADAL" clId="{C97A9131-30BB-47EF-96AD-FDF0C1912C58}" dt="2022-09-29T15:26:02.625" v="1" actId="47"/>
        <pc:sldMkLst>
          <pc:docMk/>
          <pc:sldMk cId="2435051541" sldId="2146850392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538778022" sldId="2146850393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130258540" sldId="2146850394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715480010" sldId="2146850395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642780724" sldId="2146850397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236678848" sldId="2146850398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703400349" sldId="2146850399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045571602" sldId="2146850400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695677809" sldId="2146850402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534259549" sldId="2146850404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635292612" sldId="2146850410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836612120" sldId="2146850413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664004585" sldId="2146850414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974826073" sldId="2146850415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518959923" sldId="2146850417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4258256238" sldId="2146850418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2116434453" sldId="2146850419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389789602" sldId="2146850420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200673461" sldId="2146850421"/>
        </pc:sldMkLst>
      </pc:sldChg>
      <pc:sldChg chg="del">
        <pc:chgData name="Jean Oliveira/LAR/BR" userId="000d4f5c-a29d-47e0-a8a5-98134211bee8" providerId="ADAL" clId="{C97A9131-30BB-47EF-96AD-FDF0C1912C58}" dt="2022-09-29T15:26:17.007" v="6" actId="47"/>
        <pc:sldMkLst>
          <pc:docMk/>
          <pc:sldMk cId="653292591" sldId="2146850422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3703396576" sldId="2146850423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1508610859" sldId="2146850424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1595726993" sldId="2146850425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2514020433" sldId="2146850426"/>
        </pc:sldMkLst>
      </pc:sldChg>
      <pc:sldChg chg="del">
        <pc:chgData name="Jean Oliveira/LAR/BR" userId="000d4f5c-a29d-47e0-a8a5-98134211bee8" providerId="ADAL" clId="{C97A9131-30BB-47EF-96AD-FDF0C1912C58}" dt="2022-09-29T15:32:07.190" v="8" actId="47"/>
        <pc:sldMkLst>
          <pc:docMk/>
          <pc:sldMk cId="333931063" sldId="2146850427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943630602" sldId="2146850428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349929967" sldId="2146850429"/>
        </pc:sldMkLst>
      </pc:sldChg>
      <pc:sldChg chg="del">
        <pc:chgData name="Jean Oliveira/LAR/BR" userId="000d4f5c-a29d-47e0-a8a5-98134211bee8" providerId="ADAL" clId="{C97A9131-30BB-47EF-96AD-FDF0C1912C58}" dt="2022-09-29T15:32:12.031" v="9" actId="47"/>
        <pc:sldMkLst>
          <pc:docMk/>
          <pc:sldMk cId="1616550515" sldId="21468504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123E8-8C8A-4E98-A7CE-1F363983E944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76FAB-5C92-45E9-B05E-915A77DF5A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3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AB4FD1-FFBD-BD8B-7543-420A8238A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D91ABB-FC69-68E3-9CDF-2664CE60E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D99650-BD5A-4938-85BB-4ABC78401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C8D417-787C-A91B-1125-90E9BB2FA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3DC5AF-5030-BAF3-40A1-2BA4C63FE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937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CBF770-B0F1-086F-B391-D4ACC4149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3D6D02-0973-3842-C24A-C653C52CF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E6A285-4ECD-6314-66F3-9F48C3E13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712B94-B3E5-3625-ECDC-B7EC3D805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51008A-7CF6-0413-A7E6-A0573EE9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9799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A66F27-BAF0-A19F-B796-45CEEF1EB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2FC158C-3BFD-E7F0-54A2-8294E00E6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7852F6-DCC7-0577-21C0-C937B5BC6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402792-87F5-4959-396F-F79417575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4BD2F1-AEBF-C799-40E5-648245F55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94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22A85-3FED-50F7-92AA-933DBEFE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069154-DF88-8B3C-20FE-A1689E12EC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8986138-BB65-4584-B2AD-E4C756AD4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5CDE99-45F9-C33C-95E9-79B75D2A3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F93C6B-A297-DF0A-FBD2-294E71811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09EDCFE-6A38-431F-66CE-990741A3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77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32B0A-72CD-4533-E0DC-F567B2695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9AE0ED-6B51-6DDD-42B1-3162A8D15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0CC3E8-1FC3-2B28-75E4-3F1406F946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75F6BF8-DB58-83AB-7712-16A68FEC96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0F62480-789C-9069-B27A-29BEBB4A37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251EF59-4BFA-4AF5-0A10-5E57B356E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C4C1E2D-FA29-5BFE-F0E8-110012264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E4533B9-0F93-B1A4-4B73-41061D7B2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0255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EC26AF-8BD0-D962-CDC3-6C911131D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C1478DC-1336-F035-0F86-37284FBA6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F7B21D7-F73F-0A26-DBC4-588CF7C3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D1FE6E6-4AA3-8BAB-CC60-D9E6BDCB3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893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BD4A2E5-DF7A-9040-B778-8840D31E4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59845D9-2AED-D458-4456-8DCEE0A62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B98AD2B-CBE5-056E-0927-CCC5E636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189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9D214C-E101-22CF-8570-6D8EF7D8A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B19D6C-C598-A028-8F23-0FF2D7798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C3DFDDA-052F-F24C-6F70-AF9986F7B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3D40F1-7EE4-607D-028A-2F02BC2FF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CF7451-C260-8EF8-DB2E-9137D1C12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9C4400-7F1D-1905-D605-94FBC689D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535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01BDEB-57C6-AFA4-290D-EC65A78F1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34CFA3E-C15C-D837-846F-ACE1949DA6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300020C-1A08-9238-B6DA-91DC07847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C3F428-DF07-D829-6CA0-D7362141E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4DF291-135C-3B3C-D9E6-3980F70E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522079-2E06-7035-BB5E-17E396915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1956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5BD2B-1A63-F6B3-2322-20C73B443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7A73EE-49A9-1A8C-0052-1A047E77AE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8C2237-EA13-8455-3376-E42405C82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8B300B-9586-29A9-52A0-272B826D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2DBDAF-1F21-E670-3C93-E5095B42A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72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F8CF97-21FF-46E7-AC09-B15444DC6F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7BD9A51-FBFD-A209-F0E1-3B29D5BC2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81A1D1-3B00-E4DD-D669-D9041E31A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13C125-ECD5-4542-F5EC-5FC7B8740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06F6E1-5431-E75D-8F2F-0FCC5C6D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354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ítulo e Conteú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4A5BEEF-15C8-596A-BC86-4566A1F7804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pt-BR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080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ítulo e Conteú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4A5BEEF-15C8-596A-BC86-4566A1F7804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pt-BR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408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ítulo e Conteú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4A5BEEF-15C8-596A-BC86-4566A1F7804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pt-BR" sz="1600" dirty="0" err="1">
              <a:solidFill>
                <a:schemeClr val="tx1"/>
              </a:solidFill>
            </a:endParaRPr>
          </a:p>
        </p:txBody>
      </p:sp>
      <p:sp>
        <p:nvSpPr>
          <p:cNvPr id="8" name="Rectangle: Diagonal Corners Rounded 4">
            <a:extLst>
              <a:ext uri="{FF2B5EF4-FFF2-40B4-BE49-F238E27FC236}">
                <a16:creationId xmlns:a16="http://schemas.microsoft.com/office/drawing/2014/main" id="{390DE10B-3288-8D81-2032-506E72F469FA}"/>
              </a:ext>
            </a:extLst>
          </p:cNvPr>
          <p:cNvSpPr/>
          <p:nvPr userDrawn="1"/>
        </p:nvSpPr>
        <p:spPr>
          <a:xfrm flipH="1">
            <a:off x="-628650" y="0"/>
            <a:ext cx="2300288" cy="379413"/>
          </a:xfrm>
          <a:prstGeom prst="round2DiagRect">
            <a:avLst>
              <a:gd name="adj1" fmla="val 45915"/>
              <a:gd name="adj2" fmla="val 0"/>
            </a:avLst>
          </a:prstGeom>
          <a:gradFill>
            <a:gsLst>
              <a:gs pos="0">
                <a:srgbClr val="7030A0"/>
              </a:gs>
              <a:gs pos="72000">
                <a:srgbClr val="EE3D63"/>
              </a:gs>
              <a:gs pos="100000">
                <a:srgbClr val="FF3399"/>
              </a:gs>
            </a:gsLst>
            <a:lin ang="6000000" scaled="0"/>
          </a:gradFill>
          <a:ln w="19050">
            <a:noFill/>
            <a:miter lim="800000"/>
          </a:ln>
          <a:effectLst/>
        </p:spPr>
        <p:txBody>
          <a:bodyPr spcFirstLastPara="1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Retângulo 15">
            <a:extLst>
              <a:ext uri="{FF2B5EF4-FFF2-40B4-BE49-F238E27FC236}">
                <a16:creationId xmlns:a16="http://schemas.microsoft.com/office/drawing/2014/main" id="{65F31E7C-0E23-9415-6EE3-6DD4E3D05CB9}"/>
              </a:ext>
            </a:extLst>
          </p:cNvPr>
          <p:cNvSpPr/>
          <p:nvPr userDrawn="1"/>
        </p:nvSpPr>
        <p:spPr>
          <a:xfrm>
            <a:off x="131256" y="104775"/>
            <a:ext cx="2084485" cy="1661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</a:rPr>
              <a:t>REPRESENTANTE</a:t>
            </a:r>
          </a:p>
        </p:txBody>
      </p:sp>
      <p:sp>
        <p:nvSpPr>
          <p:cNvPr id="145" name="Rectangle: Diagonal Corners Rounded 37">
            <a:extLst>
              <a:ext uri="{FF2B5EF4-FFF2-40B4-BE49-F238E27FC236}">
                <a16:creationId xmlns:a16="http://schemas.microsoft.com/office/drawing/2014/main" id="{763895FD-7380-4CC1-5D91-83EE5123D8BF}"/>
              </a:ext>
            </a:extLst>
          </p:cNvPr>
          <p:cNvSpPr/>
          <p:nvPr/>
        </p:nvSpPr>
        <p:spPr>
          <a:xfrm rot="10800000" flipH="1" flipV="1">
            <a:off x="-952499" y="311150"/>
            <a:ext cx="5133974" cy="1638300"/>
          </a:xfrm>
          <a:prstGeom prst="round2DiagRect">
            <a:avLst>
              <a:gd name="adj1" fmla="val 22251"/>
              <a:gd name="adj2" fmla="val 0"/>
            </a:avLst>
          </a:prstGeom>
          <a:solidFill>
            <a:schemeClr val="bg1"/>
          </a:solidFill>
          <a:ln w="31750">
            <a:noFill/>
            <a:miter lim="800000"/>
          </a:ln>
          <a:effectLst>
            <a:outerShdw blurRad="101600" dist="38100" dir="2700000" algn="tl" rotWithShape="0">
              <a:srgbClr val="4F0076">
                <a:alpha val="10000"/>
              </a:srgbClr>
            </a:outerShdw>
          </a:effectLst>
        </p:spPr>
        <p:txBody>
          <a:bodyPr spcFirstLastPara="1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37556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ítulo e Conteú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4A5BEEF-15C8-596A-BC86-4566A1F7804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pt-BR" sz="1600" dirty="0" err="1">
              <a:solidFill>
                <a:schemeClr val="tx1"/>
              </a:solidFill>
            </a:endParaRPr>
          </a:p>
        </p:txBody>
      </p:sp>
      <p:sp>
        <p:nvSpPr>
          <p:cNvPr id="8" name="Rectangle: Diagonal Corners Rounded 4">
            <a:extLst>
              <a:ext uri="{FF2B5EF4-FFF2-40B4-BE49-F238E27FC236}">
                <a16:creationId xmlns:a16="http://schemas.microsoft.com/office/drawing/2014/main" id="{390DE10B-3288-8D81-2032-506E72F469FA}"/>
              </a:ext>
            </a:extLst>
          </p:cNvPr>
          <p:cNvSpPr/>
          <p:nvPr userDrawn="1"/>
        </p:nvSpPr>
        <p:spPr>
          <a:xfrm flipH="1">
            <a:off x="-609602" y="0"/>
            <a:ext cx="1943101" cy="379413"/>
          </a:xfrm>
          <a:prstGeom prst="round2DiagRect">
            <a:avLst>
              <a:gd name="adj1" fmla="val 45915"/>
              <a:gd name="adj2" fmla="val 0"/>
            </a:avLst>
          </a:prstGeom>
          <a:solidFill>
            <a:srgbClr val="833297"/>
          </a:solidFill>
          <a:ln w="19050">
            <a:noFill/>
            <a:miter lim="800000"/>
          </a:ln>
          <a:effectLst/>
        </p:spPr>
        <p:txBody>
          <a:bodyPr spcFirstLastPara="1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Retângulo 15">
            <a:extLst>
              <a:ext uri="{FF2B5EF4-FFF2-40B4-BE49-F238E27FC236}">
                <a16:creationId xmlns:a16="http://schemas.microsoft.com/office/drawing/2014/main" id="{65F31E7C-0E23-9415-6EE3-6DD4E3D05CB9}"/>
              </a:ext>
            </a:extLst>
          </p:cNvPr>
          <p:cNvSpPr/>
          <p:nvPr userDrawn="1"/>
        </p:nvSpPr>
        <p:spPr>
          <a:xfrm>
            <a:off x="131256" y="104775"/>
            <a:ext cx="2084485" cy="1661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</a:rPr>
              <a:t>EMPRESÁRIA</a:t>
            </a:r>
          </a:p>
        </p:txBody>
      </p:sp>
      <p:sp>
        <p:nvSpPr>
          <p:cNvPr id="145" name="Rectangle: Diagonal Corners Rounded 37">
            <a:extLst>
              <a:ext uri="{FF2B5EF4-FFF2-40B4-BE49-F238E27FC236}">
                <a16:creationId xmlns:a16="http://schemas.microsoft.com/office/drawing/2014/main" id="{763895FD-7380-4CC1-5D91-83EE5123D8BF}"/>
              </a:ext>
            </a:extLst>
          </p:cNvPr>
          <p:cNvSpPr/>
          <p:nvPr/>
        </p:nvSpPr>
        <p:spPr>
          <a:xfrm rot="10800000" flipH="1" flipV="1">
            <a:off x="-952499" y="311150"/>
            <a:ext cx="5133974" cy="1638300"/>
          </a:xfrm>
          <a:prstGeom prst="round2DiagRect">
            <a:avLst>
              <a:gd name="adj1" fmla="val 22251"/>
              <a:gd name="adj2" fmla="val 0"/>
            </a:avLst>
          </a:prstGeom>
          <a:solidFill>
            <a:schemeClr val="bg1"/>
          </a:solidFill>
          <a:ln w="31750">
            <a:noFill/>
            <a:miter lim="800000"/>
          </a:ln>
          <a:effectLst>
            <a:outerShdw blurRad="101600" dist="38100" dir="2700000" algn="tl" rotWithShape="0">
              <a:srgbClr val="4F0076">
                <a:alpha val="10000"/>
              </a:srgbClr>
            </a:outerShdw>
          </a:effectLst>
        </p:spPr>
        <p:txBody>
          <a:bodyPr spcFirstLastPara="1" wrap="square" lIns="91425" tIns="45700" rIns="91425" bIns="457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1852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6434E3-BFD5-81B5-6270-CE6C0BC63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B9A44B-FF82-BBB1-84FD-4BCF8B928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9C2762-3DFA-B2B2-B631-06B7CB4C2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80497-86EA-4992-9E79-8FDDDDAC24DE}" type="datetimeFigureOut">
              <a:rPr lang="pt-BR" smtClean="0"/>
              <a:t>29/09/2022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C38FFF-FFCF-D67E-7EBF-CB1112A05D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BDB478-84FB-D3BA-5348-D64610B6B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60DEC-E25E-4F00-8680-D56C00F1B7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9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661" r:id="rId13"/>
    <p:sldLayoutId id="2147483663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8E6081D5-79A2-5A4B-65BA-BD9DCE08B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30" y="1"/>
            <a:ext cx="12214459" cy="685799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4650466-DE47-9C60-CA69-A6377C68A094}"/>
              </a:ext>
            </a:extLst>
          </p:cNvPr>
          <p:cNvSpPr txBox="1"/>
          <p:nvPr/>
        </p:nvSpPr>
        <p:spPr>
          <a:xfrm>
            <a:off x="2227815" y="2644170"/>
            <a:ext cx="773637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Zona Pro Black" panose="02010A03040002020004" pitchFamily="2" charset="0"/>
              </a:rPr>
              <a:t>BRIEFING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Zona Pro Thin" panose="02010A03040002020004" pitchFamily="50" charset="0"/>
              </a:rPr>
              <a:t>COMUNICAÇÃO E CONTEÚDO</a:t>
            </a:r>
          </a:p>
          <a:p>
            <a:pPr algn="ctr"/>
            <a:r>
              <a:rPr lang="pt-BR" sz="3200" dirty="0" err="1">
                <a:solidFill>
                  <a:schemeClr val="bg1"/>
                </a:solidFill>
                <a:latin typeface="Zona Pro Black" panose="02010A03040002020004" pitchFamily="50" charset="0"/>
              </a:rPr>
              <a:t>Squad</a:t>
            </a:r>
            <a:r>
              <a:rPr lang="pt-BR" sz="3200" dirty="0">
                <a:solidFill>
                  <a:schemeClr val="bg1"/>
                </a:solidFill>
                <a:latin typeface="Zona Pro Black" panose="02010A03040002020004" pitchFamily="50" charset="0"/>
              </a:rPr>
              <a:t> Boas-vindas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3A103FB-0AA9-840D-C0FA-6F204C76D0E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446735" y="558042"/>
            <a:ext cx="1356665" cy="49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86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BE80A6F-FAB6-55CE-CA09-C45A18664A79}"/>
              </a:ext>
            </a:extLst>
          </p:cNvPr>
          <p:cNvSpPr/>
          <p:nvPr/>
        </p:nvSpPr>
        <p:spPr>
          <a:xfrm>
            <a:off x="6225153" y="0"/>
            <a:ext cx="596684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Olá, Representante da Beleza </a:t>
            </a:r>
            <a:r>
              <a:rPr lang="pt-BR" sz="900" dirty="0">
                <a:solidFill>
                  <a:srgbClr val="73309F"/>
                </a:solidFill>
                <a:latin typeface="Zona Pro Black" panose="02010A03040002020004" pitchFamily="50" charset="0"/>
              </a:rPr>
              <a:t>*[NOME]*</a:t>
            </a: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!</a:t>
            </a:r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ExtraBold" panose="02010A03040002020004" pitchFamily="50" charset="0"/>
            </a:endParaRP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ExtraBold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ExtraBold" panose="02010A03040002020004" pitchFamily="50" charset="0"/>
              </a:rPr>
              <a:t>*A Avon*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Sabemos que você é apaixonada pela Avon, e por isso trouxemos algumas informações que você pode sair contando para seus clientes, amigos, familiares, para todo mundo.</a:t>
            </a: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[VÍDEO APRESENTANDO AVON]</a:t>
            </a:r>
          </a:p>
          <a:p>
            <a:pPr algn="ctr"/>
            <a:r>
              <a:rPr lang="pt-BR" sz="900" dirty="0">
                <a:solidFill>
                  <a:srgbClr val="73309F"/>
                </a:solidFill>
                <a:latin typeface="Zona Pro Black" panose="02010A03040002020004" pitchFamily="50" charset="0"/>
              </a:rPr>
              <a:t>#VemDeAvon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 https://www.youtube.com/watch?v=bUIgCEFel7c]</a:t>
            </a: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Colocar algumas curiosidades sobre a Avon, por exemplo: ano/onde começou, quem fundou, onde ela está presente, quando entrou no grupo Natura &amp;Co, contra testes em animais (...)</a:t>
            </a: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*Instituto Avon*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Introdução breve sobre o Instituto Avon, que tem atenção ao câncer de mama e enfrentamento às violências contra as meninas e mulheres.</a:t>
            </a: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[COLOCAR OS CANAIS DE APOIO]</a:t>
            </a:r>
          </a:p>
          <a:p>
            <a:pPr marL="171450" indent="-171450" algn="ctr">
              <a:buClr>
                <a:srgbClr val="73309F"/>
              </a:buClr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Para Todas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Ângela</a:t>
            </a: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 - assistente virtual que oferece apoio a mulheres em situação de violência (11) 94494 2415; </a:t>
            </a: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Ligue câncer</a:t>
            </a: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 – Canal de apoio às pacientes e aos familiares 0800 773 1666</a:t>
            </a: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  <a:p>
            <a:pPr marL="171450" indent="-171450" algn="ctr">
              <a:buClr>
                <a:srgbClr val="73309F"/>
              </a:buClr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Exclusivo da Rede Avon</a:t>
            </a:r>
          </a:p>
          <a:p>
            <a:pPr algn="ctr">
              <a:buClr>
                <a:srgbClr val="73309F"/>
              </a:buClr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Central de Apoio Social </a:t>
            </a: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– assistência social, telemedicina e atendimento</a:t>
            </a:r>
          </a:p>
          <a:p>
            <a:pPr algn="ctr">
              <a:buClr>
                <a:srgbClr val="73309F"/>
              </a:buClr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psicológico 0800 940 3909</a:t>
            </a:r>
          </a:p>
          <a:p>
            <a:pPr algn="ctr">
              <a:buClr>
                <a:srgbClr val="73309F"/>
              </a:buClr>
            </a:pPr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[VÍDEO ACREDITE NO PODER DAS MULHERES]</a:t>
            </a:r>
          </a:p>
          <a:p>
            <a:pPr algn="ctr"/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https://www.youtube.com/watch?v=5XLXsndrVP8</a:t>
            </a: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Incluir CTA para as redes sociais o Instituto Avon</a:t>
            </a:r>
          </a:p>
          <a:p>
            <a:pPr algn="ctr"/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[</a:t>
            </a:r>
            <a:r>
              <a:rPr lang="pt-BR" sz="900" dirty="0">
                <a:solidFill>
                  <a:srgbClr val="73309F"/>
                </a:solidFill>
                <a:latin typeface="Zona Pro Black" panose="02010A03040002020004" pitchFamily="50" charset="0"/>
              </a:rPr>
              <a:t>SAIBA MAIS CLICANDO AQUI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 link do NOVA onde falamos mais sobre Instituto Avon]</a:t>
            </a:r>
          </a:p>
          <a:p>
            <a:pPr algn="ctr"/>
            <a:endParaRPr lang="pt-BR" sz="900" dirty="0">
              <a:solidFill>
                <a:srgbClr val="73309F"/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*Aliança*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Breve descrição sobre o Aliança e quais os ganhos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que ela pode ter indicando uma Nova Representante.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“Nesta Rede de união, novas Estrelas já chegam para brilhar”</a:t>
            </a: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Fazer link do Aliança com MMA (exemplo: participando do Aliança você ganha pontos para trocar por produtos incríveis no MMA)</a:t>
            </a: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*MMA*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Incluir breve descrição sobre MMA, falar quando/como ela começa participar.</a:t>
            </a:r>
          </a:p>
          <a:p>
            <a:pPr algn="ctr"/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[</a:t>
            </a:r>
            <a:r>
              <a:rPr lang="pt-BR" sz="900" dirty="0">
                <a:solidFill>
                  <a:srgbClr val="73309F"/>
                </a:solidFill>
                <a:latin typeface="Zona Pro Black" panose="02010A03040002020004" pitchFamily="50" charset="0"/>
              </a:rPr>
              <a:t>SAIBA MAIS CLICANDO AQUI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 link do NOVA onde falamos mais sobre MMA]</a:t>
            </a:r>
          </a:p>
          <a:p>
            <a:pPr algn="ctr"/>
            <a:endParaRPr lang="pt-BR" sz="900" dirty="0">
              <a:solidFill>
                <a:srgbClr val="73309F"/>
              </a:solidFill>
              <a:latin typeface="Zona Pro Regular" panose="02010A03040002020004" pitchFamily="50" charset="0"/>
            </a:endParaRPr>
          </a:p>
        </p:txBody>
      </p:sp>
      <p:sp>
        <p:nvSpPr>
          <p:cNvPr id="4" name="Retângulo: Cantos Diagonais Arredondados 3">
            <a:extLst>
              <a:ext uri="{FF2B5EF4-FFF2-40B4-BE49-F238E27FC236}">
                <a16:creationId xmlns:a16="http://schemas.microsoft.com/office/drawing/2014/main" id="{FA464834-B39D-E516-84A5-58F9B4B68E8E}"/>
              </a:ext>
            </a:extLst>
          </p:cNvPr>
          <p:cNvSpPr/>
          <p:nvPr/>
        </p:nvSpPr>
        <p:spPr>
          <a:xfrm>
            <a:off x="555222" y="478814"/>
            <a:ext cx="5117155" cy="821409"/>
          </a:xfrm>
          <a:prstGeom prst="round2DiagRect">
            <a:avLst>
              <a:gd name="adj1" fmla="val 38267"/>
              <a:gd name="adj2" fmla="val 0"/>
            </a:avLst>
          </a:prstGeom>
          <a:solidFill>
            <a:srgbClr val="EB2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>
                <a:latin typeface="Zona Pro Black" panose="02010A03040002020004" pitchFamily="50" charset="0"/>
              </a:rPr>
              <a:t>Título: </a:t>
            </a:r>
            <a:r>
              <a:rPr lang="pt-BR" sz="1500" dirty="0">
                <a:latin typeface="Zona Pro Regular" panose="02010A03040002020004" pitchFamily="50" charset="0"/>
              </a:rPr>
              <a:t>História da Avon + Instituto Avon</a:t>
            </a:r>
          </a:p>
          <a:p>
            <a:pPr algn="ctr"/>
            <a:r>
              <a:rPr lang="pt-BR" sz="1500" dirty="0">
                <a:latin typeface="Zona Pro Regular" panose="02010A03040002020004" pitchFamily="50" charset="0"/>
              </a:rPr>
              <a:t>+ Aliança + MMA</a:t>
            </a:r>
            <a:endParaRPr lang="en-US" sz="1500" dirty="0">
              <a:latin typeface="Zona Pro Regular" panose="02010A03040002020004" pitchFamily="50" charset="0"/>
            </a:endParaRPr>
          </a:p>
        </p:txBody>
      </p:sp>
      <p:sp>
        <p:nvSpPr>
          <p:cNvPr id="8" name="Retângulo: Cantos Diagonais Arredondados 7">
            <a:extLst>
              <a:ext uri="{FF2B5EF4-FFF2-40B4-BE49-F238E27FC236}">
                <a16:creationId xmlns:a16="http://schemas.microsoft.com/office/drawing/2014/main" id="{348D2C49-F34C-5E33-A9C6-D34A26222662}"/>
              </a:ext>
            </a:extLst>
          </p:cNvPr>
          <p:cNvSpPr/>
          <p:nvPr/>
        </p:nvSpPr>
        <p:spPr>
          <a:xfrm>
            <a:off x="555222" y="3431974"/>
            <a:ext cx="3913020" cy="1374835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Hora de fazer a Representante da Beleza se encantar ainda mais com a Avon, </a:t>
            </a:r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mostrar que ela faz parte da história de uma empresa que tem um grande impacto socioambiental</a:t>
            </a:r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. Esta peça é uma das principais de toda a régua, pois aqui vamos reforçar valores, história e compromisso que a marca tem e ela pode se identificar e querer ter ainda mais perto.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F01CF41-97A1-A23A-C988-515163CC580F}"/>
              </a:ext>
            </a:extLst>
          </p:cNvPr>
          <p:cNvSpPr txBox="1"/>
          <p:nvPr/>
        </p:nvSpPr>
        <p:spPr>
          <a:xfrm>
            <a:off x="956271" y="1615004"/>
            <a:ext cx="112593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Formato: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10" name="Retângulo: Cantos Diagonais Arredondados 9">
            <a:extLst>
              <a:ext uri="{FF2B5EF4-FFF2-40B4-BE49-F238E27FC236}">
                <a16:creationId xmlns:a16="http://schemas.microsoft.com/office/drawing/2014/main" id="{F252DDBB-9BC0-D54F-20AA-2A8ADA6CD105}"/>
              </a:ext>
            </a:extLst>
          </p:cNvPr>
          <p:cNvSpPr/>
          <p:nvPr/>
        </p:nvSpPr>
        <p:spPr>
          <a:xfrm>
            <a:off x="2098598" y="1536432"/>
            <a:ext cx="180000" cy="180000"/>
          </a:xfrm>
          <a:prstGeom prst="round2DiagRect">
            <a:avLst/>
          </a:prstGeom>
          <a:solidFill>
            <a:srgbClr val="EB246B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11" name="Retângulo: Cantos Diagonais Arredondados 10">
            <a:extLst>
              <a:ext uri="{FF2B5EF4-FFF2-40B4-BE49-F238E27FC236}">
                <a16:creationId xmlns:a16="http://schemas.microsoft.com/office/drawing/2014/main" id="{D56DE679-0832-8AD6-7204-1AC5D2EE49EE}"/>
              </a:ext>
            </a:extLst>
          </p:cNvPr>
          <p:cNvSpPr/>
          <p:nvPr/>
        </p:nvSpPr>
        <p:spPr>
          <a:xfrm>
            <a:off x="2098598" y="1836740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A94254E-35CF-0247-55F1-84FA7811EAAE}"/>
              </a:ext>
            </a:extLst>
          </p:cNvPr>
          <p:cNvSpPr txBox="1"/>
          <p:nvPr/>
        </p:nvSpPr>
        <p:spPr>
          <a:xfrm>
            <a:off x="2278598" y="1503322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E-mail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61419AB-4E4B-7E90-104C-5FF0629C734F}"/>
              </a:ext>
            </a:extLst>
          </p:cNvPr>
          <p:cNvSpPr txBox="1"/>
          <p:nvPr/>
        </p:nvSpPr>
        <p:spPr>
          <a:xfrm>
            <a:off x="2278213" y="1803630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WhatsApp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8E7B0B8-06CD-1F8C-0480-05B1FEB8865D}"/>
              </a:ext>
            </a:extLst>
          </p:cNvPr>
          <p:cNvSpPr txBox="1"/>
          <p:nvPr/>
        </p:nvSpPr>
        <p:spPr>
          <a:xfrm>
            <a:off x="956272" y="3245120"/>
            <a:ext cx="1125935" cy="323165"/>
          </a:xfrm>
          <a:prstGeom prst="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Objetivo: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345F3DE-3C9E-8904-E849-4D224644A570}"/>
              </a:ext>
            </a:extLst>
          </p:cNvPr>
          <p:cNvSpPr txBox="1"/>
          <p:nvPr/>
        </p:nvSpPr>
        <p:spPr>
          <a:xfrm>
            <a:off x="955886" y="2560075"/>
            <a:ext cx="15273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Público-alvo: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17" name="Retângulo: Cantos Diagonais Arredondados 16">
            <a:extLst>
              <a:ext uri="{FF2B5EF4-FFF2-40B4-BE49-F238E27FC236}">
                <a16:creationId xmlns:a16="http://schemas.microsoft.com/office/drawing/2014/main" id="{13020011-DBB4-7145-6E62-072243C746DF}"/>
              </a:ext>
            </a:extLst>
          </p:cNvPr>
          <p:cNvSpPr/>
          <p:nvPr/>
        </p:nvSpPr>
        <p:spPr>
          <a:xfrm>
            <a:off x="2661180" y="2481503"/>
            <a:ext cx="180000" cy="180000"/>
          </a:xfrm>
          <a:prstGeom prst="round2DiagRect">
            <a:avLst/>
          </a:prstGeom>
          <a:solidFill>
            <a:srgbClr val="EB246B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18" name="Retângulo: Cantos Diagonais Arredondados 17">
            <a:extLst>
              <a:ext uri="{FF2B5EF4-FFF2-40B4-BE49-F238E27FC236}">
                <a16:creationId xmlns:a16="http://schemas.microsoft.com/office/drawing/2014/main" id="{5B34561C-60C8-B179-94B7-0A722844BE8F}"/>
              </a:ext>
            </a:extLst>
          </p:cNvPr>
          <p:cNvSpPr/>
          <p:nvPr/>
        </p:nvSpPr>
        <p:spPr>
          <a:xfrm>
            <a:off x="2661180" y="2781811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84BE882-2DDE-1924-5ECA-31697F8BB994}"/>
              </a:ext>
            </a:extLst>
          </p:cNvPr>
          <p:cNvSpPr txBox="1"/>
          <p:nvPr/>
        </p:nvSpPr>
        <p:spPr>
          <a:xfrm>
            <a:off x="2841181" y="2448393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REP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EF1255C-B19C-C0B8-7042-7300B1BFA164}"/>
              </a:ext>
            </a:extLst>
          </p:cNvPr>
          <p:cNvSpPr txBox="1"/>
          <p:nvPr/>
        </p:nvSpPr>
        <p:spPr>
          <a:xfrm>
            <a:off x="2840796" y="2748701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EMP</a:t>
            </a:r>
          </a:p>
        </p:txBody>
      </p:sp>
      <p:sp>
        <p:nvSpPr>
          <p:cNvPr id="21" name="Retângulo: Cantos Diagonais Arredondados 20">
            <a:extLst>
              <a:ext uri="{FF2B5EF4-FFF2-40B4-BE49-F238E27FC236}">
                <a16:creationId xmlns:a16="http://schemas.microsoft.com/office/drawing/2014/main" id="{86A6281F-6062-45F5-3A76-73C402CB308F}"/>
              </a:ext>
            </a:extLst>
          </p:cNvPr>
          <p:cNvSpPr/>
          <p:nvPr/>
        </p:nvSpPr>
        <p:spPr>
          <a:xfrm>
            <a:off x="3481720" y="2481503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22" name="Retângulo: Cantos Diagonais Arredondados 21">
            <a:extLst>
              <a:ext uri="{FF2B5EF4-FFF2-40B4-BE49-F238E27FC236}">
                <a16:creationId xmlns:a16="http://schemas.microsoft.com/office/drawing/2014/main" id="{41C25718-AFEB-3DEA-220E-AD910BF69EAF}"/>
              </a:ext>
            </a:extLst>
          </p:cNvPr>
          <p:cNvSpPr/>
          <p:nvPr/>
        </p:nvSpPr>
        <p:spPr>
          <a:xfrm>
            <a:off x="3481720" y="2781811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8F44F3D-3597-7267-8EEF-9F7C684D9D56}"/>
              </a:ext>
            </a:extLst>
          </p:cNvPr>
          <p:cNvSpPr txBox="1"/>
          <p:nvPr/>
        </p:nvSpPr>
        <p:spPr>
          <a:xfrm>
            <a:off x="3661721" y="2448393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GDR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40FA7FA-4C30-B956-3810-53AE9F3D8CCB}"/>
              </a:ext>
            </a:extLst>
          </p:cNvPr>
          <p:cNvSpPr txBox="1"/>
          <p:nvPr/>
        </p:nvSpPr>
        <p:spPr>
          <a:xfrm>
            <a:off x="3661336" y="2748701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GV</a:t>
            </a:r>
          </a:p>
        </p:txBody>
      </p:sp>
      <p:sp>
        <p:nvSpPr>
          <p:cNvPr id="25" name="Retângulo: Cantos Diagonais Arredondados 24">
            <a:extLst>
              <a:ext uri="{FF2B5EF4-FFF2-40B4-BE49-F238E27FC236}">
                <a16:creationId xmlns:a16="http://schemas.microsoft.com/office/drawing/2014/main" id="{3F946097-56D9-593A-28B6-E4C8017C399C}"/>
              </a:ext>
            </a:extLst>
          </p:cNvPr>
          <p:cNvSpPr/>
          <p:nvPr/>
        </p:nvSpPr>
        <p:spPr>
          <a:xfrm>
            <a:off x="555222" y="5197104"/>
            <a:ext cx="3913020" cy="1374835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Textos breves e despertando a curiosidade da Representante para conhecer mais sobre cada um dos tópicos que foram apresentados, incluindo um CTA para as páginas em que falamos com mais detalhes sobre cada um deles.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8CB10CAD-1494-BFB9-CA07-A1829ACE56A8}"/>
              </a:ext>
            </a:extLst>
          </p:cNvPr>
          <p:cNvSpPr txBox="1"/>
          <p:nvPr/>
        </p:nvSpPr>
        <p:spPr>
          <a:xfrm>
            <a:off x="956271" y="5010250"/>
            <a:ext cx="2072421" cy="323165"/>
          </a:xfrm>
          <a:prstGeom prst="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Pontos de atenção: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27" name="Retângulo: Cantos Diagonais Arredondados 26">
            <a:extLst>
              <a:ext uri="{FF2B5EF4-FFF2-40B4-BE49-F238E27FC236}">
                <a16:creationId xmlns:a16="http://schemas.microsoft.com/office/drawing/2014/main" id="{FE7881F4-0FDD-1C38-212F-C519609117C0}"/>
              </a:ext>
            </a:extLst>
          </p:cNvPr>
          <p:cNvSpPr/>
          <p:nvPr/>
        </p:nvSpPr>
        <p:spPr>
          <a:xfrm>
            <a:off x="3373227" y="1503188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28" name="Retângulo: Cantos Diagonais Arredondados 27">
            <a:extLst>
              <a:ext uri="{FF2B5EF4-FFF2-40B4-BE49-F238E27FC236}">
                <a16:creationId xmlns:a16="http://schemas.microsoft.com/office/drawing/2014/main" id="{71CEC027-0EDF-A8C7-EF96-2AD9DF956CA9}"/>
              </a:ext>
            </a:extLst>
          </p:cNvPr>
          <p:cNvSpPr/>
          <p:nvPr/>
        </p:nvSpPr>
        <p:spPr>
          <a:xfrm>
            <a:off x="3373227" y="1803496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534CC9C-870B-C12C-CC2E-12511A17854C}"/>
              </a:ext>
            </a:extLst>
          </p:cNvPr>
          <p:cNvSpPr txBox="1"/>
          <p:nvPr/>
        </p:nvSpPr>
        <p:spPr>
          <a:xfrm>
            <a:off x="3553227" y="1470078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SMS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3871900-E81C-C751-1702-09B8DB49AF18}"/>
              </a:ext>
            </a:extLst>
          </p:cNvPr>
          <p:cNvSpPr txBox="1"/>
          <p:nvPr/>
        </p:nvSpPr>
        <p:spPr>
          <a:xfrm>
            <a:off x="3552842" y="1770386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Push</a:t>
            </a:r>
            <a:endParaRPr lang="pt-BR" sz="10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</p:txBody>
      </p:sp>
      <p:sp>
        <p:nvSpPr>
          <p:cNvPr id="31" name="Retângulo: Cantos Diagonais Arredondados 30">
            <a:extLst>
              <a:ext uri="{FF2B5EF4-FFF2-40B4-BE49-F238E27FC236}">
                <a16:creationId xmlns:a16="http://schemas.microsoft.com/office/drawing/2014/main" id="{00DE2225-4BA6-9CDE-D64C-FE665C134027}"/>
              </a:ext>
            </a:extLst>
          </p:cNvPr>
          <p:cNvSpPr/>
          <p:nvPr/>
        </p:nvSpPr>
        <p:spPr>
          <a:xfrm>
            <a:off x="4576977" y="1503188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1917C5A-7109-2E66-0480-8C3AD669481B}"/>
              </a:ext>
            </a:extLst>
          </p:cNvPr>
          <p:cNvSpPr txBox="1"/>
          <p:nvPr/>
        </p:nvSpPr>
        <p:spPr>
          <a:xfrm>
            <a:off x="4756977" y="1470078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Outro: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EF8CD91E-F14A-0EBA-A739-C59DA75E7425}"/>
              </a:ext>
            </a:extLst>
          </p:cNvPr>
          <p:cNvSpPr/>
          <p:nvPr/>
        </p:nvSpPr>
        <p:spPr>
          <a:xfrm>
            <a:off x="1" y="0"/>
            <a:ext cx="86467" cy="6858000"/>
          </a:xfrm>
          <a:prstGeom prst="rect">
            <a:avLst/>
          </a:prstGeom>
          <a:solidFill>
            <a:srgbClr val="EB2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00" dirty="0">
              <a:solidFill>
                <a:schemeClr val="bg1"/>
              </a:solidFill>
              <a:latin typeface="Zona Pro Regular" panose="02010A03040002020004" pitchFamily="50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7534585B-5975-F0CF-1BAD-CB71E43E5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260" y="2421844"/>
            <a:ext cx="1428750" cy="4152900"/>
          </a:xfrm>
          <a:prstGeom prst="rect">
            <a:avLst/>
          </a:prstGeom>
        </p:spPr>
      </p:pic>
      <p:sp>
        <p:nvSpPr>
          <p:cNvPr id="40" name="Retângulo: Cantos Diagonais Arredondados 39">
            <a:extLst>
              <a:ext uri="{FF2B5EF4-FFF2-40B4-BE49-F238E27FC236}">
                <a16:creationId xmlns:a16="http://schemas.microsoft.com/office/drawing/2014/main" id="{901CF734-32E6-CDE3-E651-2F608CCC1974}"/>
              </a:ext>
            </a:extLst>
          </p:cNvPr>
          <p:cNvSpPr/>
          <p:nvPr/>
        </p:nvSpPr>
        <p:spPr>
          <a:xfrm>
            <a:off x="5402376" y="286061"/>
            <a:ext cx="540000" cy="360000"/>
          </a:xfrm>
          <a:prstGeom prst="round2DiagRect">
            <a:avLst/>
          </a:prstGeom>
          <a:solidFill>
            <a:srgbClr val="EB246B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>
                <a:latin typeface="Zona Pro Black" panose="02010A03040002020004" pitchFamily="50" charset="0"/>
              </a:rPr>
              <a:t>D</a:t>
            </a:r>
          </a:p>
          <a:p>
            <a:pPr algn="ctr"/>
            <a:r>
              <a:rPr lang="pt-BR" sz="800" dirty="0">
                <a:latin typeface="Zona Pro Black" panose="02010A03040002020004" pitchFamily="50" charset="0"/>
              </a:rPr>
              <a:t>LOA 0</a:t>
            </a:r>
            <a:endParaRPr lang="en-US" sz="800" dirty="0">
              <a:latin typeface="Zona Pro Black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42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BE80A6F-FAB6-55CE-CA09-C45A18664A79}"/>
              </a:ext>
            </a:extLst>
          </p:cNvPr>
          <p:cNvSpPr/>
          <p:nvPr/>
        </p:nvSpPr>
        <p:spPr>
          <a:xfrm>
            <a:off x="6225153" y="0"/>
            <a:ext cx="596684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Olá, Representante da Beleza </a:t>
            </a:r>
            <a:r>
              <a:rPr lang="pt-BR" sz="900" dirty="0">
                <a:solidFill>
                  <a:srgbClr val="73309F"/>
                </a:solidFill>
                <a:latin typeface="Zona Pro Black" panose="02010A03040002020004" pitchFamily="50" charset="0"/>
              </a:rPr>
              <a:t>*[NOME]*</a:t>
            </a: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!</a:t>
            </a:r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ExtraBold" panose="02010A03040002020004" pitchFamily="50" charset="0"/>
            </a:endParaRP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ExtraBold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“A Avon cuida do seu negócio, de você e da sua família”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Representante da Beleza além de lucros, você merece benefícios.</a:t>
            </a: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*Conhecimento e Desenvolvimento*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Garanta descontos exclusivos em instituições de ensino de renome em todo o país. Você e seus dependentes podem fazer cursos livres, de idiomas e até de ensino superior.</a:t>
            </a:r>
          </a:p>
          <a:p>
            <a:pPr algn="ctr"/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[</a:t>
            </a:r>
            <a:r>
              <a:rPr lang="pt-BR" sz="900" dirty="0">
                <a:solidFill>
                  <a:srgbClr val="73309F"/>
                </a:solidFill>
                <a:latin typeface="Zona Pro Black" panose="02010A03040002020004" pitchFamily="50" charset="0"/>
              </a:rPr>
              <a:t>CONFIRA O VÍDEO CLICANDO AQUI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 https://www.youtube.com/</a:t>
            </a:r>
            <a:r>
              <a:rPr lang="pt-BR" sz="900" dirty="0" err="1">
                <a:solidFill>
                  <a:srgbClr val="73309F"/>
                </a:solidFill>
                <a:latin typeface="Zona Pro Regular" panose="02010A03040002020004" pitchFamily="50" charset="0"/>
              </a:rPr>
              <a:t>watch?v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=kA-B5lmSvoM&amp;t=2s]</a:t>
            </a:r>
          </a:p>
          <a:p>
            <a:pPr algn="ctr"/>
            <a:endParaRPr lang="pt-BR" sz="900" dirty="0">
              <a:solidFill>
                <a:srgbClr val="73309F"/>
              </a:solidFill>
              <a:latin typeface="Zona Pro Black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*Mais qualidade de vida*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Serviços de saúde na rede credenciada em todo o Brasil. Preços acessíveis em medicamentos, exames, planos odontológicos e consultas médicas para toda família.</a:t>
            </a:r>
          </a:p>
          <a:p>
            <a:pPr algn="ctr"/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[</a:t>
            </a:r>
            <a:r>
              <a:rPr lang="pt-BR" sz="900" dirty="0">
                <a:solidFill>
                  <a:srgbClr val="73309F"/>
                </a:solidFill>
                <a:latin typeface="Zona Pro Black" panose="02010A03040002020004" pitchFamily="50" charset="0"/>
              </a:rPr>
              <a:t>CONFIRA O VÍDEO CLICANDO AQUI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 https://www.youtube.com/</a:t>
            </a:r>
            <a:r>
              <a:rPr lang="pt-BR" sz="900" dirty="0" err="1">
                <a:solidFill>
                  <a:srgbClr val="73309F"/>
                </a:solidFill>
                <a:latin typeface="Zona Pro Regular" panose="02010A03040002020004" pitchFamily="50" charset="0"/>
              </a:rPr>
              <a:t>watch?v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=uOuNlnL4224]</a:t>
            </a:r>
          </a:p>
          <a:p>
            <a:pPr algn="ctr"/>
            <a:endParaRPr lang="pt-BR" sz="900" dirty="0">
              <a:solidFill>
                <a:srgbClr val="73309F"/>
              </a:solidFill>
              <a:latin typeface="Zona Pro Black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*Conexões e Serviços Digitais*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Conheça o pilar de conexão e serviços digitais e fique ainda mais conectada com nossos parceiros exclusivos.</a:t>
            </a:r>
          </a:p>
          <a:p>
            <a:pPr algn="ctr"/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[</a:t>
            </a:r>
            <a:r>
              <a:rPr lang="pt-BR" sz="900" dirty="0">
                <a:solidFill>
                  <a:srgbClr val="73309F"/>
                </a:solidFill>
                <a:latin typeface="Zona Pro Black" panose="02010A03040002020004" pitchFamily="50" charset="0"/>
              </a:rPr>
              <a:t>CONFIRA O VÍDEO CLICANDO AQUI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 https://www.youtube.com/</a:t>
            </a:r>
            <a:r>
              <a:rPr lang="pt-BR" sz="900" dirty="0" err="1">
                <a:solidFill>
                  <a:srgbClr val="73309F"/>
                </a:solidFill>
                <a:latin typeface="Zona Pro Regular" panose="02010A03040002020004" pitchFamily="50" charset="0"/>
              </a:rPr>
              <a:t>watch?v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=8Ng5RbN-Abc&amp;t=1s]</a:t>
            </a:r>
          </a:p>
          <a:p>
            <a:pPr algn="ctr"/>
            <a:endParaRPr lang="pt-BR" sz="900" dirty="0">
              <a:solidFill>
                <a:srgbClr val="73309F"/>
              </a:solidFill>
              <a:latin typeface="Zona Pro Black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O que estão dizendo sobre os Benefícios da Avon 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[INCLUIR UMAS 3 CITAÇÕES]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Nome da pessoa | Representante da Beleza</a:t>
            </a: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“O que ela fala sobre os benefícios da Avon”</a:t>
            </a:r>
          </a:p>
          <a:p>
            <a:pPr algn="ctr"/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Black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Saiba como aproveitar ainda mais nossos </a:t>
            </a:r>
            <a:r>
              <a:rPr lang="pt-BR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Zona Pro Black" panose="02010A03040002020004" pitchFamily="50" charset="0"/>
              </a:rPr>
              <a:t>Beneficios</a:t>
            </a:r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latin typeface="Zona Pro Black" panose="02010A03040002020004" pitchFamily="50" charset="0"/>
            </a:endParaRPr>
          </a:p>
          <a:p>
            <a:pPr algn="ctr"/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[</a:t>
            </a:r>
            <a:r>
              <a:rPr lang="pt-BR" sz="900" dirty="0">
                <a:solidFill>
                  <a:srgbClr val="73309F"/>
                </a:solidFill>
                <a:latin typeface="Zona Pro Black" panose="02010A03040002020004" pitchFamily="50" charset="0"/>
              </a:rPr>
              <a:t>ACESSE AQUI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 link para FAQ: https://static1.br.avon.com/</a:t>
            </a:r>
            <a:r>
              <a:rPr lang="pt-BR" sz="900" dirty="0" err="1">
                <a:solidFill>
                  <a:srgbClr val="73309F"/>
                </a:solidFill>
                <a:latin typeface="Zona Pro Regular" panose="02010A03040002020004" pitchFamily="50" charset="0"/>
              </a:rPr>
              <a:t>img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-banner/fixo/</a:t>
            </a:r>
            <a:r>
              <a:rPr lang="pt-BR" sz="900" dirty="0" err="1">
                <a:solidFill>
                  <a:srgbClr val="73309F"/>
                </a:solidFill>
                <a:latin typeface="Zona Pro Regular" panose="02010A03040002020004" pitchFamily="50" charset="0"/>
              </a:rPr>
              <a:t>main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/</a:t>
            </a:r>
            <a:r>
              <a:rPr lang="pt-BR" sz="900" dirty="0" err="1">
                <a:solidFill>
                  <a:srgbClr val="73309F"/>
                </a:solidFill>
                <a:latin typeface="Zona Pro Regular" panose="02010A03040002020004" pitchFamily="50" charset="0"/>
              </a:rPr>
              <a:t>beneficios</a:t>
            </a:r>
            <a:r>
              <a:rPr lang="pt-BR" sz="900" dirty="0">
                <a:solidFill>
                  <a:srgbClr val="73309F"/>
                </a:solidFill>
                <a:latin typeface="Zona Pro Regular" panose="02010A03040002020004" pitchFamily="50" charset="0"/>
              </a:rPr>
              <a:t>/arquivos/FAQ-Beneficios.pdf]</a:t>
            </a:r>
          </a:p>
          <a:p>
            <a:pPr algn="ctr"/>
            <a:endParaRPr lang="pt-BR" sz="900" dirty="0">
              <a:solidFill>
                <a:srgbClr val="73309F"/>
              </a:solidFill>
              <a:latin typeface="Zona Pro Black" panose="02010A03040002020004" pitchFamily="50" charset="0"/>
            </a:endParaRPr>
          </a:p>
        </p:txBody>
      </p:sp>
      <p:sp>
        <p:nvSpPr>
          <p:cNvPr id="4" name="Retângulo: Cantos Diagonais Arredondados 3">
            <a:extLst>
              <a:ext uri="{FF2B5EF4-FFF2-40B4-BE49-F238E27FC236}">
                <a16:creationId xmlns:a16="http://schemas.microsoft.com/office/drawing/2014/main" id="{FA464834-B39D-E516-84A5-58F9B4B68E8E}"/>
              </a:ext>
            </a:extLst>
          </p:cNvPr>
          <p:cNvSpPr/>
          <p:nvPr/>
        </p:nvSpPr>
        <p:spPr>
          <a:xfrm>
            <a:off x="555222" y="478814"/>
            <a:ext cx="5117155" cy="821409"/>
          </a:xfrm>
          <a:prstGeom prst="round2DiagRect">
            <a:avLst>
              <a:gd name="adj1" fmla="val 38267"/>
              <a:gd name="adj2" fmla="val 0"/>
            </a:avLst>
          </a:prstGeom>
          <a:solidFill>
            <a:srgbClr val="EB2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>
                <a:latin typeface="Zona Pro Black" panose="02010A03040002020004" pitchFamily="50" charset="0"/>
              </a:rPr>
              <a:t>Título: </a:t>
            </a:r>
            <a:r>
              <a:rPr lang="pt-BR" sz="1500" dirty="0">
                <a:latin typeface="Zona Pro Regular" panose="02010A03040002020004" pitchFamily="50" charset="0"/>
              </a:rPr>
              <a:t>Benefícios</a:t>
            </a:r>
            <a:endParaRPr lang="en-US" sz="1500" dirty="0">
              <a:latin typeface="Zona Pro Regular" panose="02010A03040002020004" pitchFamily="50" charset="0"/>
            </a:endParaRPr>
          </a:p>
        </p:txBody>
      </p:sp>
      <p:sp>
        <p:nvSpPr>
          <p:cNvPr id="8" name="Retângulo: Cantos Diagonais Arredondados 7">
            <a:extLst>
              <a:ext uri="{FF2B5EF4-FFF2-40B4-BE49-F238E27FC236}">
                <a16:creationId xmlns:a16="http://schemas.microsoft.com/office/drawing/2014/main" id="{348D2C49-F34C-5E33-A9C6-D34A26222662}"/>
              </a:ext>
            </a:extLst>
          </p:cNvPr>
          <p:cNvSpPr/>
          <p:nvPr/>
        </p:nvSpPr>
        <p:spPr>
          <a:xfrm>
            <a:off x="555221" y="3431974"/>
            <a:ext cx="5117155" cy="1374835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Hora de apresentar os benefícios que a Representante adquiri quando começa a vender produtos Avon.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8E7B0B8-06CD-1F8C-0480-05B1FEB8865D}"/>
              </a:ext>
            </a:extLst>
          </p:cNvPr>
          <p:cNvSpPr txBox="1"/>
          <p:nvPr/>
        </p:nvSpPr>
        <p:spPr>
          <a:xfrm>
            <a:off x="956272" y="3245120"/>
            <a:ext cx="1125935" cy="323165"/>
          </a:xfrm>
          <a:prstGeom prst="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Objetivo: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345F3DE-3C9E-8904-E849-4D224644A570}"/>
              </a:ext>
            </a:extLst>
          </p:cNvPr>
          <p:cNvSpPr txBox="1"/>
          <p:nvPr/>
        </p:nvSpPr>
        <p:spPr>
          <a:xfrm>
            <a:off x="955886" y="2560075"/>
            <a:ext cx="15273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Público-alvo: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17" name="Retângulo: Cantos Diagonais Arredondados 16">
            <a:extLst>
              <a:ext uri="{FF2B5EF4-FFF2-40B4-BE49-F238E27FC236}">
                <a16:creationId xmlns:a16="http://schemas.microsoft.com/office/drawing/2014/main" id="{13020011-DBB4-7145-6E62-072243C746DF}"/>
              </a:ext>
            </a:extLst>
          </p:cNvPr>
          <p:cNvSpPr/>
          <p:nvPr/>
        </p:nvSpPr>
        <p:spPr>
          <a:xfrm>
            <a:off x="2661180" y="2481503"/>
            <a:ext cx="180000" cy="180000"/>
          </a:xfrm>
          <a:prstGeom prst="round2DiagRect">
            <a:avLst/>
          </a:prstGeom>
          <a:solidFill>
            <a:srgbClr val="EB246B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18" name="Retângulo: Cantos Diagonais Arredondados 17">
            <a:extLst>
              <a:ext uri="{FF2B5EF4-FFF2-40B4-BE49-F238E27FC236}">
                <a16:creationId xmlns:a16="http://schemas.microsoft.com/office/drawing/2014/main" id="{5B34561C-60C8-B179-94B7-0A722844BE8F}"/>
              </a:ext>
            </a:extLst>
          </p:cNvPr>
          <p:cNvSpPr/>
          <p:nvPr/>
        </p:nvSpPr>
        <p:spPr>
          <a:xfrm>
            <a:off x="2661180" y="2781811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84BE882-2DDE-1924-5ECA-31697F8BB994}"/>
              </a:ext>
            </a:extLst>
          </p:cNvPr>
          <p:cNvSpPr txBox="1"/>
          <p:nvPr/>
        </p:nvSpPr>
        <p:spPr>
          <a:xfrm>
            <a:off x="2841181" y="2448393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REP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EF1255C-B19C-C0B8-7042-7300B1BFA164}"/>
              </a:ext>
            </a:extLst>
          </p:cNvPr>
          <p:cNvSpPr txBox="1"/>
          <p:nvPr/>
        </p:nvSpPr>
        <p:spPr>
          <a:xfrm>
            <a:off x="2840796" y="2748701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EMP</a:t>
            </a:r>
          </a:p>
        </p:txBody>
      </p:sp>
      <p:sp>
        <p:nvSpPr>
          <p:cNvPr id="21" name="Retângulo: Cantos Diagonais Arredondados 20">
            <a:extLst>
              <a:ext uri="{FF2B5EF4-FFF2-40B4-BE49-F238E27FC236}">
                <a16:creationId xmlns:a16="http://schemas.microsoft.com/office/drawing/2014/main" id="{86A6281F-6062-45F5-3A76-73C402CB308F}"/>
              </a:ext>
            </a:extLst>
          </p:cNvPr>
          <p:cNvSpPr/>
          <p:nvPr/>
        </p:nvSpPr>
        <p:spPr>
          <a:xfrm>
            <a:off x="3481720" y="2481503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22" name="Retângulo: Cantos Diagonais Arredondados 21">
            <a:extLst>
              <a:ext uri="{FF2B5EF4-FFF2-40B4-BE49-F238E27FC236}">
                <a16:creationId xmlns:a16="http://schemas.microsoft.com/office/drawing/2014/main" id="{41C25718-AFEB-3DEA-220E-AD910BF69EAF}"/>
              </a:ext>
            </a:extLst>
          </p:cNvPr>
          <p:cNvSpPr/>
          <p:nvPr/>
        </p:nvSpPr>
        <p:spPr>
          <a:xfrm>
            <a:off x="3481720" y="2781811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8F44F3D-3597-7267-8EEF-9F7C684D9D56}"/>
              </a:ext>
            </a:extLst>
          </p:cNvPr>
          <p:cNvSpPr txBox="1"/>
          <p:nvPr/>
        </p:nvSpPr>
        <p:spPr>
          <a:xfrm>
            <a:off x="3661721" y="2448393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GDR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40FA7FA-4C30-B956-3810-53AE9F3D8CCB}"/>
              </a:ext>
            </a:extLst>
          </p:cNvPr>
          <p:cNvSpPr txBox="1"/>
          <p:nvPr/>
        </p:nvSpPr>
        <p:spPr>
          <a:xfrm>
            <a:off x="3661336" y="2748701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GV</a:t>
            </a:r>
          </a:p>
        </p:txBody>
      </p:sp>
      <p:sp>
        <p:nvSpPr>
          <p:cNvPr id="25" name="Retângulo: Cantos Diagonais Arredondados 24">
            <a:extLst>
              <a:ext uri="{FF2B5EF4-FFF2-40B4-BE49-F238E27FC236}">
                <a16:creationId xmlns:a16="http://schemas.microsoft.com/office/drawing/2014/main" id="{3F946097-56D9-593A-28B6-E4C8017C399C}"/>
              </a:ext>
            </a:extLst>
          </p:cNvPr>
          <p:cNvSpPr/>
          <p:nvPr/>
        </p:nvSpPr>
        <p:spPr>
          <a:xfrm>
            <a:off x="555221" y="5197104"/>
            <a:ext cx="5117155" cy="1374835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Trazer os benefícios em </a:t>
            </a:r>
            <a:r>
              <a:rPr lang="pt-BR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bullets</a:t>
            </a:r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 com descrição breve e CTA para ver o vídeo explicando um pouco mais sobre os 3 segmentos dentro dos Benefícios.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8CB10CAD-1494-BFB9-CA07-A1829ACE56A8}"/>
              </a:ext>
            </a:extLst>
          </p:cNvPr>
          <p:cNvSpPr txBox="1"/>
          <p:nvPr/>
        </p:nvSpPr>
        <p:spPr>
          <a:xfrm>
            <a:off x="956271" y="5010250"/>
            <a:ext cx="2072421" cy="323165"/>
          </a:xfrm>
          <a:prstGeom prst="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Pontos de atenção: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EF8CD91E-F14A-0EBA-A739-C59DA75E7425}"/>
              </a:ext>
            </a:extLst>
          </p:cNvPr>
          <p:cNvSpPr/>
          <p:nvPr/>
        </p:nvSpPr>
        <p:spPr>
          <a:xfrm>
            <a:off x="1" y="0"/>
            <a:ext cx="86467" cy="6858000"/>
          </a:xfrm>
          <a:prstGeom prst="rect">
            <a:avLst/>
          </a:prstGeom>
          <a:solidFill>
            <a:srgbClr val="EB2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00" dirty="0">
              <a:solidFill>
                <a:schemeClr val="bg1"/>
              </a:solidFill>
              <a:latin typeface="Zona Pro Regular" panose="02010A03040002020004" pitchFamily="50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D865328-BE2F-027E-B5E9-1CBF0A45260A}"/>
              </a:ext>
            </a:extLst>
          </p:cNvPr>
          <p:cNvSpPr txBox="1"/>
          <p:nvPr/>
        </p:nvSpPr>
        <p:spPr>
          <a:xfrm>
            <a:off x="956271" y="1615004"/>
            <a:ext cx="112593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Formato: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34" name="Retângulo: Cantos Diagonais Arredondados 33">
            <a:extLst>
              <a:ext uri="{FF2B5EF4-FFF2-40B4-BE49-F238E27FC236}">
                <a16:creationId xmlns:a16="http://schemas.microsoft.com/office/drawing/2014/main" id="{59AB6B40-B1A8-9619-5EFB-15FA7808DC25}"/>
              </a:ext>
            </a:extLst>
          </p:cNvPr>
          <p:cNvSpPr/>
          <p:nvPr/>
        </p:nvSpPr>
        <p:spPr>
          <a:xfrm>
            <a:off x="2098598" y="1536432"/>
            <a:ext cx="180000" cy="180000"/>
          </a:xfrm>
          <a:prstGeom prst="round2DiagRect">
            <a:avLst/>
          </a:prstGeom>
          <a:solidFill>
            <a:srgbClr val="EB246B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36" name="Retângulo: Cantos Diagonais Arredondados 35">
            <a:extLst>
              <a:ext uri="{FF2B5EF4-FFF2-40B4-BE49-F238E27FC236}">
                <a16:creationId xmlns:a16="http://schemas.microsoft.com/office/drawing/2014/main" id="{E29B31A9-5572-5BAF-1A61-2B8C37E6B079}"/>
              </a:ext>
            </a:extLst>
          </p:cNvPr>
          <p:cNvSpPr/>
          <p:nvPr/>
        </p:nvSpPr>
        <p:spPr>
          <a:xfrm>
            <a:off x="2098598" y="1836741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FECDACA-A0C9-7AD1-4F11-8A3AB7AFE897}"/>
              </a:ext>
            </a:extLst>
          </p:cNvPr>
          <p:cNvSpPr txBox="1"/>
          <p:nvPr/>
        </p:nvSpPr>
        <p:spPr>
          <a:xfrm>
            <a:off x="2278598" y="1503322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E-mail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2AECED4D-AF3F-03D7-79B5-2E6ADEF026F6}"/>
              </a:ext>
            </a:extLst>
          </p:cNvPr>
          <p:cNvSpPr txBox="1"/>
          <p:nvPr/>
        </p:nvSpPr>
        <p:spPr>
          <a:xfrm>
            <a:off x="2278213" y="1803630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WhatsApp</a:t>
            </a:r>
          </a:p>
        </p:txBody>
      </p:sp>
      <p:sp>
        <p:nvSpPr>
          <p:cNvPr id="39" name="Retângulo: Cantos Diagonais Arredondados 38">
            <a:extLst>
              <a:ext uri="{FF2B5EF4-FFF2-40B4-BE49-F238E27FC236}">
                <a16:creationId xmlns:a16="http://schemas.microsoft.com/office/drawing/2014/main" id="{FDEE5010-7540-51F0-7573-954CDAAF6CC2}"/>
              </a:ext>
            </a:extLst>
          </p:cNvPr>
          <p:cNvSpPr/>
          <p:nvPr/>
        </p:nvSpPr>
        <p:spPr>
          <a:xfrm>
            <a:off x="3373227" y="1503188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40" name="Retângulo: Cantos Diagonais Arredondados 39">
            <a:extLst>
              <a:ext uri="{FF2B5EF4-FFF2-40B4-BE49-F238E27FC236}">
                <a16:creationId xmlns:a16="http://schemas.microsoft.com/office/drawing/2014/main" id="{AA872329-DAEA-2CC4-2AFD-B5D68672418F}"/>
              </a:ext>
            </a:extLst>
          </p:cNvPr>
          <p:cNvSpPr/>
          <p:nvPr/>
        </p:nvSpPr>
        <p:spPr>
          <a:xfrm>
            <a:off x="3373227" y="1803496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0C46CB0C-8526-2E34-BBF3-E64731FDCA39}"/>
              </a:ext>
            </a:extLst>
          </p:cNvPr>
          <p:cNvSpPr txBox="1"/>
          <p:nvPr/>
        </p:nvSpPr>
        <p:spPr>
          <a:xfrm>
            <a:off x="3553227" y="1470078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SMS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C2DEF862-1F0A-A9E6-694A-5B3385ECADE6}"/>
              </a:ext>
            </a:extLst>
          </p:cNvPr>
          <p:cNvSpPr txBox="1"/>
          <p:nvPr/>
        </p:nvSpPr>
        <p:spPr>
          <a:xfrm>
            <a:off x="3552842" y="1770386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Push</a:t>
            </a:r>
            <a:endParaRPr lang="pt-BR" sz="10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</p:txBody>
      </p:sp>
      <p:sp>
        <p:nvSpPr>
          <p:cNvPr id="43" name="Retângulo: Cantos Diagonais Arredondados 42">
            <a:extLst>
              <a:ext uri="{FF2B5EF4-FFF2-40B4-BE49-F238E27FC236}">
                <a16:creationId xmlns:a16="http://schemas.microsoft.com/office/drawing/2014/main" id="{B469F251-E71E-A265-5DE2-68B118E479B9}"/>
              </a:ext>
            </a:extLst>
          </p:cNvPr>
          <p:cNvSpPr/>
          <p:nvPr/>
        </p:nvSpPr>
        <p:spPr>
          <a:xfrm>
            <a:off x="4576977" y="1503188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ECB51FD9-DBFD-CFBE-54B0-06A8F204ED0F}"/>
              </a:ext>
            </a:extLst>
          </p:cNvPr>
          <p:cNvSpPr txBox="1"/>
          <p:nvPr/>
        </p:nvSpPr>
        <p:spPr>
          <a:xfrm>
            <a:off x="4756977" y="1470078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Outro:</a:t>
            </a:r>
          </a:p>
        </p:txBody>
      </p:sp>
      <p:sp>
        <p:nvSpPr>
          <p:cNvPr id="45" name="Retângulo: Cantos Diagonais Arredondados 44">
            <a:extLst>
              <a:ext uri="{FF2B5EF4-FFF2-40B4-BE49-F238E27FC236}">
                <a16:creationId xmlns:a16="http://schemas.microsoft.com/office/drawing/2014/main" id="{CD86EEB5-1A4B-3FBF-5C88-3459340E1DC1}"/>
              </a:ext>
            </a:extLst>
          </p:cNvPr>
          <p:cNvSpPr/>
          <p:nvPr/>
        </p:nvSpPr>
        <p:spPr>
          <a:xfrm>
            <a:off x="5402376" y="286061"/>
            <a:ext cx="540000" cy="360000"/>
          </a:xfrm>
          <a:prstGeom prst="round2DiagRect">
            <a:avLst/>
          </a:prstGeom>
          <a:solidFill>
            <a:srgbClr val="EB246B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>
                <a:latin typeface="Zona Pro Black" panose="02010A03040002020004" pitchFamily="50" charset="0"/>
              </a:rPr>
              <a:t>E</a:t>
            </a:r>
          </a:p>
          <a:p>
            <a:pPr algn="ctr"/>
            <a:r>
              <a:rPr lang="pt-BR" sz="800" dirty="0">
                <a:latin typeface="Zona Pro Black" panose="02010A03040002020004" pitchFamily="50" charset="0"/>
              </a:rPr>
              <a:t>LOA 0</a:t>
            </a:r>
            <a:endParaRPr lang="en-US" sz="800" dirty="0">
              <a:latin typeface="Zona Pro Black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497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Diagonais Arredondados 3">
            <a:extLst>
              <a:ext uri="{FF2B5EF4-FFF2-40B4-BE49-F238E27FC236}">
                <a16:creationId xmlns:a16="http://schemas.microsoft.com/office/drawing/2014/main" id="{FA464834-B39D-E516-84A5-58F9B4B68E8E}"/>
              </a:ext>
            </a:extLst>
          </p:cNvPr>
          <p:cNvSpPr/>
          <p:nvPr/>
        </p:nvSpPr>
        <p:spPr>
          <a:xfrm>
            <a:off x="555222" y="478814"/>
            <a:ext cx="5117155" cy="821409"/>
          </a:xfrm>
          <a:prstGeom prst="round2DiagRect">
            <a:avLst>
              <a:gd name="adj1" fmla="val 38267"/>
              <a:gd name="adj2" fmla="val 0"/>
            </a:avLst>
          </a:prstGeom>
          <a:solidFill>
            <a:srgbClr val="EB2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>
                <a:latin typeface="Zona Pro Black" panose="02010A03040002020004" pitchFamily="50" charset="0"/>
              </a:rPr>
              <a:t>Título: </a:t>
            </a:r>
            <a:r>
              <a:rPr lang="pt-BR" sz="1500" dirty="0">
                <a:latin typeface="Zona Pro Regular" panose="02010A03040002020004" pitchFamily="50" charset="0"/>
              </a:rPr>
              <a:t>Campeões de Vendas</a:t>
            </a:r>
            <a:endParaRPr lang="en-US" sz="1500" dirty="0">
              <a:latin typeface="Zona Pro Regular" panose="02010A03040002020004" pitchFamily="50" charset="0"/>
            </a:endParaRPr>
          </a:p>
        </p:txBody>
      </p:sp>
      <p:sp>
        <p:nvSpPr>
          <p:cNvPr id="8" name="Retângulo: Cantos Diagonais Arredondados 7">
            <a:extLst>
              <a:ext uri="{FF2B5EF4-FFF2-40B4-BE49-F238E27FC236}">
                <a16:creationId xmlns:a16="http://schemas.microsoft.com/office/drawing/2014/main" id="{348D2C49-F34C-5E33-A9C6-D34A26222662}"/>
              </a:ext>
            </a:extLst>
          </p:cNvPr>
          <p:cNvSpPr/>
          <p:nvPr/>
        </p:nvSpPr>
        <p:spPr>
          <a:xfrm>
            <a:off x="555221" y="3431974"/>
            <a:ext cx="5117155" cy="1374835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Mostrar para Representante da Beleza quais são produtos Campeões de Vendas e mostrando para ela que são ótimas opções para oferecer aos seus clientes, garantindo suas vendas e seu lucratividade nas Campanhas.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8E7B0B8-06CD-1F8C-0480-05B1FEB8865D}"/>
              </a:ext>
            </a:extLst>
          </p:cNvPr>
          <p:cNvSpPr txBox="1"/>
          <p:nvPr/>
        </p:nvSpPr>
        <p:spPr>
          <a:xfrm>
            <a:off x="956272" y="3245120"/>
            <a:ext cx="1125935" cy="323165"/>
          </a:xfrm>
          <a:prstGeom prst="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Objetivo: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345F3DE-3C9E-8904-E849-4D224644A570}"/>
              </a:ext>
            </a:extLst>
          </p:cNvPr>
          <p:cNvSpPr txBox="1"/>
          <p:nvPr/>
        </p:nvSpPr>
        <p:spPr>
          <a:xfrm>
            <a:off x="955886" y="2560075"/>
            <a:ext cx="15273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Público-alvo: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17" name="Retângulo: Cantos Diagonais Arredondados 16">
            <a:extLst>
              <a:ext uri="{FF2B5EF4-FFF2-40B4-BE49-F238E27FC236}">
                <a16:creationId xmlns:a16="http://schemas.microsoft.com/office/drawing/2014/main" id="{13020011-DBB4-7145-6E62-072243C746DF}"/>
              </a:ext>
            </a:extLst>
          </p:cNvPr>
          <p:cNvSpPr/>
          <p:nvPr/>
        </p:nvSpPr>
        <p:spPr>
          <a:xfrm>
            <a:off x="2661180" y="2481503"/>
            <a:ext cx="180000" cy="180000"/>
          </a:xfrm>
          <a:prstGeom prst="round2DiagRect">
            <a:avLst/>
          </a:prstGeom>
          <a:solidFill>
            <a:srgbClr val="EB246B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18" name="Retângulo: Cantos Diagonais Arredondados 17">
            <a:extLst>
              <a:ext uri="{FF2B5EF4-FFF2-40B4-BE49-F238E27FC236}">
                <a16:creationId xmlns:a16="http://schemas.microsoft.com/office/drawing/2014/main" id="{5B34561C-60C8-B179-94B7-0A722844BE8F}"/>
              </a:ext>
            </a:extLst>
          </p:cNvPr>
          <p:cNvSpPr/>
          <p:nvPr/>
        </p:nvSpPr>
        <p:spPr>
          <a:xfrm>
            <a:off x="2661180" y="2781811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84BE882-2DDE-1924-5ECA-31697F8BB994}"/>
              </a:ext>
            </a:extLst>
          </p:cNvPr>
          <p:cNvSpPr txBox="1"/>
          <p:nvPr/>
        </p:nvSpPr>
        <p:spPr>
          <a:xfrm>
            <a:off x="2841181" y="2448393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REP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EF1255C-B19C-C0B8-7042-7300B1BFA164}"/>
              </a:ext>
            </a:extLst>
          </p:cNvPr>
          <p:cNvSpPr txBox="1"/>
          <p:nvPr/>
        </p:nvSpPr>
        <p:spPr>
          <a:xfrm>
            <a:off x="2840796" y="2748701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EMP</a:t>
            </a:r>
          </a:p>
        </p:txBody>
      </p:sp>
      <p:sp>
        <p:nvSpPr>
          <p:cNvPr id="21" name="Retângulo: Cantos Diagonais Arredondados 20">
            <a:extLst>
              <a:ext uri="{FF2B5EF4-FFF2-40B4-BE49-F238E27FC236}">
                <a16:creationId xmlns:a16="http://schemas.microsoft.com/office/drawing/2014/main" id="{86A6281F-6062-45F5-3A76-73C402CB308F}"/>
              </a:ext>
            </a:extLst>
          </p:cNvPr>
          <p:cNvSpPr/>
          <p:nvPr/>
        </p:nvSpPr>
        <p:spPr>
          <a:xfrm>
            <a:off x="3481720" y="2481503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22" name="Retângulo: Cantos Diagonais Arredondados 21">
            <a:extLst>
              <a:ext uri="{FF2B5EF4-FFF2-40B4-BE49-F238E27FC236}">
                <a16:creationId xmlns:a16="http://schemas.microsoft.com/office/drawing/2014/main" id="{41C25718-AFEB-3DEA-220E-AD910BF69EAF}"/>
              </a:ext>
            </a:extLst>
          </p:cNvPr>
          <p:cNvSpPr/>
          <p:nvPr/>
        </p:nvSpPr>
        <p:spPr>
          <a:xfrm>
            <a:off x="3481720" y="2781811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8F44F3D-3597-7267-8EEF-9F7C684D9D56}"/>
              </a:ext>
            </a:extLst>
          </p:cNvPr>
          <p:cNvSpPr txBox="1"/>
          <p:nvPr/>
        </p:nvSpPr>
        <p:spPr>
          <a:xfrm>
            <a:off x="3661721" y="2448393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GDR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40FA7FA-4C30-B956-3810-53AE9F3D8CCB}"/>
              </a:ext>
            </a:extLst>
          </p:cNvPr>
          <p:cNvSpPr txBox="1"/>
          <p:nvPr/>
        </p:nvSpPr>
        <p:spPr>
          <a:xfrm>
            <a:off x="3661336" y="2748701"/>
            <a:ext cx="5629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GV</a:t>
            </a:r>
          </a:p>
        </p:txBody>
      </p:sp>
      <p:sp>
        <p:nvSpPr>
          <p:cNvPr id="25" name="Retângulo: Cantos Diagonais Arredondados 24">
            <a:extLst>
              <a:ext uri="{FF2B5EF4-FFF2-40B4-BE49-F238E27FC236}">
                <a16:creationId xmlns:a16="http://schemas.microsoft.com/office/drawing/2014/main" id="{3F946097-56D9-593A-28B6-E4C8017C399C}"/>
              </a:ext>
            </a:extLst>
          </p:cNvPr>
          <p:cNvSpPr/>
          <p:nvPr/>
        </p:nvSpPr>
        <p:spPr>
          <a:xfrm>
            <a:off x="555221" y="5197104"/>
            <a:ext cx="5117155" cy="1374835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Vamos dividir por CATEGORIAS apresentando em cada umas delas qual a linha de maior destaque. POWERSTAY (Maquiagem), LOV|U (Perfumaria), Masculino (Validar com Categoria qual Masculino), </a:t>
            </a:r>
            <a:r>
              <a:rPr lang="pt-BR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Renew</a:t>
            </a:r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 (Rosto), Encanto (Corpo e Banho).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8CB10CAD-1494-BFB9-CA07-A1829ACE56A8}"/>
              </a:ext>
            </a:extLst>
          </p:cNvPr>
          <p:cNvSpPr txBox="1"/>
          <p:nvPr/>
        </p:nvSpPr>
        <p:spPr>
          <a:xfrm>
            <a:off x="956271" y="5010250"/>
            <a:ext cx="2072421" cy="323165"/>
          </a:xfrm>
          <a:prstGeom prst="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Pontos de atenção: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EF8CD91E-F14A-0EBA-A739-C59DA75E7425}"/>
              </a:ext>
            </a:extLst>
          </p:cNvPr>
          <p:cNvSpPr/>
          <p:nvPr/>
        </p:nvSpPr>
        <p:spPr>
          <a:xfrm>
            <a:off x="1" y="0"/>
            <a:ext cx="86467" cy="6858000"/>
          </a:xfrm>
          <a:prstGeom prst="rect">
            <a:avLst/>
          </a:prstGeom>
          <a:solidFill>
            <a:srgbClr val="EB2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00" dirty="0">
              <a:solidFill>
                <a:schemeClr val="bg1"/>
              </a:solidFill>
              <a:latin typeface="Zona Pro Regular" panose="02010A03040002020004" pitchFamily="50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D865328-BE2F-027E-B5E9-1CBF0A45260A}"/>
              </a:ext>
            </a:extLst>
          </p:cNvPr>
          <p:cNvSpPr txBox="1"/>
          <p:nvPr/>
        </p:nvSpPr>
        <p:spPr>
          <a:xfrm>
            <a:off x="956271" y="1615004"/>
            <a:ext cx="112593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>
                <a:solidFill>
                  <a:srgbClr val="EB246B"/>
                </a:solidFill>
                <a:latin typeface="Zona Pro Black" panose="02010A03040002020004" pitchFamily="2" charset="0"/>
              </a:rPr>
              <a:t>Formato:</a:t>
            </a:r>
            <a:endParaRPr lang="pt-BR" sz="1500" dirty="0">
              <a:solidFill>
                <a:srgbClr val="EB246B"/>
              </a:solidFill>
              <a:latin typeface="Zona Pro Regular" panose="02010A03040002020004" pitchFamily="50" charset="0"/>
            </a:endParaRPr>
          </a:p>
        </p:txBody>
      </p:sp>
      <p:sp>
        <p:nvSpPr>
          <p:cNvPr id="34" name="Retângulo: Cantos Diagonais Arredondados 33">
            <a:extLst>
              <a:ext uri="{FF2B5EF4-FFF2-40B4-BE49-F238E27FC236}">
                <a16:creationId xmlns:a16="http://schemas.microsoft.com/office/drawing/2014/main" id="{59AB6B40-B1A8-9619-5EFB-15FA7808DC25}"/>
              </a:ext>
            </a:extLst>
          </p:cNvPr>
          <p:cNvSpPr/>
          <p:nvPr/>
        </p:nvSpPr>
        <p:spPr>
          <a:xfrm>
            <a:off x="2098598" y="1536432"/>
            <a:ext cx="180000" cy="180000"/>
          </a:xfrm>
          <a:prstGeom prst="round2DiagRect">
            <a:avLst/>
          </a:prstGeom>
          <a:solidFill>
            <a:srgbClr val="EB246B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36" name="Retângulo: Cantos Diagonais Arredondados 35">
            <a:extLst>
              <a:ext uri="{FF2B5EF4-FFF2-40B4-BE49-F238E27FC236}">
                <a16:creationId xmlns:a16="http://schemas.microsoft.com/office/drawing/2014/main" id="{E29B31A9-5572-5BAF-1A61-2B8C37E6B079}"/>
              </a:ext>
            </a:extLst>
          </p:cNvPr>
          <p:cNvSpPr/>
          <p:nvPr/>
        </p:nvSpPr>
        <p:spPr>
          <a:xfrm>
            <a:off x="2098598" y="1836740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FECDACA-A0C9-7AD1-4F11-8A3AB7AFE897}"/>
              </a:ext>
            </a:extLst>
          </p:cNvPr>
          <p:cNvSpPr txBox="1"/>
          <p:nvPr/>
        </p:nvSpPr>
        <p:spPr>
          <a:xfrm>
            <a:off x="2278598" y="1503322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E-mail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2AECED4D-AF3F-03D7-79B5-2E6ADEF026F6}"/>
              </a:ext>
            </a:extLst>
          </p:cNvPr>
          <p:cNvSpPr txBox="1"/>
          <p:nvPr/>
        </p:nvSpPr>
        <p:spPr>
          <a:xfrm>
            <a:off x="2278213" y="1803630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WhatsApp</a:t>
            </a:r>
          </a:p>
        </p:txBody>
      </p:sp>
      <p:sp>
        <p:nvSpPr>
          <p:cNvPr id="39" name="Retângulo: Cantos Diagonais Arredondados 38">
            <a:extLst>
              <a:ext uri="{FF2B5EF4-FFF2-40B4-BE49-F238E27FC236}">
                <a16:creationId xmlns:a16="http://schemas.microsoft.com/office/drawing/2014/main" id="{FDEE5010-7540-51F0-7573-954CDAAF6CC2}"/>
              </a:ext>
            </a:extLst>
          </p:cNvPr>
          <p:cNvSpPr/>
          <p:nvPr/>
        </p:nvSpPr>
        <p:spPr>
          <a:xfrm>
            <a:off x="3373227" y="1503188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40" name="Retângulo: Cantos Diagonais Arredondados 39">
            <a:extLst>
              <a:ext uri="{FF2B5EF4-FFF2-40B4-BE49-F238E27FC236}">
                <a16:creationId xmlns:a16="http://schemas.microsoft.com/office/drawing/2014/main" id="{AA872329-DAEA-2CC4-2AFD-B5D68672418F}"/>
              </a:ext>
            </a:extLst>
          </p:cNvPr>
          <p:cNvSpPr/>
          <p:nvPr/>
        </p:nvSpPr>
        <p:spPr>
          <a:xfrm>
            <a:off x="3373227" y="1803496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0C46CB0C-8526-2E34-BBF3-E64731FDCA39}"/>
              </a:ext>
            </a:extLst>
          </p:cNvPr>
          <p:cNvSpPr txBox="1"/>
          <p:nvPr/>
        </p:nvSpPr>
        <p:spPr>
          <a:xfrm>
            <a:off x="3553227" y="1470078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SMS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C2DEF862-1F0A-A9E6-694A-5B3385ECADE6}"/>
              </a:ext>
            </a:extLst>
          </p:cNvPr>
          <p:cNvSpPr txBox="1"/>
          <p:nvPr/>
        </p:nvSpPr>
        <p:spPr>
          <a:xfrm>
            <a:off x="3552842" y="1770386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Push</a:t>
            </a:r>
            <a:endParaRPr lang="pt-BR" sz="1000" dirty="0">
              <a:solidFill>
                <a:schemeClr val="tx1">
                  <a:lumMod val="65000"/>
                  <a:lumOff val="35000"/>
                </a:schemeClr>
              </a:solidFill>
              <a:latin typeface="Zona Pro Regular" panose="02010A03040002020004" pitchFamily="50" charset="0"/>
            </a:endParaRPr>
          </a:p>
        </p:txBody>
      </p:sp>
      <p:sp>
        <p:nvSpPr>
          <p:cNvPr id="43" name="Retângulo: Cantos Diagonais Arredondados 42">
            <a:extLst>
              <a:ext uri="{FF2B5EF4-FFF2-40B4-BE49-F238E27FC236}">
                <a16:creationId xmlns:a16="http://schemas.microsoft.com/office/drawing/2014/main" id="{B469F251-E71E-A265-5DE2-68B118E479B9}"/>
              </a:ext>
            </a:extLst>
          </p:cNvPr>
          <p:cNvSpPr/>
          <p:nvPr/>
        </p:nvSpPr>
        <p:spPr>
          <a:xfrm>
            <a:off x="4576977" y="1503188"/>
            <a:ext cx="180000" cy="180000"/>
          </a:xfrm>
          <a:prstGeom prst="round2DiagRect">
            <a:avLst/>
          </a:prstGeom>
          <a:solidFill>
            <a:srgbClr val="F2F2F2"/>
          </a:solidFill>
          <a:ln>
            <a:solidFill>
              <a:srgbClr val="EB2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Zona Pro Black" panose="02010A03040002020004" pitchFamily="50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ECB51FD9-DBFD-CFBE-54B0-06A8F204ED0F}"/>
              </a:ext>
            </a:extLst>
          </p:cNvPr>
          <p:cNvSpPr txBox="1"/>
          <p:nvPr/>
        </p:nvSpPr>
        <p:spPr>
          <a:xfrm>
            <a:off x="4756977" y="1470078"/>
            <a:ext cx="915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Regular" panose="02010A03040002020004" pitchFamily="50" charset="0"/>
              </a:rPr>
              <a:t>Outro:</a:t>
            </a:r>
          </a:p>
        </p:txBody>
      </p:sp>
      <p:sp>
        <p:nvSpPr>
          <p:cNvPr id="45" name="Retângulo: Cantos Diagonais Arredondados 44">
            <a:extLst>
              <a:ext uri="{FF2B5EF4-FFF2-40B4-BE49-F238E27FC236}">
                <a16:creationId xmlns:a16="http://schemas.microsoft.com/office/drawing/2014/main" id="{CD86EEB5-1A4B-3FBF-5C88-3459340E1DC1}"/>
              </a:ext>
            </a:extLst>
          </p:cNvPr>
          <p:cNvSpPr/>
          <p:nvPr/>
        </p:nvSpPr>
        <p:spPr>
          <a:xfrm>
            <a:off x="5402376" y="286061"/>
            <a:ext cx="540000" cy="360000"/>
          </a:xfrm>
          <a:prstGeom prst="round2DiagRect">
            <a:avLst/>
          </a:prstGeom>
          <a:solidFill>
            <a:srgbClr val="EB246B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>
                <a:latin typeface="Zona Pro Black" panose="02010A03040002020004" pitchFamily="50" charset="0"/>
              </a:rPr>
              <a:t>G</a:t>
            </a:r>
          </a:p>
          <a:p>
            <a:pPr algn="ctr"/>
            <a:r>
              <a:rPr lang="pt-BR" sz="800" dirty="0">
                <a:latin typeface="Zona Pro Black" panose="02010A03040002020004" pitchFamily="50" charset="0"/>
              </a:rPr>
              <a:t>LOA 0</a:t>
            </a:r>
            <a:endParaRPr lang="en-US" sz="800" dirty="0">
              <a:latin typeface="Zona Pro Black" panose="02010A03040002020004" pitchFamily="50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B208F74-EB43-711A-00C0-33FB32150A11}"/>
              </a:ext>
            </a:extLst>
          </p:cNvPr>
          <p:cNvSpPr/>
          <p:nvPr/>
        </p:nvSpPr>
        <p:spPr>
          <a:xfrm>
            <a:off x="8508874" y="0"/>
            <a:ext cx="3683126" cy="6858000"/>
          </a:xfrm>
          <a:prstGeom prst="rect">
            <a:avLst/>
          </a:prstGeom>
          <a:solidFill>
            <a:srgbClr val="EB24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>
                <a:solidFill>
                  <a:schemeClr val="bg1"/>
                </a:solidFill>
                <a:latin typeface="Zona Pro Black" panose="02010A03040002020004" pitchFamily="50" charset="0"/>
              </a:rPr>
              <a:t>AJUSTES</a:t>
            </a:r>
          </a:p>
          <a:p>
            <a:pPr algn="ctr"/>
            <a:r>
              <a:rPr lang="pt-BR" sz="1500" dirty="0">
                <a:solidFill>
                  <a:schemeClr val="bg1"/>
                </a:solidFill>
                <a:latin typeface="Zona Pro Regular" panose="02010A03040002020004" pitchFamily="50" charset="0"/>
              </a:rPr>
              <a:t>Transformar esse MEME</a:t>
            </a:r>
          </a:p>
          <a:p>
            <a:pPr algn="ctr"/>
            <a:r>
              <a:rPr lang="pt-BR" sz="1500" dirty="0">
                <a:solidFill>
                  <a:schemeClr val="bg1"/>
                </a:solidFill>
                <a:latin typeface="Zona Pro Regular" panose="02010A03040002020004" pitchFamily="50" charset="0"/>
              </a:rPr>
              <a:t>em e-mail marketing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1A7B4D3-3C65-7FF5-5FE9-4FD74797E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274" y="834350"/>
            <a:ext cx="2919265" cy="51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271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AA8280763C8746B37C865E8697D3F0" ma:contentTypeVersion="12" ma:contentTypeDescription="Create a new document." ma:contentTypeScope="" ma:versionID="04c7c9af2ccd5078ca8cc0355c2002b1">
  <xsd:schema xmlns:xsd="http://www.w3.org/2001/XMLSchema" xmlns:xs="http://www.w3.org/2001/XMLSchema" xmlns:p="http://schemas.microsoft.com/office/2006/metadata/properties" xmlns:ns2="4fcf5f12-9236-430b-8faf-2b98bb94c21e" xmlns:ns3="061cc49f-fffe-4d8f-a9b2-cc1e6c9ba980" targetNamespace="http://schemas.microsoft.com/office/2006/metadata/properties" ma:root="true" ma:fieldsID="c5a644cf1407fa81faee42cb9124b0fd" ns2:_="" ns3:_="">
    <xsd:import namespace="4fcf5f12-9236-430b-8faf-2b98bb94c21e"/>
    <xsd:import namespace="061cc49f-fffe-4d8f-a9b2-cc1e6c9ba9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cf5f12-9236-430b-8faf-2b98bb94c2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31bd0a23-2c95-4283-b013-821e6f2a88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1cc49f-fffe-4d8f-a9b2-cc1e6c9ba98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79b46a9-6155-44d5-87a5-d312a0ce2b5c}" ma:internalName="TaxCatchAll" ma:showField="CatchAllData" ma:web="061cc49f-fffe-4d8f-a9b2-cc1e6c9ba9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fcf5f12-9236-430b-8faf-2b98bb94c21e">
      <Terms xmlns="http://schemas.microsoft.com/office/infopath/2007/PartnerControls"/>
    </lcf76f155ced4ddcb4097134ff3c332f>
    <TaxCatchAll xmlns="061cc49f-fffe-4d8f-a9b2-cc1e6c9ba980" xsi:nil="true"/>
    <SharedWithUsers xmlns="061cc49f-fffe-4d8f-a9b2-cc1e6c9ba980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C9C9F58-EE52-41A3-B13B-1E557F9507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cf5f12-9236-430b-8faf-2b98bb94c21e"/>
    <ds:schemaRef ds:uri="061cc49f-fffe-4d8f-a9b2-cc1e6c9ba9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6D00C1-4099-40C3-B0EF-A46F336097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1D191E-382E-4309-B9B0-33A74402F333}">
  <ds:schemaRefs>
    <ds:schemaRef ds:uri="http://schemas.microsoft.com/office/2006/metadata/properties"/>
    <ds:schemaRef ds:uri="http://schemas.microsoft.com/office/infopath/2007/PartnerControls"/>
    <ds:schemaRef ds:uri="4fcf5f12-9236-430b-8faf-2b98bb94c21e"/>
    <ds:schemaRef ds:uri="061cc49f-fffe-4d8f-a9b2-cc1e6c9ba98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915</Words>
  <Application>Microsoft Office PowerPoint</Application>
  <PresentationFormat>Widescreen</PresentationFormat>
  <Paragraphs>121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Zona Pro Black</vt:lpstr>
      <vt:lpstr>Zona Pro ExtraBold</vt:lpstr>
      <vt:lpstr>Zona Pro Regular</vt:lpstr>
      <vt:lpstr>Zona Pro Thin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Renata Benites/BAH/BR</dc:creator>
  <cp:lastModifiedBy>Jean Oliveira/LAR/BR</cp:lastModifiedBy>
  <cp:revision>1</cp:revision>
  <dcterms:created xsi:type="dcterms:W3CDTF">2022-07-28T15:50:48Z</dcterms:created>
  <dcterms:modified xsi:type="dcterms:W3CDTF">2022-09-29T15:33:46Z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0x01010062AA8280763C8746B37C865E8697D3F0</vt:lpwstr>
  </property>
  <property fmtid="{D5CDD505-2E9C-101B-9397-08002B2CF9AE}" pid="3" name="Order">
    <vt:r8>1543300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MediaServiceImageTags">
    <vt:lpwstr/>
  </property>
</Properties>
</file>