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AD11E1-5544-4550-8CA3-0D172CAA3E04}" v="12" dt="2022-10-10T14:32:05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e Pereira/SPO/BR" userId="cbe56d32-3778-4196-95c3-b93401e9c9f1" providerId="ADAL" clId="{D3AD11E1-5544-4550-8CA3-0D172CAA3E04}"/>
    <pc:docChg chg="custSel modSld">
      <pc:chgData name="Janete Pereira/SPO/BR" userId="cbe56d32-3778-4196-95c3-b93401e9c9f1" providerId="ADAL" clId="{D3AD11E1-5544-4550-8CA3-0D172CAA3E04}" dt="2022-10-10T14:32:05.716" v="290"/>
      <pc:docMkLst>
        <pc:docMk/>
      </pc:docMkLst>
      <pc:sldChg chg="addSp delSp modSp mod">
        <pc:chgData name="Janete Pereira/SPO/BR" userId="cbe56d32-3778-4196-95c3-b93401e9c9f1" providerId="ADAL" clId="{D3AD11E1-5544-4550-8CA3-0D172CAA3E04}" dt="2022-10-10T14:30:35.138" v="275" actId="14100"/>
        <pc:sldMkLst>
          <pc:docMk/>
          <pc:sldMk cId="3274904478" sldId="256"/>
        </pc:sldMkLst>
        <pc:spChg chg="add mod">
          <ac:chgData name="Janete Pereira/SPO/BR" userId="cbe56d32-3778-4196-95c3-b93401e9c9f1" providerId="ADAL" clId="{D3AD11E1-5544-4550-8CA3-0D172CAA3E04}" dt="2022-10-10T14:23:50.456" v="45" actId="20577"/>
          <ac:spMkLst>
            <pc:docMk/>
            <pc:sldMk cId="3274904478" sldId="256"/>
            <ac:spMk id="9" creationId="{D6383D64-D913-AC30-1454-855F9EF2CF12}"/>
          </ac:spMkLst>
        </pc:spChg>
        <pc:spChg chg="add del mod">
          <ac:chgData name="Janete Pereira/SPO/BR" userId="cbe56d32-3778-4196-95c3-b93401e9c9f1" providerId="ADAL" clId="{D3AD11E1-5544-4550-8CA3-0D172CAA3E04}" dt="2022-10-10T14:27:28.038" v="58" actId="478"/>
          <ac:spMkLst>
            <pc:docMk/>
            <pc:sldMk cId="3274904478" sldId="256"/>
            <ac:spMk id="11" creationId="{CD54F731-2239-28CB-E00D-A4F62ABF4F19}"/>
          </ac:spMkLst>
        </pc:spChg>
        <pc:spChg chg="add mod">
          <ac:chgData name="Janete Pereira/SPO/BR" userId="cbe56d32-3778-4196-95c3-b93401e9c9f1" providerId="ADAL" clId="{D3AD11E1-5544-4550-8CA3-0D172CAA3E04}" dt="2022-10-10T14:28:50.764" v="181" actId="1035"/>
          <ac:spMkLst>
            <pc:docMk/>
            <pc:sldMk cId="3274904478" sldId="256"/>
            <ac:spMk id="12" creationId="{BA309DF4-5A4C-FD00-E794-BA60427E2A3D}"/>
          </ac:spMkLst>
        </pc:spChg>
        <pc:spChg chg="add mod">
          <ac:chgData name="Janete Pereira/SPO/BR" userId="cbe56d32-3778-4196-95c3-b93401e9c9f1" providerId="ADAL" clId="{D3AD11E1-5544-4550-8CA3-0D172CAA3E04}" dt="2022-10-10T14:30:35.138" v="275" actId="14100"/>
          <ac:spMkLst>
            <pc:docMk/>
            <pc:sldMk cId="3274904478" sldId="256"/>
            <ac:spMk id="14" creationId="{91645F51-49DF-53E2-EAA5-80C74BC46B55}"/>
          </ac:spMkLst>
        </pc:spChg>
        <pc:cxnChg chg="add mod">
          <ac:chgData name="Janete Pereira/SPO/BR" userId="cbe56d32-3778-4196-95c3-b93401e9c9f1" providerId="ADAL" clId="{D3AD11E1-5544-4550-8CA3-0D172CAA3E04}" dt="2022-10-10T14:23:33.035" v="1" actId="14100"/>
          <ac:cxnSpMkLst>
            <pc:docMk/>
            <pc:sldMk cId="3274904478" sldId="256"/>
            <ac:cxnSpMk id="7" creationId="{08F7BB86-7048-EADB-3F0D-B848B412C331}"/>
          </ac:cxnSpMkLst>
        </pc:cxnChg>
        <pc:cxnChg chg="add mod">
          <ac:chgData name="Janete Pereira/SPO/BR" userId="cbe56d32-3778-4196-95c3-b93401e9c9f1" providerId="ADAL" clId="{D3AD11E1-5544-4550-8CA3-0D172CAA3E04}" dt="2022-10-10T14:27:43.398" v="60" actId="1076"/>
          <ac:cxnSpMkLst>
            <pc:docMk/>
            <pc:sldMk cId="3274904478" sldId="256"/>
            <ac:cxnSpMk id="10" creationId="{A5024B53-3C81-A0FE-4AAB-2E1E09D5ED50}"/>
          </ac:cxnSpMkLst>
        </pc:cxnChg>
        <pc:cxnChg chg="add mod">
          <ac:chgData name="Janete Pereira/SPO/BR" userId="cbe56d32-3778-4196-95c3-b93401e9c9f1" providerId="ADAL" clId="{D3AD11E1-5544-4550-8CA3-0D172CAA3E04}" dt="2022-10-10T14:29:57.492" v="183" actId="1076"/>
          <ac:cxnSpMkLst>
            <pc:docMk/>
            <pc:sldMk cId="3274904478" sldId="256"/>
            <ac:cxnSpMk id="13" creationId="{34BCA78E-A1E0-1F10-8301-D0B6EDA38376}"/>
          </ac:cxnSpMkLst>
        </pc:cxnChg>
      </pc:sldChg>
      <pc:sldChg chg="addSp modSp mod">
        <pc:chgData name="Janete Pereira/SPO/BR" userId="cbe56d32-3778-4196-95c3-b93401e9c9f1" providerId="ADAL" clId="{D3AD11E1-5544-4550-8CA3-0D172CAA3E04}" dt="2022-10-10T14:31:25.694" v="286" actId="20577"/>
        <pc:sldMkLst>
          <pc:docMk/>
          <pc:sldMk cId="4219484733" sldId="257"/>
        </pc:sldMkLst>
        <pc:spChg chg="add mod">
          <ac:chgData name="Janete Pereira/SPO/BR" userId="cbe56d32-3778-4196-95c3-b93401e9c9f1" providerId="ADAL" clId="{D3AD11E1-5544-4550-8CA3-0D172CAA3E04}" dt="2022-10-10T14:24:33.811" v="46"/>
          <ac:spMkLst>
            <pc:docMk/>
            <pc:sldMk cId="4219484733" sldId="257"/>
            <ac:spMk id="6" creationId="{C422004B-50C3-0638-57AD-4CABA526914F}"/>
          </ac:spMkLst>
        </pc:spChg>
        <pc:spChg chg="add mod">
          <ac:chgData name="Janete Pereira/SPO/BR" userId="cbe56d32-3778-4196-95c3-b93401e9c9f1" providerId="ADAL" clId="{D3AD11E1-5544-4550-8CA3-0D172CAA3E04}" dt="2022-10-10T14:31:25.694" v="286" actId="20577"/>
          <ac:spMkLst>
            <pc:docMk/>
            <pc:sldMk cId="4219484733" sldId="257"/>
            <ac:spMk id="8" creationId="{912B9611-DA58-A150-EE6A-BA4A4A6A245A}"/>
          </ac:spMkLst>
        </pc:spChg>
        <pc:spChg chg="add mod">
          <ac:chgData name="Janete Pereira/SPO/BR" userId="cbe56d32-3778-4196-95c3-b93401e9c9f1" providerId="ADAL" clId="{D3AD11E1-5544-4550-8CA3-0D172CAA3E04}" dt="2022-10-10T14:31:00.282" v="276"/>
          <ac:spMkLst>
            <pc:docMk/>
            <pc:sldMk cId="4219484733" sldId="257"/>
            <ac:spMk id="10" creationId="{12C313E8-3F48-3AD3-5E9F-6BDDD26D5C7E}"/>
          </ac:spMkLst>
        </pc:spChg>
        <pc:cxnChg chg="add mod">
          <ac:chgData name="Janete Pereira/SPO/BR" userId="cbe56d32-3778-4196-95c3-b93401e9c9f1" providerId="ADAL" clId="{D3AD11E1-5544-4550-8CA3-0D172CAA3E04}" dt="2022-10-10T14:24:33.811" v="46"/>
          <ac:cxnSpMkLst>
            <pc:docMk/>
            <pc:sldMk cId="4219484733" sldId="257"/>
            <ac:cxnSpMk id="4" creationId="{8899E1AA-20BA-CDAB-2918-C2174525AA1E}"/>
          </ac:cxnSpMkLst>
        </pc:cxnChg>
        <pc:cxnChg chg="add mod">
          <ac:chgData name="Janete Pereira/SPO/BR" userId="cbe56d32-3778-4196-95c3-b93401e9c9f1" providerId="ADAL" clId="{D3AD11E1-5544-4550-8CA3-0D172CAA3E04}" dt="2022-10-10T14:31:00.282" v="276"/>
          <ac:cxnSpMkLst>
            <pc:docMk/>
            <pc:sldMk cId="4219484733" sldId="257"/>
            <ac:cxnSpMk id="7" creationId="{2D053CFC-A12F-C9D7-801A-079BF555BA52}"/>
          </ac:cxnSpMkLst>
        </pc:cxnChg>
        <pc:cxnChg chg="add mod">
          <ac:chgData name="Janete Pereira/SPO/BR" userId="cbe56d32-3778-4196-95c3-b93401e9c9f1" providerId="ADAL" clId="{D3AD11E1-5544-4550-8CA3-0D172CAA3E04}" dt="2022-10-10T14:31:00.282" v="276"/>
          <ac:cxnSpMkLst>
            <pc:docMk/>
            <pc:sldMk cId="4219484733" sldId="257"/>
            <ac:cxnSpMk id="9" creationId="{6619D906-324D-13AC-C3C3-282E9DCFC3B8}"/>
          </ac:cxnSpMkLst>
        </pc:cxnChg>
      </pc:sldChg>
      <pc:sldChg chg="addSp modSp">
        <pc:chgData name="Janete Pereira/SPO/BR" userId="cbe56d32-3778-4196-95c3-b93401e9c9f1" providerId="ADAL" clId="{D3AD11E1-5544-4550-8CA3-0D172CAA3E04}" dt="2022-10-10T14:31:47.849" v="288"/>
        <pc:sldMkLst>
          <pc:docMk/>
          <pc:sldMk cId="1068218192" sldId="258"/>
        </pc:sldMkLst>
        <pc:spChg chg="add mod">
          <ac:chgData name="Janete Pereira/SPO/BR" userId="cbe56d32-3778-4196-95c3-b93401e9c9f1" providerId="ADAL" clId="{D3AD11E1-5544-4550-8CA3-0D172CAA3E04}" dt="2022-10-10T14:31:38.298" v="287"/>
          <ac:spMkLst>
            <pc:docMk/>
            <pc:sldMk cId="1068218192" sldId="258"/>
            <ac:spMk id="5" creationId="{EC051859-65DD-6DAB-69DB-B226419F1453}"/>
          </ac:spMkLst>
        </pc:spChg>
        <pc:cxnChg chg="add mod">
          <ac:chgData name="Janete Pereira/SPO/BR" userId="cbe56d32-3778-4196-95c3-b93401e9c9f1" providerId="ADAL" clId="{D3AD11E1-5544-4550-8CA3-0D172CAA3E04}" dt="2022-10-10T14:31:47.849" v="288"/>
          <ac:cxnSpMkLst>
            <pc:docMk/>
            <pc:sldMk cId="1068218192" sldId="258"/>
            <ac:cxnSpMk id="6" creationId="{5F664E2F-DBF3-7F39-A5A7-4760E53AE7CB}"/>
          </ac:cxnSpMkLst>
        </pc:cxnChg>
      </pc:sldChg>
      <pc:sldChg chg="addSp modSp">
        <pc:chgData name="Janete Pereira/SPO/BR" userId="cbe56d32-3778-4196-95c3-b93401e9c9f1" providerId="ADAL" clId="{D3AD11E1-5544-4550-8CA3-0D172CAA3E04}" dt="2022-10-10T14:32:02.275" v="289"/>
        <pc:sldMkLst>
          <pc:docMk/>
          <pc:sldMk cId="1522269136" sldId="259"/>
        </pc:sldMkLst>
        <pc:spChg chg="add mod">
          <ac:chgData name="Janete Pereira/SPO/BR" userId="cbe56d32-3778-4196-95c3-b93401e9c9f1" providerId="ADAL" clId="{D3AD11E1-5544-4550-8CA3-0D172CAA3E04}" dt="2022-10-10T14:32:02.275" v="289"/>
          <ac:spMkLst>
            <pc:docMk/>
            <pc:sldMk cId="1522269136" sldId="259"/>
            <ac:spMk id="5" creationId="{0EB81A12-F6AA-7730-A281-9395E974F8D7}"/>
          </ac:spMkLst>
        </pc:spChg>
        <pc:cxnChg chg="add mod">
          <ac:chgData name="Janete Pereira/SPO/BR" userId="cbe56d32-3778-4196-95c3-b93401e9c9f1" providerId="ADAL" clId="{D3AD11E1-5544-4550-8CA3-0D172CAA3E04}" dt="2022-10-10T14:32:02.275" v="289"/>
          <ac:cxnSpMkLst>
            <pc:docMk/>
            <pc:sldMk cId="1522269136" sldId="259"/>
            <ac:cxnSpMk id="6" creationId="{58D0BBD0-AC78-A536-EC4F-805FA5C075DE}"/>
          </ac:cxnSpMkLst>
        </pc:cxnChg>
      </pc:sldChg>
      <pc:sldChg chg="addSp modSp">
        <pc:chgData name="Janete Pereira/SPO/BR" userId="cbe56d32-3778-4196-95c3-b93401e9c9f1" providerId="ADAL" clId="{D3AD11E1-5544-4550-8CA3-0D172CAA3E04}" dt="2022-10-10T14:32:05.716" v="290"/>
        <pc:sldMkLst>
          <pc:docMk/>
          <pc:sldMk cId="2276011721" sldId="260"/>
        </pc:sldMkLst>
        <pc:spChg chg="add mod">
          <ac:chgData name="Janete Pereira/SPO/BR" userId="cbe56d32-3778-4196-95c3-b93401e9c9f1" providerId="ADAL" clId="{D3AD11E1-5544-4550-8CA3-0D172CAA3E04}" dt="2022-10-10T14:32:05.716" v="290"/>
          <ac:spMkLst>
            <pc:docMk/>
            <pc:sldMk cId="2276011721" sldId="260"/>
            <ac:spMk id="5" creationId="{06F32A80-5E22-8E2B-9F28-5FB12BBA1731}"/>
          </ac:spMkLst>
        </pc:spChg>
        <pc:cxnChg chg="add mod">
          <ac:chgData name="Janete Pereira/SPO/BR" userId="cbe56d32-3778-4196-95c3-b93401e9c9f1" providerId="ADAL" clId="{D3AD11E1-5544-4550-8CA3-0D172CAA3E04}" dt="2022-10-10T14:32:05.716" v="290"/>
          <ac:cxnSpMkLst>
            <pc:docMk/>
            <pc:sldMk cId="2276011721" sldId="260"/>
            <ac:cxnSpMk id="6" creationId="{10E3CACF-14E7-4804-C944-33CFFA7E2D4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06586-6371-AB96-373B-1093CE82C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437DCA-5C29-99D4-F40F-1832B923C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1EA9FC-8AAD-156B-2ECE-7B6F04FFA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11B662-9B0B-0003-5E1C-34D22DB6B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6F6629-B2F5-313A-900C-416EF5031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8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F1ED7-3928-970F-31A6-B9C7407BB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21BB3A-D6E1-0A5C-2324-2282BB14A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DE129F-6A76-AE7C-85DF-13F00DA18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ACEBDF-C6F8-E34E-5432-3A30B0A1B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3E88E8-99FB-1F3D-83C7-0C29EDB6C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4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DBF10D-469D-8D85-B2BE-F5B494E97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A5B709-4930-019F-5AFB-53D0FF530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99BE3C-1D24-6060-2F5C-D0FBAA2C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3A8029-E9B9-C087-782D-8EF798D24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B1F1E6-83C6-C27B-0B9C-20138215A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AFDB3-06D7-5C52-3AB2-91069FA17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6752E7-A3EF-389F-7DC1-1395AE54DD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11E17EC-FC16-C85E-90F3-2CDE5E252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BD93CC-E870-195E-D8E3-15AB92510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A7EFB6-686F-24A9-D084-0E9D58824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082766-403E-1832-0AFF-29D9A7C8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5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633C2-8F3D-4C4C-63E3-DDD24C96F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D8423B-9E89-97C9-BEE1-70EA87B43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7E6130-D5D1-F8D2-57EC-4DDED9C31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E359CF3-21BE-B84B-E7F8-A5ABF9C17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144F65D-2F6F-B0D4-EF30-FB71606E9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365B4DB-4C22-05D8-00EE-57723B9E6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17B80E-BF03-B930-D381-22C111718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299BC8A-51D2-8A72-7420-0264AC678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6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630EC7-9208-1189-5BB5-3D6FFD7D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EB9D5DB-576C-B0DA-A682-702AC833E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ADBF48-E724-1E4C-1FC6-D81D32CFC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EEED60C-32CD-93EC-7925-ECB5BD52B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89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930A75C-8949-7C8E-B13B-3F977BAE2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C2BDDE8-73EE-8143-EC9F-DADEE7BA7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6332DA6-A7CF-BE44-C4E8-F7D436144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1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5B3AF-B16D-0899-BA30-FA9017051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82A408-5F8B-FB1F-3F91-9D614D3D8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ABD0C2F-F3AD-7E1F-6DAA-7E2570A65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8FD4FB-F5BE-D9D4-9A7E-E26229AF0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7672F5-FB88-8841-F2A7-A3DE8CEF6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7F68AC-1F96-531F-5BF2-3FB2347D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37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9786B4-501D-BED9-B9B4-EA4D8FE98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5605084-C90C-9EC1-E21B-1976A5474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9F3F373-B6A2-CCCA-CACD-2DF2631F3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C56E38-3C19-A36D-8F5E-63BC24F5B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BCA398-BEDE-FA3B-5FC7-963EA5E6E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67DF70-7A51-72EE-E533-C2EE77977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46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3AB3B-FC1F-3611-ED40-E679C7624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5997F9-3940-3E5E-CB2A-7FEACAA6D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1BB530-0756-0D8A-8DAB-1AB8E2842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9C41B7-7933-B019-5BC2-DC69D1BE8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1A0E01-A269-002F-8EE4-6B201597E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78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1A0270-9AC2-BAA5-FFEA-E1154D5079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514DF6C-C430-2D39-AE91-152BCEA8E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003C12-2388-2704-8572-D86791C2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8167F1-B7C3-44C9-3261-031EEF95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203A97-B0A7-9F2A-D261-0A0558170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2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8107352-12D9-45FF-F2A3-9A6BA4F0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A6B030-B6A6-9BDB-38BE-7E09CB51F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C3EBEF-090C-2288-C303-04FD472F4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B5782-7B24-4392-8B54-D5CDB915B801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373DBC-AFE1-51D7-4143-A972FC4A8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1D9ED1-14B3-8D31-D501-52DBB7534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78F0B-1DAB-4E64-A210-0C49E63D1F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0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36B6F7E0-FED7-6124-C6E6-FCA1243BF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28" y="102551"/>
            <a:ext cx="4748495" cy="6858000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8F7BB86-7048-EADB-3F0D-B848B412C331}"/>
              </a:ext>
            </a:extLst>
          </p:cNvPr>
          <p:cNvCxnSpPr>
            <a:cxnSpLocks/>
          </p:cNvCxnSpPr>
          <p:nvPr/>
        </p:nvCxnSpPr>
        <p:spPr>
          <a:xfrm>
            <a:off x="5194852" y="4784035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383D64-D913-AC30-1454-855F9EF2CF12}"/>
              </a:ext>
            </a:extLst>
          </p:cNvPr>
          <p:cNvSpPr txBox="1"/>
          <p:nvPr/>
        </p:nvSpPr>
        <p:spPr>
          <a:xfrm>
            <a:off x="7142922" y="4412974"/>
            <a:ext cx="3591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informação “ou em 2x no boleto” </a:t>
            </a:r>
            <a:endParaRPr lang="en-US" dirty="0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A5024B53-3C81-A0FE-4AAB-2E1E09D5ED50}"/>
              </a:ext>
            </a:extLst>
          </p:cNvPr>
          <p:cNvCxnSpPr>
            <a:cxnSpLocks/>
          </p:cNvCxnSpPr>
          <p:nvPr/>
        </p:nvCxnSpPr>
        <p:spPr>
          <a:xfrm>
            <a:off x="5194852" y="5599043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A309DF4-5A4C-FD00-E794-BA60427E2A3D}"/>
              </a:ext>
            </a:extLst>
          </p:cNvPr>
          <p:cNvSpPr txBox="1"/>
          <p:nvPr/>
        </p:nvSpPr>
        <p:spPr>
          <a:xfrm>
            <a:off x="7235686" y="5115341"/>
            <a:ext cx="4756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Antes da frase “Fique de olho nas oportunidades”, inserir:</a:t>
            </a:r>
            <a:br>
              <a:rPr lang="pt-BR" dirty="0"/>
            </a:br>
            <a:r>
              <a:rPr lang="pt-BR" dirty="0"/>
              <a:t>Condições exclusivas para a CP04/23.</a:t>
            </a:r>
            <a:endParaRPr lang="en-US" dirty="0"/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34BCA78E-A1E0-1F10-8301-D0B6EDA38376}"/>
              </a:ext>
            </a:extLst>
          </p:cNvPr>
          <p:cNvCxnSpPr>
            <a:cxnSpLocks/>
          </p:cNvCxnSpPr>
          <p:nvPr/>
        </p:nvCxnSpPr>
        <p:spPr>
          <a:xfrm>
            <a:off x="5194852" y="6188765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1645F51-49DF-53E2-EAA5-80C74BC46B55}"/>
              </a:ext>
            </a:extLst>
          </p:cNvPr>
          <p:cNvSpPr txBox="1"/>
          <p:nvPr/>
        </p:nvSpPr>
        <p:spPr>
          <a:xfrm>
            <a:off x="7142921" y="6188765"/>
            <a:ext cx="484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Ajustar frase: Confira mais detalhes com a sua Empresária da Beleza.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0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C379D0A3-D0E0-262F-EC6A-E937459AD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32" y="126609"/>
            <a:ext cx="4748495" cy="6858000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8899E1AA-20BA-CDAB-2918-C2174525AA1E}"/>
              </a:ext>
            </a:extLst>
          </p:cNvPr>
          <p:cNvCxnSpPr>
            <a:cxnSpLocks/>
          </p:cNvCxnSpPr>
          <p:nvPr/>
        </p:nvCxnSpPr>
        <p:spPr>
          <a:xfrm>
            <a:off x="5194852" y="4784035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C422004B-50C3-0638-57AD-4CABA526914F}"/>
              </a:ext>
            </a:extLst>
          </p:cNvPr>
          <p:cNvSpPr txBox="1"/>
          <p:nvPr/>
        </p:nvSpPr>
        <p:spPr>
          <a:xfrm>
            <a:off x="7142922" y="4412974"/>
            <a:ext cx="3591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informação “ou em 2x no boleto” </a:t>
            </a:r>
            <a:endParaRPr lang="en-US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D053CFC-A12F-C9D7-801A-079BF555BA52}"/>
              </a:ext>
            </a:extLst>
          </p:cNvPr>
          <p:cNvCxnSpPr>
            <a:cxnSpLocks/>
          </p:cNvCxnSpPr>
          <p:nvPr/>
        </p:nvCxnSpPr>
        <p:spPr>
          <a:xfrm>
            <a:off x="5194852" y="5599043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912B9611-DA58-A150-EE6A-BA4A4A6A245A}"/>
              </a:ext>
            </a:extLst>
          </p:cNvPr>
          <p:cNvSpPr txBox="1"/>
          <p:nvPr/>
        </p:nvSpPr>
        <p:spPr>
          <a:xfrm>
            <a:off x="7235686" y="5115341"/>
            <a:ext cx="4756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Antes da frase “Fique de olho nas oportunidades”, inserir:</a:t>
            </a:r>
            <a:br>
              <a:rPr lang="pt-BR" dirty="0"/>
            </a:br>
            <a:r>
              <a:rPr lang="pt-BR" dirty="0"/>
              <a:t>Condições exclusivas para a CP04/23 em </a:t>
            </a:r>
            <a:r>
              <a:rPr lang="pt-BR" dirty="0" err="1"/>
              <a:t>bold</a:t>
            </a:r>
            <a:r>
              <a:rPr lang="pt-BR" dirty="0"/>
              <a:t>.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6619D906-324D-13AC-C3C3-282E9DCFC3B8}"/>
              </a:ext>
            </a:extLst>
          </p:cNvPr>
          <p:cNvCxnSpPr>
            <a:cxnSpLocks/>
          </p:cNvCxnSpPr>
          <p:nvPr/>
        </p:nvCxnSpPr>
        <p:spPr>
          <a:xfrm>
            <a:off x="5194852" y="6188765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2C313E8-3F48-3AD3-5E9F-6BDDD26D5C7E}"/>
              </a:ext>
            </a:extLst>
          </p:cNvPr>
          <p:cNvSpPr txBox="1"/>
          <p:nvPr/>
        </p:nvSpPr>
        <p:spPr>
          <a:xfrm>
            <a:off x="7142921" y="6188765"/>
            <a:ext cx="484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Ajustar frase: Confira mais detalhes com a sua Empresária da Beleza.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484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E617784C-42B1-5C4E-D9F8-2510CF939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26" y="0"/>
            <a:ext cx="4748495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C051859-65DD-6DAB-69DB-B226419F1453}"/>
              </a:ext>
            </a:extLst>
          </p:cNvPr>
          <p:cNvSpPr txBox="1"/>
          <p:nvPr/>
        </p:nvSpPr>
        <p:spPr>
          <a:xfrm>
            <a:off x="7235686" y="5115341"/>
            <a:ext cx="4756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Antes da frase “Fique de olho nas oportunidades”, inserir:</a:t>
            </a:r>
            <a:br>
              <a:rPr lang="pt-BR" dirty="0"/>
            </a:br>
            <a:r>
              <a:rPr lang="pt-BR" dirty="0"/>
              <a:t>Condições exclusivas para a CP04/23 em </a:t>
            </a:r>
            <a:r>
              <a:rPr lang="pt-BR" dirty="0" err="1"/>
              <a:t>bold</a:t>
            </a:r>
            <a:r>
              <a:rPr lang="pt-BR" dirty="0"/>
              <a:t>.</a:t>
            </a:r>
            <a:endParaRPr lang="en-US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F664E2F-DBF3-7F39-A5A7-4760E53AE7CB}"/>
              </a:ext>
            </a:extLst>
          </p:cNvPr>
          <p:cNvCxnSpPr>
            <a:cxnSpLocks/>
          </p:cNvCxnSpPr>
          <p:nvPr/>
        </p:nvCxnSpPr>
        <p:spPr>
          <a:xfrm>
            <a:off x="5194852" y="5599043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218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64926C87-6841-79D7-3F5B-2B34DE514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8495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EB81A12-F6AA-7730-A281-9395E974F8D7}"/>
              </a:ext>
            </a:extLst>
          </p:cNvPr>
          <p:cNvSpPr txBox="1"/>
          <p:nvPr/>
        </p:nvSpPr>
        <p:spPr>
          <a:xfrm>
            <a:off x="7235686" y="5115341"/>
            <a:ext cx="4756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Antes da frase “Fique de olho nas oportunidades”, inserir:</a:t>
            </a:r>
            <a:br>
              <a:rPr lang="pt-BR" dirty="0"/>
            </a:br>
            <a:r>
              <a:rPr lang="pt-BR" dirty="0"/>
              <a:t>Condições exclusivas para a CP04/23 em </a:t>
            </a:r>
            <a:r>
              <a:rPr lang="pt-BR" dirty="0" err="1"/>
              <a:t>bold</a:t>
            </a:r>
            <a:r>
              <a:rPr lang="pt-BR" dirty="0"/>
              <a:t>.</a:t>
            </a:r>
            <a:endParaRPr lang="en-US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8D0BBD0-AC78-A536-EC4F-805FA5C075DE}"/>
              </a:ext>
            </a:extLst>
          </p:cNvPr>
          <p:cNvCxnSpPr>
            <a:cxnSpLocks/>
          </p:cNvCxnSpPr>
          <p:nvPr/>
        </p:nvCxnSpPr>
        <p:spPr>
          <a:xfrm>
            <a:off x="5194852" y="5599043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269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3C6F5555-35E2-0BB9-3457-104F7AC33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8495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6F32A80-5E22-8E2B-9F28-5FB12BBA1731}"/>
              </a:ext>
            </a:extLst>
          </p:cNvPr>
          <p:cNvSpPr txBox="1"/>
          <p:nvPr/>
        </p:nvSpPr>
        <p:spPr>
          <a:xfrm>
            <a:off x="7235686" y="5115341"/>
            <a:ext cx="4756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Antes da frase “Fique de olho nas oportunidades”, inserir:</a:t>
            </a:r>
            <a:br>
              <a:rPr lang="pt-BR" dirty="0"/>
            </a:br>
            <a:r>
              <a:rPr lang="pt-BR" dirty="0"/>
              <a:t>Condições exclusivas para a CP04/23 em </a:t>
            </a:r>
            <a:r>
              <a:rPr lang="pt-BR" dirty="0" err="1"/>
              <a:t>bold</a:t>
            </a:r>
            <a:r>
              <a:rPr lang="pt-BR" dirty="0"/>
              <a:t>.</a:t>
            </a:r>
            <a:endParaRPr lang="en-US" dirty="0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10E3CACF-14E7-4804-C944-33CFFA7E2D45}"/>
              </a:ext>
            </a:extLst>
          </p:cNvPr>
          <p:cNvCxnSpPr>
            <a:cxnSpLocks/>
          </p:cNvCxnSpPr>
          <p:nvPr/>
        </p:nvCxnSpPr>
        <p:spPr>
          <a:xfrm>
            <a:off x="5194852" y="5599043"/>
            <a:ext cx="156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0117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Janete Pereira/SPO/BR</dc:creator>
  <cp:lastModifiedBy>Janete Pereira/SPO/BR</cp:lastModifiedBy>
  <cp:revision>1</cp:revision>
  <dcterms:created xsi:type="dcterms:W3CDTF">2022-10-10T14:11:28Z</dcterms:created>
  <dcterms:modified xsi:type="dcterms:W3CDTF">2022-10-10T14:32:08Z</dcterms:modified>
</cp:coreProperties>
</file>