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1" r:id="rId3"/>
    <p:sldMasterId id="2147483677" r:id="rId4"/>
  </p:sldMasterIdLst>
  <p:notesMasterIdLst>
    <p:notesMasterId r:id="rId8"/>
  </p:notesMasterIdLst>
  <p:sldIdLst>
    <p:sldId id="2146849725" r:id="rId5"/>
    <p:sldId id="2146849724" r:id="rId6"/>
    <p:sldId id="2146849723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850F398C-AB89-44EC-A306-66304EDEECC8}">
          <p14:sldIdLst>
            <p14:sldId id="2146849725"/>
            <p14:sldId id="2146849724"/>
            <p14:sldId id="2146849723"/>
          </p14:sldIdLst>
        </p14:section>
        <p14:section name="Seção Padrão" id="{0C9144D4-9B94-4B03-8B89-17629EBBD2E5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D8089"/>
    <a:srgbClr val="FF808C"/>
    <a:srgbClr val="E85095"/>
    <a:srgbClr val="0B4035"/>
    <a:srgbClr val="EA5823"/>
    <a:srgbClr val="F67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32DBDC-00EB-44C2-A6AD-DD9B1F2051CC}" v="6" dt="2022-10-10T17:08:06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9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e Pereira/SPO/BR" userId="cbe56d32-3778-4196-95c3-b93401e9c9f1" providerId="ADAL" clId="{9632DBDC-00EB-44C2-A6AD-DD9B1F2051CC}"/>
    <pc:docChg chg="undo custSel addSld delSld modSld modSection">
      <pc:chgData name="Janete Pereira/SPO/BR" userId="cbe56d32-3778-4196-95c3-b93401e9c9f1" providerId="ADAL" clId="{9632DBDC-00EB-44C2-A6AD-DD9B1F2051CC}" dt="2022-10-10T17:27:40.563" v="827" actId="47"/>
      <pc:docMkLst>
        <pc:docMk/>
      </pc:docMkLst>
      <pc:sldChg chg="del">
        <pc:chgData name="Janete Pereira/SPO/BR" userId="cbe56d32-3778-4196-95c3-b93401e9c9f1" providerId="ADAL" clId="{9632DBDC-00EB-44C2-A6AD-DD9B1F2051CC}" dt="2022-10-10T17:27:36.409" v="825" actId="47"/>
        <pc:sldMkLst>
          <pc:docMk/>
          <pc:sldMk cId="3607941185" sldId="259"/>
        </pc:sldMkLst>
      </pc:sldChg>
      <pc:sldChg chg="del">
        <pc:chgData name="Janete Pereira/SPO/BR" userId="cbe56d32-3778-4196-95c3-b93401e9c9f1" providerId="ADAL" clId="{9632DBDC-00EB-44C2-A6AD-DD9B1F2051CC}" dt="2022-10-10T16:54:10.092" v="0" actId="47"/>
        <pc:sldMkLst>
          <pc:docMk/>
          <pc:sldMk cId="220020734" sldId="2146849604"/>
        </pc:sldMkLst>
      </pc:sldChg>
      <pc:sldChg chg="del">
        <pc:chgData name="Janete Pereira/SPO/BR" userId="cbe56d32-3778-4196-95c3-b93401e9c9f1" providerId="ADAL" clId="{9632DBDC-00EB-44C2-A6AD-DD9B1F2051CC}" dt="2022-10-10T16:54:12.270" v="6" actId="47"/>
        <pc:sldMkLst>
          <pc:docMk/>
          <pc:sldMk cId="3764856960" sldId="2146849658"/>
        </pc:sldMkLst>
      </pc:sldChg>
      <pc:sldChg chg="addSp delSp modSp del mod">
        <pc:chgData name="Janete Pereira/SPO/BR" userId="cbe56d32-3778-4196-95c3-b93401e9c9f1" providerId="ADAL" clId="{9632DBDC-00EB-44C2-A6AD-DD9B1F2051CC}" dt="2022-10-10T17:18:42.074" v="774" actId="47"/>
        <pc:sldMkLst>
          <pc:docMk/>
          <pc:sldMk cId="559796907" sldId="2146849661"/>
        </pc:sldMkLst>
        <pc:spChg chg="add del mod">
          <ac:chgData name="Janete Pereira/SPO/BR" userId="cbe56d32-3778-4196-95c3-b93401e9c9f1" providerId="ADAL" clId="{9632DBDC-00EB-44C2-A6AD-DD9B1F2051CC}" dt="2022-10-10T16:59:48.135" v="13" actId="478"/>
          <ac:spMkLst>
            <pc:docMk/>
            <pc:sldMk cId="559796907" sldId="2146849661"/>
            <ac:spMk id="2" creationId="{147C44ED-FF31-D170-7DD8-C3E205F15975}"/>
          </ac:spMkLst>
        </pc:spChg>
        <pc:spChg chg="add del mod">
          <ac:chgData name="Janete Pereira/SPO/BR" userId="cbe56d32-3778-4196-95c3-b93401e9c9f1" providerId="ADAL" clId="{9632DBDC-00EB-44C2-A6AD-DD9B1F2051CC}" dt="2022-10-10T16:59:48.135" v="13" actId="478"/>
          <ac:spMkLst>
            <pc:docMk/>
            <pc:sldMk cId="559796907" sldId="2146849661"/>
            <ac:spMk id="4" creationId="{21D98EF4-5C5E-E50E-582C-D1896BB4D131}"/>
          </ac:spMkLst>
        </pc:spChg>
        <pc:spChg chg="add del mod">
          <ac:chgData name="Janete Pereira/SPO/BR" userId="cbe56d32-3778-4196-95c3-b93401e9c9f1" providerId="ADAL" clId="{9632DBDC-00EB-44C2-A6AD-DD9B1F2051CC}" dt="2022-10-10T16:59:48.135" v="13" actId="478"/>
          <ac:spMkLst>
            <pc:docMk/>
            <pc:sldMk cId="559796907" sldId="2146849661"/>
            <ac:spMk id="5" creationId="{450ED947-0F76-C7B8-E7EC-CB5C7D881E47}"/>
          </ac:spMkLst>
        </pc:spChg>
        <pc:spChg chg="del mod">
          <ac:chgData name="Janete Pereira/SPO/BR" userId="cbe56d32-3778-4196-95c3-b93401e9c9f1" providerId="ADAL" clId="{9632DBDC-00EB-44C2-A6AD-DD9B1F2051CC}" dt="2022-10-10T17:00:06.420" v="26" actId="478"/>
          <ac:spMkLst>
            <pc:docMk/>
            <pc:sldMk cId="559796907" sldId="2146849661"/>
            <ac:spMk id="27" creationId="{13111DC5-4A04-465E-BD7A-0C30C59936A1}"/>
          </ac:spMkLst>
        </pc:spChg>
        <pc:spChg chg="del">
          <ac:chgData name="Janete Pereira/SPO/BR" userId="cbe56d32-3778-4196-95c3-b93401e9c9f1" providerId="ADAL" clId="{9632DBDC-00EB-44C2-A6AD-DD9B1F2051CC}" dt="2022-10-10T17:00:08.484" v="27" actId="478"/>
          <ac:spMkLst>
            <pc:docMk/>
            <pc:sldMk cId="559796907" sldId="2146849661"/>
            <ac:spMk id="33" creationId="{D67C3476-3155-49D4-AA77-C365F33F3130}"/>
          </ac:spMkLst>
        </pc:spChg>
        <pc:spChg chg="del">
          <ac:chgData name="Janete Pereira/SPO/BR" userId="cbe56d32-3778-4196-95c3-b93401e9c9f1" providerId="ADAL" clId="{9632DBDC-00EB-44C2-A6AD-DD9B1F2051CC}" dt="2022-10-10T17:00:13.874" v="32" actId="478"/>
          <ac:spMkLst>
            <pc:docMk/>
            <pc:sldMk cId="559796907" sldId="2146849661"/>
            <ac:spMk id="36" creationId="{88447C6F-6031-4E00-ABD1-05654C8EAD23}"/>
          </ac:spMkLst>
        </pc:spChg>
        <pc:spChg chg="del mod">
          <ac:chgData name="Janete Pereira/SPO/BR" userId="cbe56d32-3778-4196-95c3-b93401e9c9f1" providerId="ADAL" clId="{9632DBDC-00EB-44C2-A6AD-DD9B1F2051CC}" dt="2022-10-10T17:00:23.686" v="34" actId="478"/>
          <ac:spMkLst>
            <pc:docMk/>
            <pc:sldMk cId="559796907" sldId="2146849661"/>
            <ac:spMk id="39" creationId="{B3CD02FD-AADF-443E-93F0-D99539891F41}"/>
          </ac:spMkLst>
        </pc:spChg>
        <pc:spChg chg="del">
          <ac:chgData name="Janete Pereira/SPO/BR" userId="cbe56d32-3778-4196-95c3-b93401e9c9f1" providerId="ADAL" clId="{9632DBDC-00EB-44C2-A6AD-DD9B1F2051CC}" dt="2022-10-10T17:00:03.416" v="23" actId="478"/>
          <ac:spMkLst>
            <pc:docMk/>
            <pc:sldMk cId="559796907" sldId="2146849661"/>
            <ac:spMk id="40" creationId="{F44FBD53-2CD3-4039-A358-EE81815FF049}"/>
          </ac:spMkLst>
        </pc:spChg>
        <pc:spChg chg="del">
          <ac:chgData name="Janete Pereira/SPO/BR" userId="cbe56d32-3778-4196-95c3-b93401e9c9f1" providerId="ADAL" clId="{9632DBDC-00EB-44C2-A6AD-DD9B1F2051CC}" dt="2022-10-10T17:00:12.005" v="30" actId="478"/>
          <ac:spMkLst>
            <pc:docMk/>
            <pc:sldMk cId="559796907" sldId="2146849661"/>
            <ac:spMk id="41" creationId="{19173368-FEA8-4E32-A5A7-DA55C60C4BE3}"/>
          </ac:spMkLst>
        </pc:spChg>
        <pc:spChg chg="del">
          <ac:chgData name="Janete Pereira/SPO/BR" userId="cbe56d32-3778-4196-95c3-b93401e9c9f1" providerId="ADAL" clId="{9632DBDC-00EB-44C2-A6AD-DD9B1F2051CC}" dt="2022-10-10T17:00:10.186" v="29" actId="478"/>
          <ac:spMkLst>
            <pc:docMk/>
            <pc:sldMk cId="559796907" sldId="2146849661"/>
            <ac:spMk id="46" creationId="{8D7CEAFC-3CA6-401A-91D9-9629222740AC}"/>
          </ac:spMkLst>
        </pc:spChg>
        <pc:spChg chg="del">
          <ac:chgData name="Janete Pereira/SPO/BR" userId="cbe56d32-3778-4196-95c3-b93401e9c9f1" providerId="ADAL" clId="{9632DBDC-00EB-44C2-A6AD-DD9B1F2051CC}" dt="2022-10-10T16:59:56.171" v="16" actId="478"/>
          <ac:spMkLst>
            <pc:docMk/>
            <pc:sldMk cId="559796907" sldId="2146849661"/>
            <ac:spMk id="51" creationId="{234C76A6-A694-4185-911F-2BE81C9D9FBB}"/>
          </ac:spMkLst>
        </pc:spChg>
        <pc:spChg chg="del">
          <ac:chgData name="Janete Pereira/SPO/BR" userId="cbe56d32-3778-4196-95c3-b93401e9c9f1" providerId="ADAL" clId="{9632DBDC-00EB-44C2-A6AD-DD9B1F2051CC}" dt="2022-10-10T17:00:01.557" v="22" actId="478"/>
          <ac:spMkLst>
            <pc:docMk/>
            <pc:sldMk cId="559796907" sldId="2146849661"/>
            <ac:spMk id="52" creationId="{D9A79C94-DDFE-41E6-9146-394D552F9089}"/>
          </ac:spMkLst>
        </pc:spChg>
        <pc:spChg chg="del">
          <ac:chgData name="Janete Pereira/SPO/BR" userId="cbe56d32-3778-4196-95c3-b93401e9c9f1" providerId="ADAL" clId="{9632DBDC-00EB-44C2-A6AD-DD9B1F2051CC}" dt="2022-10-10T16:59:58.682" v="19" actId="478"/>
          <ac:spMkLst>
            <pc:docMk/>
            <pc:sldMk cId="559796907" sldId="2146849661"/>
            <ac:spMk id="53" creationId="{DE1835D2-F738-488A-9AA5-FEFC0166F047}"/>
          </ac:spMkLst>
        </pc:spChg>
        <pc:spChg chg="del mod">
          <ac:chgData name="Janete Pereira/SPO/BR" userId="cbe56d32-3778-4196-95c3-b93401e9c9f1" providerId="ADAL" clId="{9632DBDC-00EB-44C2-A6AD-DD9B1F2051CC}" dt="2022-10-10T17:00:30.358" v="37" actId="478"/>
          <ac:spMkLst>
            <pc:docMk/>
            <pc:sldMk cId="559796907" sldId="2146849661"/>
            <ac:spMk id="74" creationId="{09CFDF92-6109-4D39-83C4-C14A0B504A19}"/>
          </ac:spMkLst>
        </pc:spChg>
        <pc:spChg chg="del">
          <ac:chgData name="Janete Pereira/SPO/BR" userId="cbe56d32-3778-4196-95c3-b93401e9c9f1" providerId="ADAL" clId="{9632DBDC-00EB-44C2-A6AD-DD9B1F2051CC}" dt="2022-10-10T17:00:33.694" v="38" actId="478"/>
          <ac:spMkLst>
            <pc:docMk/>
            <pc:sldMk cId="559796907" sldId="2146849661"/>
            <ac:spMk id="94" creationId="{A43D8B9F-D60F-4302-9B2F-A8AF7B9537B4}"/>
          </ac:spMkLst>
        </pc:spChg>
        <pc:graphicFrameChg chg="del">
          <ac:chgData name="Janete Pereira/SPO/BR" userId="cbe56d32-3778-4196-95c3-b93401e9c9f1" providerId="ADAL" clId="{9632DBDC-00EB-44C2-A6AD-DD9B1F2051CC}" dt="2022-10-10T16:59:53.825" v="14" actId="478"/>
          <ac:graphicFrameMkLst>
            <pc:docMk/>
            <pc:sldMk cId="559796907" sldId="2146849661"/>
            <ac:graphicFrameMk id="3" creationId="{8F6EB6B5-B012-43D9-931F-C2A272727A18}"/>
          </ac:graphicFrameMkLst>
        </pc:graphicFrameChg>
        <pc:graphicFrameChg chg="del">
          <ac:chgData name="Janete Pereira/SPO/BR" userId="cbe56d32-3778-4196-95c3-b93401e9c9f1" providerId="ADAL" clId="{9632DBDC-00EB-44C2-A6AD-DD9B1F2051CC}" dt="2022-10-10T16:59:56.865" v="17" actId="478"/>
          <ac:graphicFrameMkLst>
            <pc:docMk/>
            <pc:sldMk cId="559796907" sldId="2146849661"/>
            <ac:graphicFrameMk id="6" creationId="{2590A45D-9198-4501-9D4A-9EE50F75160E}"/>
          </ac:graphicFrameMkLst>
        </pc:graphicFrameChg>
        <pc:graphicFrameChg chg="del">
          <ac:chgData name="Janete Pereira/SPO/BR" userId="cbe56d32-3778-4196-95c3-b93401e9c9f1" providerId="ADAL" clId="{9632DBDC-00EB-44C2-A6AD-DD9B1F2051CC}" dt="2022-10-10T16:59:59.807" v="20" actId="478"/>
          <ac:graphicFrameMkLst>
            <pc:docMk/>
            <pc:sldMk cId="559796907" sldId="2146849661"/>
            <ac:graphicFrameMk id="8" creationId="{8FD423EE-D83E-4183-995D-2028B81CC1D7}"/>
          </ac:graphicFrameMkLst>
        </pc:graphicFrameChg>
        <pc:graphicFrameChg chg="add del mod">
          <ac:chgData name="Janete Pereira/SPO/BR" userId="cbe56d32-3778-4196-95c3-b93401e9c9f1" providerId="ADAL" clId="{9632DBDC-00EB-44C2-A6AD-DD9B1F2051CC}" dt="2022-10-10T16:59:48.135" v="13" actId="478"/>
          <ac:graphicFrameMkLst>
            <pc:docMk/>
            <pc:sldMk cId="559796907" sldId="2146849661"/>
            <ac:graphicFrameMk id="10" creationId="{CF9116A5-8E9B-6FFF-4721-138DEE94D60C}"/>
          </ac:graphicFrameMkLst>
        </pc:graphicFrameChg>
        <pc:graphicFrameChg chg="add del mod">
          <ac:chgData name="Janete Pereira/SPO/BR" userId="cbe56d32-3778-4196-95c3-b93401e9c9f1" providerId="ADAL" clId="{9632DBDC-00EB-44C2-A6AD-DD9B1F2051CC}" dt="2022-10-10T16:59:48.135" v="13" actId="478"/>
          <ac:graphicFrameMkLst>
            <pc:docMk/>
            <pc:sldMk cId="559796907" sldId="2146849661"/>
            <ac:graphicFrameMk id="11" creationId="{AC3A5A71-79D2-B510-327F-05982002A7C1}"/>
          </ac:graphicFrameMkLst>
        </pc:graphicFrameChg>
        <pc:graphicFrameChg chg="add del mod">
          <ac:chgData name="Janete Pereira/SPO/BR" userId="cbe56d32-3778-4196-95c3-b93401e9c9f1" providerId="ADAL" clId="{9632DBDC-00EB-44C2-A6AD-DD9B1F2051CC}" dt="2022-10-10T16:59:48.135" v="13" actId="478"/>
          <ac:graphicFrameMkLst>
            <pc:docMk/>
            <pc:sldMk cId="559796907" sldId="2146849661"/>
            <ac:graphicFrameMk id="13" creationId="{88FD0004-7444-5D8E-F000-D9E8DCE28831}"/>
          </ac:graphicFrameMkLst>
        </pc:graphicFrameChg>
        <pc:picChg chg="add del mod">
          <ac:chgData name="Janete Pereira/SPO/BR" userId="cbe56d32-3778-4196-95c3-b93401e9c9f1" providerId="ADAL" clId="{9632DBDC-00EB-44C2-A6AD-DD9B1F2051CC}" dt="2022-10-10T16:59:48.135" v="13" actId="478"/>
          <ac:picMkLst>
            <pc:docMk/>
            <pc:sldMk cId="559796907" sldId="2146849661"/>
            <ac:picMk id="7" creationId="{257C443D-E0F7-82F4-9FBF-985F79D2D404}"/>
          </ac:picMkLst>
        </pc:picChg>
        <pc:picChg chg="add del mod">
          <ac:chgData name="Janete Pereira/SPO/BR" userId="cbe56d32-3778-4196-95c3-b93401e9c9f1" providerId="ADAL" clId="{9632DBDC-00EB-44C2-A6AD-DD9B1F2051CC}" dt="2022-10-10T16:59:48.135" v="13" actId="478"/>
          <ac:picMkLst>
            <pc:docMk/>
            <pc:sldMk cId="559796907" sldId="2146849661"/>
            <ac:picMk id="9" creationId="{33AE79FB-E507-80F5-6C94-E1AB62712B8B}"/>
          </ac:picMkLst>
        </pc:picChg>
        <pc:picChg chg="add del mod">
          <ac:chgData name="Janete Pereira/SPO/BR" userId="cbe56d32-3778-4196-95c3-b93401e9c9f1" providerId="ADAL" clId="{9632DBDC-00EB-44C2-A6AD-DD9B1F2051CC}" dt="2022-10-10T16:59:48.135" v="13" actId="478"/>
          <ac:picMkLst>
            <pc:docMk/>
            <pc:sldMk cId="559796907" sldId="2146849661"/>
            <ac:picMk id="12" creationId="{9285CE13-F9E1-6A62-CD95-1C5EEB75B968}"/>
          </ac:picMkLst>
        </pc:picChg>
        <pc:picChg chg="add del mod">
          <ac:chgData name="Janete Pereira/SPO/BR" userId="cbe56d32-3778-4196-95c3-b93401e9c9f1" providerId="ADAL" clId="{9632DBDC-00EB-44C2-A6AD-DD9B1F2051CC}" dt="2022-10-10T16:59:48.135" v="13" actId="478"/>
          <ac:picMkLst>
            <pc:docMk/>
            <pc:sldMk cId="559796907" sldId="2146849661"/>
            <ac:picMk id="14" creationId="{29DF6F7A-F748-C133-9839-135A48DC6DBF}"/>
          </ac:picMkLst>
        </pc:picChg>
        <pc:picChg chg="del">
          <ac:chgData name="Janete Pereira/SPO/BR" userId="cbe56d32-3778-4196-95c3-b93401e9c9f1" providerId="ADAL" clId="{9632DBDC-00EB-44C2-A6AD-DD9B1F2051CC}" dt="2022-10-10T16:59:55.190" v="15" actId="478"/>
          <ac:picMkLst>
            <pc:docMk/>
            <pc:sldMk cId="559796907" sldId="2146849661"/>
            <ac:picMk id="30" creationId="{7854925B-90A5-4C3A-8758-0A1693D92B56}"/>
          </ac:picMkLst>
        </pc:picChg>
        <pc:picChg chg="del">
          <ac:chgData name="Janete Pereira/SPO/BR" userId="cbe56d32-3778-4196-95c3-b93401e9c9f1" providerId="ADAL" clId="{9632DBDC-00EB-44C2-A6AD-DD9B1F2051CC}" dt="2022-10-10T17:00:04.580" v="24" actId="478"/>
          <ac:picMkLst>
            <pc:docMk/>
            <pc:sldMk cId="559796907" sldId="2146849661"/>
            <ac:picMk id="37" creationId="{CF2B7857-305A-4506-A3DC-FF5CE375B86F}"/>
          </ac:picMkLst>
        </pc:picChg>
        <pc:picChg chg="del">
          <ac:chgData name="Janete Pereira/SPO/BR" userId="cbe56d32-3778-4196-95c3-b93401e9c9f1" providerId="ADAL" clId="{9632DBDC-00EB-44C2-A6AD-DD9B1F2051CC}" dt="2022-10-10T16:59:58.034" v="18" actId="478"/>
          <ac:picMkLst>
            <pc:docMk/>
            <pc:sldMk cId="559796907" sldId="2146849661"/>
            <ac:picMk id="38" creationId="{76F01937-800E-422E-9FDE-5258840EF397}"/>
          </ac:picMkLst>
        </pc:picChg>
        <pc:picChg chg="del">
          <ac:chgData name="Janete Pereira/SPO/BR" userId="cbe56d32-3778-4196-95c3-b93401e9c9f1" providerId="ADAL" clId="{9632DBDC-00EB-44C2-A6AD-DD9B1F2051CC}" dt="2022-10-10T17:00:09.438" v="28" actId="478"/>
          <ac:picMkLst>
            <pc:docMk/>
            <pc:sldMk cId="559796907" sldId="2146849661"/>
            <ac:picMk id="43" creationId="{3E53E863-186F-4581-AA8B-E97C81A3F6AB}"/>
          </ac:picMkLst>
        </pc:picChg>
        <pc:picChg chg="del">
          <ac:chgData name="Janete Pereira/SPO/BR" userId="cbe56d32-3778-4196-95c3-b93401e9c9f1" providerId="ADAL" clId="{9632DBDC-00EB-44C2-A6AD-DD9B1F2051CC}" dt="2022-10-10T17:00:00.925" v="21" actId="478"/>
          <ac:picMkLst>
            <pc:docMk/>
            <pc:sldMk cId="559796907" sldId="2146849661"/>
            <ac:picMk id="44" creationId="{AF8FE5D6-9CF5-4F29-9A6C-096B98475824}"/>
          </ac:picMkLst>
        </pc:picChg>
        <pc:picChg chg="del">
          <ac:chgData name="Janete Pereira/SPO/BR" userId="cbe56d32-3778-4196-95c3-b93401e9c9f1" providerId="ADAL" clId="{9632DBDC-00EB-44C2-A6AD-DD9B1F2051CC}" dt="2022-10-10T17:00:13.121" v="31" actId="478"/>
          <ac:picMkLst>
            <pc:docMk/>
            <pc:sldMk cId="559796907" sldId="2146849661"/>
            <ac:picMk id="45" creationId="{F7D98C3D-7186-4839-BFF1-22778755A376}"/>
          </ac:picMkLst>
        </pc:picChg>
        <pc:picChg chg="del">
          <ac:chgData name="Janete Pereira/SPO/BR" userId="cbe56d32-3778-4196-95c3-b93401e9c9f1" providerId="ADAL" clId="{9632DBDC-00EB-44C2-A6AD-DD9B1F2051CC}" dt="2022-10-10T17:00:25.567" v="35" actId="478"/>
          <ac:picMkLst>
            <pc:docMk/>
            <pc:sldMk cId="559796907" sldId="2146849661"/>
            <ac:picMk id="70" creationId="{9B5E26BA-3F91-44C6-832B-B489B28BBE4F}"/>
          </ac:picMkLst>
        </pc:picChg>
        <pc:cxnChg chg="del">
          <ac:chgData name="Janete Pereira/SPO/BR" userId="cbe56d32-3778-4196-95c3-b93401e9c9f1" providerId="ADAL" clId="{9632DBDC-00EB-44C2-A6AD-DD9B1F2051CC}" dt="2022-10-10T17:00:35.874" v="39" actId="478"/>
          <ac:cxnSpMkLst>
            <pc:docMk/>
            <pc:sldMk cId="559796907" sldId="2146849661"/>
            <ac:cxnSpMk id="31" creationId="{E89F6CB3-E12E-42A6-92D6-343074FA6218}"/>
          </ac:cxnSpMkLst>
        </pc:cxnChg>
      </pc:sldChg>
      <pc:sldChg chg="del">
        <pc:chgData name="Janete Pereira/SPO/BR" userId="cbe56d32-3778-4196-95c3-b93401e9c9f1" providerId="ADAL" clId="{9632DBDC-00EB-44C2-A6AD-DD9B1F2051CC}" dt="2022-10-10T16:54:13.861" v="8" actId="47"/>
        <pc:sldMkLst>
          <pc:docMk/>
          <pc:sldMk cId="1913241144" sldId="2146849667"/>
        </pc:sldMkLst>
      </pc:sldChg>
      <pc:sldChg chg="del">
        <pc:chgData name="Janete Pereira/SPO/BR" userId="cbe56d32-3778-4196-95c3-b93401e9c9f1" providerId="ADAL" clId="{9632DBDC-00EB-44C2-A6AD-DD9B1F2051CC}" dt="2022-10-10T16:54:11.891" v="5" actId="47"/>
        <pc:sldMkLst>
          <pc:docMk/>
          <pc:sldMk cId="3949139997" sldId="2146849705"/>
        </pc:sldMkLst>
      </pc:sldChg>
      <pc:sldChg chg="del">
        <pc:chgData name="Janete Pereira/SPO/BR" userId="cbe56d32-3778-4196-95c3-b93401e9c9f1" providerId="ADAL" clId="{9632DBDC-00EB-44C2-A6AD-DD9B1F2051CC}" dt="2022-10-10T16:54:10.822" v="2" actId="47"/>
        <pc:sldMkLst>
          <pc:docMk/>
          <pc:sldMk cId="2242171832" sldId="2146849706"/>
        </pc:sldMkLst>
      </pc:sldChg>
      <pc:sldChg chg="del">
        <pc:chgData name="Janete Pereira/SPO/BR" userId="cbe56d32-3778-4196-95c3-b93401e9c9f1" providerId="ADAL" clId="{9632DBDC-00EB-44C2-A6AD-DD9B1F2051CC}" dt="2022-10-10T16:54:11.154" v="3" actId="47"/>
        <pc:sldMkLst>
          <pc:docMk/>
          <pc:sldMk cId="497996683" sldId="2146849707"/>
        </pc:sldMkLst>
      </pc:sldChg>
      <pc:sldChg chg="del">
        <pc:chgData name="Janete Pereira/SPO/BR" userId="cbe56d32-3778-4196-95c3-b93401e9c9f1" providerId="ADAL" clId="{9632DBDC-00EB-44C2-A6AD-DD9B1F2051CC}" dt="2022-10-10T16:54:11.481" v="4" actId="47"/>
        <pc:sldMkLst>
          <pc:docMk/>
          <pc:sldMk cId="52154539" sldId="2146849708"/>
        </pc:sldMkLst>
      </pc:sldChg>
      <pc:sldChg chg="del">
        <pc:chgData name="Janete Pereira/SPO/BR" userId="cbe56d32-3778-4196-95c3-b93401e9c9f1" providerId="ADAL" clId="{9632DBDC-00EB-44C2-A6AD-DD9B1F2051CC}" dt="2022-10-10T16:54:12.610" v="7" actId="47"/>
        <pc:sldMkLst>
          <pc:docMk/>
          <pc:sldMk cId="1677600096" sldId="2146849711"/>
        </pc:sldMkLst>
      </pc:sldChg>
      <pc:sldChg chg="del">
        <pc:chgData name="Janete Pereira/SPO/BR" userId="cbe56d32-3778-4196-95c3-b93401e9c9f1" providerId="ADAL" clId="{9632DBDC-00EB-44C2-A6AD-DD9B1F2051CC}" dt="2022-10-10T17:27:38.859" v="826" actId="47"/>
        <pc:sldMkLst>
          <pc:docMk/>
          <pc:sldMk cId="3131320946" sldId="2146849719"/>
        </pc:sldMkLst>
      </pc:sldChg>
      <pc:sldChg chg="del">
        <pc:chgData name="Janete Pereira/SPO/BR" userId="cbe56d32-3778-4196-95c3-b93401e9c9f1" providerId="ADAL" clId="{9632DBDC-00EB-44C2-A6AD-DD9B1F2051CC}" dt="2022-10-10T17:27:40.563" v="827" actId="47"/>
        <pc:sldMkLst>
          <pc:docMk/>
          <pc:sldMk cId="95424586" sldId="2146849721"/>
        </pc:sldMkLst>
      </pc:sldChg>
      <pc:sldChg chg="delSp modSp mod">
        <pc:chgData name="Janete Pereira/SPO/BR" userId="cbe56d32-3778-4196-95c3-b93401e9c9f1" providerId="ADAL" clId="{9632DBDC-00EB-44C2-A6AD-DD9B1F2051CC}" dt="2022-10-10T17:27:32.506" v="824" actId="478"/>
        <pc:sldMkLst>
          <pc:docMk/>
          <pc:sldMk cId="1176174828" sldId="2146849723"/>
        </pc:sldMkLst>
        <pc:spChg chg="del mod">
          <ac:chgData name="Janete Pereira/SPO/BR" userId="cbe56d32-3778-4196-95c3-b93401e9c9f1" providerId="ADAL" clId="{9632DBDC-00EB-44C2-A6AD-DD9B1F2051CC}" dt="2022-10-10T17:27:23.078" v="819" actId="478"/>
          <ac:spMkLst>
            <pc:docMk/>
            <pc:sldMk cId="1176174828" sldId="2146849723"/>
            <ac:spMk id="23" creationId="{0D758554-8629-4729-B14A-2258A7FCB18F}"/>
          </ac:spMkLst>
        </pc:spChg>
        <pc:spChg chg="del mod">
          <ac:chgData name="Janete Pereira/SPO/BR" userId="cbe56d32-3778-4196-95c3-b93401e9c9f1" providerId="ADAL" clId="{9632DBDC-00EB-44C2-A6AD-DD9B1F2051CC}" dt="2022-10-10T17:27:32.506" v="824" actId="478"/>
          <ac:spMkLst>
            <pc:docMk/>
            <pc:sldMk cId="1176174828" sldId="2146849723"/>
            <ac:spMk id="26" creationId="{51BC145A-93EA-41B4-90FA-28383F11DE56}"/>
          </ac:spMkLst>
        </pc:spChg>
        <pc:spChg chg="del">
          <ac:chgData name="Janete Pereira/SPO/BR" userId="cbe56d32-3778-4196-95c3-b93401e9c9f1" providerId="ADAL" clId="{9632DBDC-00EB-44C2-A6AD-DD9B1F2051CC}" dt="2022-10-10T17:27:28.268" v="822" actId="478"/>
          <ac:spMkLst>
            <pc:docMk/>
            <pc:sldMk cId="1176174828" sldId="2146849723"/>
            <ac:spMk id="41" creationId="{19173368-FEA8-4E32-A5A7-DA55C60C4BE3}"/>
          </ac:spMkLst>
        </pc:spChg>
        <pc:graphicFrameChg chg="modGraphic">
          <ac:chgData name="Janete Pereira/SPO/BR" userId="cbe56d32-3778-4196-95c3-b93401e9c9f1" providerId="ADAL" clId="{9632DBDC-00EB-44C2-A6AD-DD9B1F2051CC}" dt="2022-10-10T17:19:09.211" v="777" actId="2164"/>
          <ac:graphicFrameMkLst>
            <pc:docMk/>
            <pc:sldMk cId="1176174828" sldId="2146849723"/>
            <ac:graphicFrameMk id="2" creationId="{375F529C-0297-4F54-B90C-4EC1960681B6}"/>
          </ac:graphicFrameMkLst>
        </pc:graphicFrameChg>
        <pc:graphicFrameChg chg="del">
          <ac:chgData name="Janete Pereira/SPO/BR" userId="cbe56d32-3778-4196-95c3-b93401e9c9f1" providerId="ADAL" clId="{9632DBDC-00EB-44C2-A6AD-DD9B1F2051CC}" dt="2022-10-10T17:27:19.953" v="816" actId="478"/>
          <ac:graphicFrameMkLst>
            <pc:docMk/>
            <pc:sldMk cId="1176174828" sldId="2146849723"/>
            <ac:graphicFrameMk id="3" creationId="{C7CEDC5A-051B-4034-81FC-5982633907CF}"/>
          </ac:graphicFrameMkLst>
        </pc:graphicFrameChg>
        <pc:graphicFrameChg chg="del">
          <ac:chgData name="Janete Pereira/SPO/BR" userId="cbe56d32-3778-4196-95c3-b93401e9c9f1" providerId="ADAL" clId="{9632DBDC-00EB-44C2-A6AD-DD9B1F2051CC}" dt="2022-10-10T17:27:24.178" v="820" actId="478"/>
          <ac:graphicFrameMkLst>
            <pc:docMk/>
            <pc:sldMk cId="1176174828" sldId="2146849723"/>
            <ac:graphicFrameMk id="4" creationId="{DC2AAFD9-4E3F-4D4F-ADFC-6D2E54AC42FA}"/>
          </ac:graphicFrameMkLst>
        </pc:graphicFrameChg>
        <pc:picChg chg="del">
          <ac:chgData name="Janete Pereira/SPO/BR" userId="cbe56d32-3778-4196-95c3-b93401e9c9f1" providerId="ADAL" clId="{9632DBDC-00EB-44C2-A6AD-DD9B1F2051CC}" dt="2022-10-10T17:27:21.919" v="817" actId="478"/>
          <ac:picMkLst>
            <pc:docMk/>
            <pc:sldMk cId="1176174828" sldId="2146849723"/>
            <ac:picMk id="21" creationId="{A1545945-3C75-44E0-B510-9472D8E6D7FE}"/>
          </ac:picMkLst>
        </pc:picChg>
        <pc:picChg chg="del">
          <ac:chgData name="Janete Pereira/SPO/BR" userId="cbe56d32-3778-4196-95c3-b93401e9c9f1" providerId="ADAL" clId="{9632DBDC-00EB-44C2-A6AD-DD9B1F2051CC}" dt="2022-10-10T17:27:25.210" v="821" actId="478"/>
          <ac:picMkLst>
            <pc:docMk/>
            <pc:sldMk cId="1176174828" sldId="2146849723"/>
            <ac:picMk id="24" creationId="{F47DDAE2-A1D4-40BB-ABE0-8B487B061F58}"/>
          </ac:picMkLst>
        </pc:picChg>
      </pc:sldChg>
      <pc:sldChg chg="del">
        <pc:chgData name="Janete Pereira/SPO/BR" userId="cbe56d32-3778-4196-95c3-b93401e9c9f1" providerId="ADAL" clId="{9632DBDC-00EB-44C2-A6AD-DD9B1F2051CC}" dt="2022-10-10T16:54:10.528" v="1" actId="47"/>
        <pc:sldMkLst>
          <pc:docMk/>
          <pc:sldMk cId="1012969067" sldId="2146849724"/>
        </pc:sldMkLst>
      </pc:sldChg>
      <pc:sldChg chg="addSp delSp modSp add mod">
        <pc:chgData name="Janete Pereira/SPO/BR" userId="cbe56d32-3778-4196-95c3-b93401e9c9f1" providerId="ADAL" clId="{9632DBDC-00EB-44C2-A6AD-DD9B1F2051CC}" dt="2022-10-10T17:27:06.715" v="815" actId="20577"/>
        <pc:sldMkLst>
          <pc:docMk/>
          <pc:sldMk cId="1781050055" sldId="2146849724"/>
        </pc:sldMkLst>
        <pc:spChg chg="add del">
          <ac:chgData name="Janete Pereira/SPO/BR" userId="cbe56d32-3778-4196-95c3-b93401e9c9f1" providerId="ADAL" clId="{9632DBDC-00EB-44C2-A6AD-DD9B1F2051CC}" dt="2022-10-10T17:15:15.118" v="770" actId="21"/>
          <ac:spMkLst>
            <pc:docMk/>
            <pc:sldMk cId="1781050055" sldId="2146849724"/>
            <ac:spMk id="27" creationId="{13111DC5-4A04-465E-BD7A-0C30C59936A1}"/>
          </ac:spMkLst>
        </pc:spChg>
        <pc:spChg chg="del">
          <ac:chgData name="Janete Pereira/SPO/BR" userId="cbe56d32-3778-4196-95c3-b93401e9c9f1" providerId="ADAL" clId="{9632DBDC-00EB-44C2-A6AD-DD9B1F2051CC}" dt="2022-10-10T17:26:54.904" v="788" actId="478"/>
          <ac:spMkLst>
            <pc:docMk/>
            <pc:sldMk cId="1781050055" sldId="2146849724"/>
            <ac:spMk id="39" creationId="{B3CD02FD-AADF-443E-93F0-D99539891F41}"/>
          </ac:spMkLst>
        </pc:spChg>
        <pc:spChg chg="mod">
          <ac:chgData name="Janete Pereira/SPO/BR" userId="cbe56d32-3778-4196-95c3-b93401e9c9f1" providerId="ADAL" clId="{9632DBDC-00EB-44C2-A6AD-DD9B1F2051CC}" dt="2022-10-10T17:27:01.421" v="804" actId="20577"/>
          <ac:spMkLst>
            <pc:docMk/>
            <pc:sldMk cId="1781050055" sldId="2146849724"/>
            <ac:spMk id="74" creationId="{09CFDF92-6109-4D39-83C4-C14A0B504A19}"/>
          </ac:spMkLst>
        </pc:spChg>
        <pc:spChg chg="mod">
          <ac:chgData name="Janete Pereira/SPO/BR" userId="cbe56d32-3778-4196-95c3-b93401e9c9f1" providerId="ADAL" clId="{9632DBDC-00EB-44C2-A6AD-DD9B1F2051CC}" dt="2022-10-10T17:27:06.715" v="815" actId="20577"/>
          <ac:spMkLst>
            <pc:docMk/>
            <pc:sldMk cId="1781050055" sldId="2146849724"/>
            <ac:spMk id="94" creationId="{A43D8B9F-D60F-4302-9B2F-A8AF7B9537B4}"/>
          </ac:spMkLst>
        </pc:spChg>
        <pc:graphicFrameChg chg="modGraphic">
          <ac:chgData name="Janete Pereira/SPO/BR" userId="cbe56d32-3778-4196-95c3-b93401e9c9f1" providerId="ADAL" clId="{9632DBDC-00EB-44C2-A6AD-DD9B1F2051CC}" dt="2022-10-10T17:18:30.122" v="771" actId="2164"/>
          <ac:graphicFrameMkLst>
            <pc:docMk/>
            <pc:sldMk cId="1781050055" sldId="2146849724"/>
            <ac:graphicFrameMk id="3" creationId="{8F6EB6B5-B012-43D9-931F-C2A272727A18}"/>
          </ac:graphicFrameMkLst>
        </pc:graphicFrameChg>
        <pc:graphicFrameChg chg="modGraphic">
          <ac:chgData name="Janete Pereira/SPO/BR" userId="cbe56d32-3778-4196-95c3-b93401e9c9f1" providerId="ADAL" clId="{9632DBDC-00EB-44C2-A6AD-DD9B1F2051CC}" dt="2022-10-10T17:18:50.367" v="775" actId="2164"/>
          <ac:graphicFrameMkLst>
            <pc:docMk/>
            <pc:sldMk cId="1781050055" sldId="2146849724"/>
            <ac:graphicFrameMk id="6" creationId="{2590A45D-9198-4501-9D4A-9EE50F75160E}"/>
          </ac:graphicFrameMkLst>
        </pc:graphicFrameChg>
        <pc:graphicFrameChg chg="modGraphic">
          <ac:chgData name="Janete Pereira/SPO/BR" userId="cbe56d32-3778-4196-95c3-b93401e9c9f1" providerId="ADAL" clId="{9632DBDC-00EB-44C2-A6AD-DD9B1F2051CC}" dt="2022-10-10T17:18:58.502" v="776" actId="2164"/>
          <ac:graphicFrameMkLst>
            <pc:docMk/>
            <pc:sldMk cId="1781050055" sldId="2146849724"/>
            <ac:graphicFrameMk id="8" creationId="{8FD423EE-D83E-4183-995D-2028B81CC1D7}"/>
          </ac:graphicFrameMkLst>
        </pc:graphicFrameChg>
      </pc:sldChg>
      <pc:sldChg chg="new del">
        <pc:chgData name="Janete Pereira/SPO/BR" userId="cbe56d32-3778-4196-95c3-b93401e9c9f1" providerId="ADAL" clId="{9632DBDC-00EB-44C2-A6AD-DD9B1F2051CC}" dt="2022-10-10T16:55:18.511" v="10" actId="680"/>
        <pc:sldMkLst>
          <pc:docMk/>
          <pc:sldMk cId="1900869587" sldId="2146849724"/>
        </pc:sldMkLst>
      </pc:sldChg>
      <pc:sldChg chg="addSp modSp add mod">
        <pc:chgData name="Janete Pereira/SPO/BR" userId="cbe56d32-3778-4196-95c3-b93401e9c9f1" providerId="ADAL" clId="{9632DBDC-00EB-44C2-A6AD-DD9B1F2051CC}" dt="2022-10-10T17:20:24.590" v="787" actId="20577"/>
        <pc:sldMkLst>
          <pc:docMk/>
          <pc:sldMk cId="1877528067" sldId="2146849725"/>
        </pc:sldMkLst>
        <pc:spChg chg="add mod">
          <ac:chgData name="Janete Pereira/SPO/BR" userId="cbe56d32-3778-4196-95c3-b93401e9c9f1" providerId="ADAL" clId="{9632DBDC-00EB-44C2-A6AD-DD9B1F2051CC}" dt="2022-10-10T17:01:54.077" v="123" actId="14100"/>
          <ac:spMkLst>
            <pc:docMk/>
            <pc:sldMk cId="1877528067" sldId="2146849725"/>
            <ac:spMk id="6" creationId="{7CA3CC85-5937-3991-A640-AABCD27F6CD8}"/>
          </ac:spMkLst>
        </pc:spChg>
        <pc:spChg chg="add mod">
          <ac:chgData name="Janete Pereira/SPO/BR" userId="cbe56d32-3778-4196-95c3-b93401e9c9f1" providerId="ADAL" clId="{9632DBDC-00EB-44C2-A6AD-DD9B1F2051CC}" dt="2022-10-10T17:20:24.590" v="787" actId="20577"/>
          <ac:spMkLst>
            <pc:docMk/>
            <pc:sldMk cId="1877528067" sldId="2146849725"/>
            <ac:spMk id="8" creationId="{726284B6-FCB7-E841-B865-700CE5D47F6F}"/>
          </ac:spMkLst>
        </pc:spChg>
        <pc:spChg chg="add mod">
          <ac:chgData name="Janete Pereira/SPO/BR" userId="cbe56d32-3778-4196-95c3-b93401e9c9f1" providerId="ADAL" clId="{9632DBDC-00EB-44C2-A6AD-DD9B1F2051CC}" dt="2022-10-10T17:12:52.585" v="768" actId="20577"/>
          <ac:spMkLst>
            <pc:docMk/>
            <pc:sldMk cId="1877528067" sldId="2146849725"/>
            <ac:spMk id="10" creationId="{923CEB6A-DD0F-6B77-742D-8B9B4E9177E1}"/>
          </ac:spMkLst>
        </pc:spChg>
        <pc:picChg chg="add mod">
          <ac:chgData name="Janete Pereira/SPO/BR" userId="cbe56d32-3778-4196-95c3-b93401e9c9f1" providerId="ADAL" clId="{9632DBDC-00EB-44C2-A6AD-DD9B1F2051CC}" dt="2022-10-10T17:12:36.869" v="721" actId="14100"/>
          <ac:picMkLst>
            <pc:docMk/>
            <pc:sldMk cId="1877528067" sldId="2146849725"/>
            <ac:picMk id="3" creationId="{8FD1EE01-801E-5D62-55BE-12CD26122928}"/>
          </ac:picMkLst>
        </pc:picChg>
        <pc:cxnChg chg="add mod">
          <ac:chgData name="Janete Pereira/SPO/BR" userId="cbe56d32-3778-4196-95c3-b93401e9c9f1" providerId="ADAL" clId="{9632DBDC-00EB-44C2-A6AD-DD9B1F2051CC}" dt="2022-10-10T17:05:34.014" v="224" actId="1076"/>
          <ac:cxnSpMkLst>
            <pc:docMk/>
            <pc:sldMk cId="1877528067" sldId="2146849725"/>
            <ac:cxnSpMk id="5" creationId="{47BC3C11-E2AF-95A6-1EAF-6856B391C435}"/>
          </ac:cxnSpMkLst>
        </pc:cxnChg>
        <pc:cxnChg chg="add mod">
          <ac:chgData name="Janete Pereira/SPO/BR" userId="cbe56d32-3778-4196-95c3-b93401e9c9f1" providerId="ADAL" clId="{9632DBDC-00EB-44C2-A6AD-DD9B1F2051CC}" dt="2022-10-10T17:07:11.509" v="468" actId="1037"/>
          <ac:cxnSpMkLst>
            <pc:docMk/>
            <pc:sldMk cId="1877528067" sldId="2146849725"/>
            <ac:cxnSpMk id="7" creationId="{A468A3F8-8EC9-2D83-F1C0-AFE42F355C17}"/>
          </ac:cxnSpMkLst>
        </pc:cxnChg>
        <pc:cxnChg chg="add mod">
          <ac:chgData name="Janete Pereira/SPO/BR" userId="cbe56d32-3778-4196-95c3-b93401e9c9f1" providerId="ADAL" clId="{9632DBDC-00EB-44C2-A6AD-DD9B1F2051CC}" dt="2022-10-10T17:07:45.714" v="470" actId="1076"/>
          <ac:cxnSpMkLst>
            <pc:docMk/>
            <pc:sldMk cId="1877528067" sldId="2146849725"/>
            <ac:cxnSpMk id="9" creationId="{703F35F3-7A0F-6402-61CA-2B94BCABDF8C}"/>
          </ac:cxnSpMkLst>
        </pc:cxnChg>
      </pc:sldChg>
      <pc:sldMasterChg chg="delSldLayout">
        <pc:chgData name="Janete Pereira/SPO/BR" userId="cbe56d32-3778-4196-95c3-b93401e9c9f1" providerId="ADAL" clId="{9632DBDC-00EB-44C2-A6AD-DD9B1F2051CC}" dt="2022-10-10T17:27:36.409" v="825" actId="47"/>
        <pc:sldMasterMkLst>
          <pc:docMk/>
          <pc:sldMasterMk cId="1866565958" sldId="2147483666"/>
        </pc:sldMasterMkLst>
        <pc:sldLayoutChg chg="del">
          <pc:chgData name="Janete Pereira/SPO/BR" userId="cbe56d32-3778-4196-95c3-b93401e9c9f1" providerId="ADAL" clId="{9632DBDC-00EB-44C2-A6AD-DD9B1F2051CC}" dt="2022-10-10T17:27:36.409" v="825" actId="47"/>
          <pc:sldLayoutMkLst>
            <pc:docMk/>
            <pc:sldMasterMk cId="1866565958" sldId="2147483666"/>
            <pc:sldLayoutMk cId="1236804323" sldId="2147483687"/>
          </pc:sldLayoutMkLst>
        </pc:sldLayoutChg>
        <pc:sldLayoutChg chg="del">
          <pc:chgData name="Janete Pereira/SPO/BR" userId="cbe56d32-3778-4196-95c3-b93401e9c9f1" providerId="ADAL" clId="{9632DBDC-00EB-44C2-A6AD-DD9B1F2051CC}" dt="2022-10-10T16:54:10.092" v="0" actId="47"/>
          <pc:sldLayoutMkLst>
            <pc:docMk/>
            <pc:sldMasterMk cId="1866565958" sldId="2147483666"/>
            <pc:sldLayoutMk cId="3277806272" sldId="214748368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A5D26-7E60-4DCF-B9FE-833D3115D855}" type="datetimeFigureOut">
              <a:rPr lang="pt-BR" smtClean="0"/>
              <a:t>10/10/2022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85990-42D0-464E-904F-886081F5A1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1366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85990-42D0-464E-904F-886081F5A1C4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935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85990-42D0-464E-904F-886081F5A1C4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531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85990-42D0-464E-904F-886081F5A1C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021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35BA92FC-3681-4E60-8675-CB3A68390A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" y="0"/>
            <a:ext cx="12190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930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3B956FC-7496-40A6-A5D7-863ADF409C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5" b="1041"/>
          <a:stretch/>
        </p:blipFill>
        <p:spPr>
          <a:xfrm>
            <a:off x="797" y="0"/>
            <a:ext cx="12191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5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33D183E-2A82-4AFD-B3DD-5312B7810BD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02"/>
            <a:endParaRPr lang="pt-BR" sz="1875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278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0E7D2AD2-DC2F-456F-9F2A-723B1EC49AD3}"/>
              </a:ext>
            </a:extLst>
          </p:cNvPr>
          <p:cNvSpPr txBox="1"/>
          <p:nvPr userDrawn="1"/>
        </p:nvSpPr>
        <p:spPr>
          <a:xfrm>
            <a:off x="135271" y="3136613"/>
            <a:ext cx="2766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Contexto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2E36ACB-8D5A-423E-969C-0C1AB3747914}"/>
              </a:ext>
            </a:extLst>
          </p:cNvPr>
          <p:cNvSpPr txBox="1"/>
          <p:nvPr userDrawn="1"/>
        </p:nvSpPr>
        <p:spPr>
          <a:xfrm>
            <a:off x="499079" y="2968974"/>
            <a:ext cx="2276944" cy="988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11" dirty="0">
                <a:solidFill>
                  <a:schemeClr val="bg1"/>
                </a:solidFill>
                <a:latin typeface="Zona Pro Black" panose="02010A03040002020004" pitchFamily="2" charset="0"/>
              </a:rPr>
              <a:t>CONTEXTO</a:t>
            </a:r>
          </a:p>
        </p:txBody>
      </p:sp>
      <p:pic>
        <p:nvPicPr>
          <p:cNvPr id="10" name="Imagem 9" descr="Uma imagem contendo desenho&#10;&#10;Descrição gerada automaticamente">
            <a:extLst>
              <a:ext uri="{FF2B5EF4-FFF2-40B4-BE49-F238E27FC236}">
                <a16:creationId xmlns:a16="http://schemas.microsoft.com/office/drawing/2014/main" id="{79C19512-21DC-4E4C-A3D8-397740D780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95" b="27795"/>
          <a:stretch/>
        </p:blipFill>
        <p:spPr>
          <a:xfrm>
            <a:off x="0" y="-1"/>
            <a:ext cx="12310608" cy="6858001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3988338B-9B62-425C-BAAC-44F5BBF8FD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0" y="0"/>
            <a:ext cx="12310608" cy="68580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65000"/>
              </a:srgbClr>
            </a:outerShdw>
          </a:effectLst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6B5BDCAF-F857-4047-B5A9-56F2A69D18CA}"/>
              </a:ext>
            </a:extLst>
          </p:cNvPr>
          <p:cNvSpPr/>
          <p:nvPr/>
        </p:nvSpPr>
        <p:spPr>
          <a:xfrm>
            <a:off x="6674290" y="5651819"/>
            <a:ext cx="5636319" cy="1220975"/>
          </a:xfrm>
          <a:prstGeom prst="rect">
            <a:avLst/>
          </a:prstGeom>
          <a:solidFill>
            <a:srgbClr val="EA1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9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B1C93798-B2E9-404F-AEED-B12D38675F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7550" y="5705695"/>
            <a:ext cx="5582866" cy="11523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53">
                <a:solidFill>
                  <a:schemeClr val="bg1"/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pt-BR" dirty="0"/>
              <a:t>Inserir nome plano estratégico</a:t>
            </a:r>
          </a:p>
        </p:txBody>
      </p:sp>
    </p:spTree>
    <p:extLst>
      <p:ext uri="{BB962C8B-B14F-4D97-AF65-F5344CB8AC3E}">
        <p14:creationId xmlns:p14="http://schemas.microsoft.com/office/powerpoint/2010/main" val="2524047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Top tab and mai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k object 16">
            <a:extLst>
              <a:ext uri="{FF2B5EF4-FFF2-40B4-BE49-F238E27FC236}">
                <a16:creationId xmlns:a16="http://schemas.microsoft.com/office/drawing/2014/main" id="{245E105E-69C3-D740-8845-C23DABAF87A0}"/>
              </a:ext>
            </a:extLst>
          </p:cNvPr>
          <p:cNvSpPr/>
          <p:nvPr userDrawn="1"/>
        </p:nvSpPr>
        <p:spPr>
          <a:xfrm>
            <a:off x="-420" y="0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8E725940-EEF0-7541-BB58-2B5DB2A7DC17}"/>
              </a:ext>
            </a:extLst>
          </p:cNvPr>
          <p:cNvSpPr/>
          <p:nvPr userDrawn="1"/>
        </p:nvSpPr>
        <p:spPr>
          <a:xfrm rot="10800000">
            <a:off x="221200" y="14287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C12AB90D-77B5-3541-BC85-238D57094F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5CB6FFEB-D29D-C246-B4AA-A7AF573BE7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03BF0C6-C40C-C249-B6C9-EE4CA7E40D1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2335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B2A5DB9-DBE4-CE4B-B8B0-9C09091598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0" y="806102"/>
            <a:ext cx="7848600" cy="47504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SLIDE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58D5F38-41EF-C845-8E89-833C743C1B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0000" y="1905000"/>
            <a:ext cx="78486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Body copy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95976E3-6A20-D24B-A316-8B04383D454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0000" y="1296686"/>
            <a:ext cx="7848600" cy="60831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 dirty="0"/>
              <a:t>COPY SUBHEAD</a:t>
            </a:r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97F9C92-8320-5041-A176-C1369B5E9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855957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Top tab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k object 16">
            <a:extLst>
              <a:ext uri="{FF2B5EF4-FFF2-40B4-BE49-F238E27FC236}">
                <a16:creationId xmlns:a16="http://schemas.microsoft.com/office/drawing/2014/main" id="{D1A91B13-1ADB-3B42-9A26-2B76C236001A}"/>
              </a:ext>
            </a:extLst>
          </p:cNvPr>
          <p:cNvSpPr/>
          <p:nvPr userDrawn="1"/>
        </p:nvSpPr>
        <p:spPr>
          <a:xfrm>
            <a:off x="0" y="2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BC34DAB1-F764-1C45-9EAC-1A0764246BB2}"/>
              </a:ext>
            </a:extLst>
          </p:cNvPr>
          <p:cNvSpPr/>
          <p:nvPr userDrawn="1"/>
        </p:nvSpPr>
        <p:spPr>
          <a:xfrm rot="10800000">
            <a:off x="221200" y="14287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1E0D6FB-B846-364E-98CB-7F160315B5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D714C5FD-E585-284F-8EF9-687ABC5B84BE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200400" y="0"/>
            <a:ext cx="89928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2CE4755C-9982-1C48-89B0-976E61383D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2335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EEA787B-434B-CD44-914C-3E4F1EAA48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91611BF-9703-C74E-94E2-6124BB05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</p:spTree>
    <p:extLst>
      <p:ext uri="{BB962C8B-B14F-4D97-AF65-F5344CB8AC3E}">
        <p14:creationId xmlns:p14="http://schemas.microsoft.com/office/powerpoint/2010/main" val="1587071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Bottom tab and mai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>
            <a:extLst>
              <a:ext uri="{FF2B5EF4-FFF2-40B4-BE49-F238E27FC236}">
                <a16:creationId xmlns:a16="http://schemas.microsoft.com/office/drawing/2014/main" id="{E71BD2F6-47E5-294F-9139-07D4CE072F9C}"/>
              </a:ext>
            </a:extLst>
          </p:cNvPr>
          <p:cNvSpPr/>
          <p:nvPr userDrawn="1"/>
        </p:nvSpPr>
        <p:spPr>
          <a:xfrm>
            <a:off x="0" y="2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C10EFB11-E9CE-5B4B-AC68-9F755A538DE7}"/>
              </a:ext>
            </a:extLst>
          </p:cNvPr>
          <p:cNvSpPr/>
          <p:nvPr userDrawn="1"/>
        </p:nvSpPr>
        <p:spPr>
          <a:xfrm>
            <a:off x="221200" y="222236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771CC1-1D97-EC4C-9917-68F5EC2B8B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8F9D9D22-C316-634F-BEDF-6108F712BA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4621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93FA333-24ED-5847-B52C-2A19165B6E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0" y="806102"/>
            <a:ext cx="7848600" cy="47504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SLIDE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9252C6F-1C51-5442-BEB5-50262BC1C0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0000" y="1905000"/>
            <a:ext cx="78486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Body copy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6E2AC53-264E-7F46-938E-4528119F22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0000" y="1296686"/>
            <a:ext cx="7848600" cy="60831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 dirty="0"/>
              <a:t>COPY SUBHEAD</a:t>
            </a:r>
            <a:endParaRPr lang="en-US" dirty="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A8DD5834-51CE-F84B-B75B-1A337FA56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A1C2551-FF9B-7B45-918B-A3C84C5877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</p:spTree>
    <p:extLst>
      <p:ext uri="{BB962C8B-B14F-4D97-AF65-F5344CB8AC3E}">
        <p14:creationId xmlns:p14="http://schemas.microsoft.com/office/powerpoint/2010/main" val="381406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Bottom tab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28C827-1500-9A4F-8F69-6BF1666801EF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200400" y="0"/>
            <a:ext cx="89928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sp>
        <p:nvSpPr>
          <p:cNvPr id="3" name="bk object 16">
            <a:extLst>
              <a:ext uri="{FF2B5EF4-FFF2-40B4-BE49-F238E27FC236}">
                <a16:creationId xmlns:a16="http://schemas.microsoft.com/office/drawing/2014/main" id="{47A9526D-8FCB-664F-BE09-F406F56ED97B}"/>
              </a:ext>
            </a:extLst>
          </p:cNvPr>
          <p:cNvSpPr/>
          <p:nvPr userDrawn="1"/>
        </p:nvSpPr>
        <p:spPr>
          <a:xfrm>
            <a:off x="0" y="2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52F97E05-00D8-8F49-B374-4C958A8E2000}"/>
              </a:ext>
            </a:extLst>
          </p:cNvPr>
          <p:cNvSpPr/>
          <p:nvPr userDrawn="1"/>
        </p:nvSpPr>
        <p:spPr>
          <a:xfrm>
            <a:off x="221200" y="222236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9BC463-9117-3243-ACAF-43A5E59AE6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C15120CC-EBA7-344B-89CA-3373B40C59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4621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69B8DC2-3B14-0941-8722-FB2D2DD15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DD7404E-90C3-2B49-8DED-2C7C1922F7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</p:spTree>
    <p:extLst>
      <p:ext uri="{BB962C8B-B14F-4D97-AF65-F5344CB8AC3E}">
        <p14:creationId xmlns:p14="http://schemas.microsoft.com/office/powerpoint/2010/main" val="421966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Gráfico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Image"/>
          <p:cNvSpPr>
            <a:spLocks noGrp="1"/>
          </p:cNvSpPr>
          <p:nvPr>
            <p:ph type="pic" sz="quarter" idx="21"/>
          </p:nvPr>
        </p:nvSpPr>
        <p:spPr>
          <a:xfrm>
            <a:off x="1" y="1"/>
            <a:ext cx="3223262" cy="499364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6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3404034" y="749459"/>
            <a:ext cx="8248216" cy="820738"/>
          </a:xfrm>
          <a:prstGeom prst="rect">
            <a:avLst/>
          </a:prstGeom>
        </p:spPr>
        <p:txBody>
          <a:bodyPr lIns="91436" tIns="91436" rIns="91436" bIns="91436"/>
          <a:lstStyle>
            <a:lvl1pPr>
              <a:buClr>
                <a:srgbClr val="FFFFFF"/>
              </a:buClr>
            </a:lvl1pPr>
            <a:lvl2pPr>
              <a:buClr>
                <a:srgbClr val="FFFFFF"/>
              </a:buClr>
            </a:lvl2pPr>
            <a:lvl3pPr>
              <a:buClr>
                <a:srgbClr val="FFFFFF"/>
              </a:buClr>
            </a:lvl3pPr>
            <a:lvl4pPr>
              <a:buClr>
                <a:srgbClr val="FFFFFF"/>
              </a:buClr>
            </a:lvl4pPr>
            <a:lvl5pPr>
              <a:buClr>
                <a:srgbClr val="FFFFFF"/>
              </a:buClr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47" name="Body Level One…"/>
          <p:cNvSpPr txBox="1">
            <a:spLocks noGrp="1"/>
          </p:cNvSpPr>
          <p:nvPr>
            <p:ph type="body" sz="quarter" idx="22"/>
          </p:nvPr>
        </p:nvSpPr>
        <p:spPr>
          <a:xfrm>
            <a:off x="3404034" y="1917190"/>
            <a:ext cx="8248792" cy="559796"/>
          </a:xfrm>
          <a:prstGeom prst="rect">
            <a:avLst/>
          </a:prstGeom>
        </p:spPr>
        <p:txBody>
          <a:bodyPr lIns="91436" tIns="91436" rIns="91436" bIns="91436"/>
          <a:lstStyle>
            <a:lvl1pPr marL="0" indent="0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3200" b="1">
                <a:solidFill>
                  <a:srgbClr val="CB5E33"/>
                </a:solidFill>
                <a:latin typeface="NaturaAndCo Book"/>
                <a:sym typeface="NaturaAndCo Book"/>
              </a:defRPr>
            </a:lvl1pPr>
          </a:lstStyle>
          <a:p>
            <a:pPr marL="0" indent="0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3200" b="1">
                <a:solidFill>
                  <a:srgbClr val="CB5E33"/>
                </a:solidFill>
                <a:latin typeface="NaturaAndCo Book"/>
                <a:ea typeface="NaturaAndCo Book"/>
                <a:cs typeface="NaturaAndCo Book"/>
                <a:sym typeface="NaturaAndCo Book"/>
              </a:defRPr>
            </a:pPr>
            <a:endParaRPr/>
          </a:p>
        </p:txBody>
      </p:sp>
      <p:sp>
        <p:nvSpPr>
          <p:cNvPr id="148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8270817" y="5231573"/>
            <a:ext cx="466786" cy="369324"/>
          </a:xfrm>
          <a:prstGeom prst="rect">
            <a:avLst/>
          </a:prstGeom>
        </p:spPr>
        <p:txBody>
          <a:bodyPr lIns="91436" tIns="91436" rIns="91436" bIns="91436" anchor="ctr"/>
          <a:lstStyle>
            <a:lvl1pPr algn="r" defTabSz="914400">
              <a:defRPr b="1">
                <a:solidFill>
                  <a:srgbClr val="000000"/>
                </a:solidFill>
                <a:latin typeface="NaturaAndCo Book"/>
                <a:ea typeface="NaturaAndCo Book"/>
                <a:cs typeface="NaturaAndCo Book"/>
                <a:sym typeface="NaturaAndCo Book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060946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806102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SLIDE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77DEB7F3-E4AF-D448-9174-241CB89C0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905000"/>
            <a:ext cx="105918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Body copy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 dirty="0"/>
              <a:t>COPY SUBHEAD</a:t>
            </a:r>
            <a:endParaRPr lang="en-US" dirty="0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93581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194376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212653-B2AC-4C46-B574-A9A2BE36E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123A2A4-07E6-464D-AB77-5F3A294C9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234533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 Top tab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k object 16">
            <a:extLst>
              <a:ext uri="{FF2B5EF4-FFF2-40B4-BE49-F238E27FC236}">
                <a16:creationId xmlns:a16="http://schemas.microsoft.com/office/drawing/2014/main" id="{D1A91B13-1ADB-3B42-9A26-2B76C236001A}"/>
              </a:ext>
            </a:extLst>
          </p:cNvPr>
          <p:cNvSpPr/>
          <p:nvPr userDrawn="1"/>
        </p:nvSpPr>
        <p:spPr>
          <a:xfrm>
            <a:off x="0" y="2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BC34DAB1-F764-1C45-9EAC-1A0764246BB2}"/>
              </a:ext>
            </a:extLst>
          </p:cNvPr>
          <p:cNvSpPr/>
          <p:nvPr userDrawn="1"/>
        </p:nvSpPr>
        <p:spPr>
          <a:xfrm rot="10800000">
            <a:off x="221200" y="14287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1E0D6FB-B846-364E-98CB-7F160315B5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D714C5FD-E585-284F-8EF9-687ABC5B84BE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200400" y="0"/>
            <a:ext cx="89928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2CE4755C-9982-1C48-89B0-976E61383D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2335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EEA787B-434B-CD44-914C-3E4F1EAA48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91611BF-9703-C74E-94E2-6124BB05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</p:spTree>
    <p:extLst>
      <p:ext uri="{BB962C8B-B14F-4D97-AF65-F5344CB8AC3E}">
        <p14:creationId xmlns:p14="http://schemas.microsoft.com/office/powerpoint/2010/main" val="2338573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7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511305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338981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FEC2E1-CB72-46C7-9F67-5E52D4BE9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439732-17B3-45A2-B881-2FDF242C7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D99368-7735-4D91-B428-6BFC732FB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157D0-72CF-489B-A3FC-4EABD23CB40A}" type="datetimeFigureOut">
              <a:rPr lang="pt-BR" smtClean="0"/>
              <a:t>10/10/2022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CAB440-3E97-4EF5-B4CF-756FADAF4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F6728D-E6D8-4900-B148-320A50E16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2CDB5-775C-4D72-B680-14008644AF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4492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961500-A954-4213-A378-12E9B3F78B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695E1F-C2DD-4737-975E-00C517BD9990}" type="datetimeFigureOut">
              <a:rPr lang="pt-BR" smtClean="0"/>
              <a:t>10/10/2022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3AF3BD-2E63-4204-8EB6-FF5DD89E4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E5BFBC-B2E3-4531-8533-688A0D906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2B6C9-C140-4041-9ACD-DB64F39984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21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17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ags" Target="../tags/tag1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9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157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634868" rtl="0" eaLnBrk="1" latinLnBrk="0" hangingPunct="1">
        <a:lnSpc>
          <a:spcPct val="90000"/>
        </a:lnSpc>
        <a:spcBef>
          <a:spcPct val="0"/>
        </a:spcBef>
        <a:buNone/>
        <a:defRPr sz="30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8717" indent="-158717" algn="l" defTabSz="634868" rtl="0" eaLnBrk="1" latinLnBrk="0" hangingPunct="1">
        <a:lnSpc>
          <a:spcPct val="90000"/>
        </a:lnSpc>
        <a:spcBef>
          <a:spcPts val="694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1pPr>
      <a:lvl2pPr marL="476151" indent="-158717" algn="l" defTabSz="634868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2pPr>
      <a:lvl3pPr marL="793585" indent="-158717" algn="l" defTabSz="634868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389" kern="1200">
          <a:solidFill>
            <a:schemeClr val="tx1"/>
          </a:solidFill>
          <a:latin typeface="+mn-lt"/>
          <a:ea typeface="+mn-ea"/>
          <a:cs typeface="+mn-cs"/>
        </a:defRPr>
      </a:lvl3pPr>
      <a:lvl4pPr marL="1111019" indent="-158717" algn="l" defTabSz="634868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4pPr>
      <a:lvl5pPr marL="1428453" indent="-158717" algn="l" defTabSz="634868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5pPr>
      <a:lvl6pPr marL="1745887" indent="-158717" algn="l" defTabSz="634868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063321" indent="-158717" algn="l" defTabSz="634868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2380755" indent="-158717" algn="l" defTabSz="634868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2698189" indent="-158717" algn="l" defTabSz="634868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34868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1pPr>
      <a:lvl2pPr marL="317434" algn="l" defTabSz="634868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2pPr>
      <a:lvl3pPr marL="634868" algn="l" defTabSz="634868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3pPr>
      <a:lvl4pPr marL="952302" algn="l" defTabSz="634868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4pPr>
      <a:lvl5pPr marL="1269736" algn="l" defTabSz="634868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5pPr>
      <a:lvl6pPr marL="1587170" algn="l" defTabSz="634868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1904604" algn="l" defTabSz="634868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2222038" algn="l" defTabSz="634868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2539472" algn="l" defTabSz="634868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22810A-41A8-454B-8B69-0FF599CAF3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09519948-FCA7-6C4E-A377-9FC4BCB6B644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86656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84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11760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o 8" hidden="1">
            <a:extLst>
              <a:ext uri="{FF2B5EF4-FFF2-40B4-BE49-F238E27FC236}">
                <a16:creationId xmlns:a16="http://schemas.microsoft.com/office/drawing/2014/main" id="{4B821E49-3340-47D0-87F2-A7BD3B4399B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8" imgW="421" imgH="423" progId="TCLayout.ActiveDocument.1">
                  <p:embed/>
                </p:oleObj>
              </mc:Choice>
              <mc:Fallback>
                <p:oleObj name="Slide do think-cell" r:id="rId8" imgW="421" imgH="423" progId="TCLayout.ActiveDocument.1">
                  <p:embed/>
                  <p:pic>
                    <p:nvPicPr>
                      <p:cNvPr id="9" name="Objeto 8" hidden="1">
                        <a:extLst>
                          <a:ext uri="{FF2B5EF4-FFF2-40B4-BE49-F238E27FC236}">
                            <a16:creationId xmlns:a16="http://schemas.microsoft.com/office/drawing/2014/main" id="{4B821E49-3340-47D0-87F2-A7BD3B4399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tângulo 6" hidden="1">
            <a:extLst>
              <a:ext uri="{FF2B5EF4-FFF2-40B4-BE49-F238E27FC236}">
                <a16:creationId xmlns:a16="http://schemas.microsoft.com/office/drawing/2014/main" id="{FCF05D3B-F64B-4A68-B117-85BBC599E3C5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pt-BR" sz="3300" b="1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F90CF0D-4C36-417B-93C3-3E9B85EB1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523"/>
            <a:ext cx="10515600" cy="13251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D519C7-5384-470D-9438-6E229ABE5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229"/>
            <a:ext cx="10515600" cy="4351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BA0FCF-60D3-456F-8D33-CFEFCE4C00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748"/>
            <a:ext cx="27432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157D0-72CF-489B-A3FC-4EABD23CB40A}" type="datetimeFigureOut">
              <a:rPr lang="pt-BR" smtClean="0"/>
              <a:t>10/10/2022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4C04CE-4AAD-4E3A-9B9A-A668C1A6E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748"/>
            <a:ext cx="41148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96146E-2B5A-48DC-BAC5-738F62761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748"/>
            <a:ext cx="27432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2CDB5-775C-4D72-B680-14008644AF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940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https://www.avoncomigo.avon.com.br/wcsstore/AvonStoreCAS/imgs-catalog/fullimage/1465830.jpg" TargetMode="External"/><Relationship Id="rId3" Type="http://schemas.openxmlformats.org/officeDocument/2006/relationships/image" Target="../media/image10.png"/><Relationship Id="rId7" Type="http://schemas.openxmlformats.org/officeDocument/2006/relationships/image" Target="https://www.avoncomigo.avon.com.br/wcsstore/AvonStoreCAS/imgs-catalog/fullimage/1473112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https://www.avoncomigo.avon.com.br/wcsstore/AvonStoreCAS/imgs-catalog/fullimage/1440601.jpg" TargetMode="External"/><Relationship Id="rId5" Type="http://schemas.openxmlformats.org/officeDocument/2006/relationships/image" Target="https://www.avoncomigo.avon.com.br/wcsstore/AvonStoreCAS/imgs-catalog/fullimage/1327831.jpg" TargetMode="External"/><Relationship Id="rId10" Type="http://schemas.openxmlformats.org/officeDocument/2006/relationships/image" Target="https://www.avoncomigo.avon.com.br/wcsstore/AvonStoreCAS/imgs-catalog/fullimage/1389655.jpg" TargetMode="External"/><Relationship Id="rId4" Type="http://schemas.openxmlformats.org/officeDocument/2006/relationships/image" Target="../media/image12.png"/><Relationship Id="rId9" Type="http://schemas.openxmlformats.org/officeDocument/2006/relationships/image" Target="https://www.avoncomigo.avon.com.br/wcsstore/AvonStoreCAS/imgs-catalog/fullimage/1486446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https://www.avoncomigo.avon.com.br/wcsstore/AvonStoreCAS/imgs-catalog/fullimage/1404906.jpg" TargetMode="External"/><Relationship Id="rId5" Type="http://schemas.openxmlformats.org/officeDocument/2006/relationships/image" Target="https://www.avoncomigo.avon.com.br/wcsstore/AvonStoreCAS/imgs-catalog/fullimage/1473464.jpg" TargetMode="Externa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" descr="Image">
            <a:extLst>
              <a:ext uri="{FF2B5EF4-FFF2-40B4-BE49-F238E27FC236}">
                <a16:creationId xmlns:a16="http://schemas.microsoft.com/office/drawing/2014/main" id="{18FEC1E1-5A92-497A-9980-997C451B9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7248" y="-12700"/>
            <a:ext cx="1278985" cy="688340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AutoShape 2">
            <a:extLst>
              <a:ext uri="{FF2B5EF4-FFF2-40B4-BE49-F238E27FC236}">
                <a16:creationId xmlns:a16="http://schemas.microsoft.com/office/drawing/2014/main" id="{2435D6AA-8DB8-4B25-9A06-C2DCAEAC86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09970" y="90787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FD1EE01-801E-5D62-55BE-12CD26122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35" y="308494"/>
            <a:ext cx="4116412" cy="6241012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47BC3C11-E2AF-95A6-1EAF-6856B391C435}"/>
              </a:ext>
            </a:extLst>
          </p:cNvPr>
          <p:cNvCxnSpPr/>
          <p:nvPr/>
        </p:nvCxnSpPr>
        <p:spPr>
          <a:xfrm>
            <a:off x="5289453" y="648369"/>
            <a:ext cx="18428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7CA3CC85-5937-3991-A640-AABCD27F6CD8}"/>
              </a:ext>
            </a:extLst>
          </p:cNvPr>
          <p:cNvSpPr txBox="1"/>
          <p:nvPr/>
        </p:nvSpPr>
        <p:spPr>
          <a:xfrm>
            <a:off x="7455877" y="308494"/>
            <a:ext cx="473612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700" dirty="0">
                <a:latin typeface="Zona Pro Light" panose="02010A03040002020004" pitchFamily="2" charset="0"/>
              </a:rPr>
              <a:t>CP02/23                                                logo Avon</a:t>
            </a:r>
            <a:endParaRPr lang="en-US" sz="1700" dirty="0">
              <a:latin typeface="Zona Pro Light" panose="02010A03040002020004" pitchFamily="2" charset="0"/>
            </a:endParaRP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A468A3F8-8EC9-2D83-F1C0-AFE42F355C17}"/>
              </a:ext>
            </a:extLst>
          </p:cNvPr>
          <p:cNvCxnSpPr/>
          <p:nvPr/>
        </p:nvCxnSpPr>
        <p:spPr>
          <a:xfrm>
            <a:off x="5247249" y="1334086"/>
            <a:ext cx="18428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726284B6-FCB7-E841-B865-700CE5D47F6F}"/>
              </a:ext>
            </a:extLst>
          </p:cNvPr>
          <p:cNvSpPr txBox="1"/>
          <p:nvPr/>
        </p:nvSpPr>
        <p:spPr>
          <a:xfrm>
            <a:off x="7132320" y="907873"/>
            <a:ext cx="493307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700" dirty="0">
                <a:latin typeface="Zona Pro Light" panose="02010A03040002020004" pitchFamily="2" charset="0"/>
              </a:rPr>
              <a:t>Título: Nossos campeões de vendas estão em falta? Vem de alternativas imperdíveis pra você lucrar! </a:t>
            </a:r>
            <a:endParaRPr lang="en-US" sz="1700" dirty="0">
              <a:latin typeface="Zona Pro Light" panose="02010A03040002020004" pitchFamily="2" charset="0"/>
            </a:endParaRP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703F35F3-7A0F-6402-61CA-2B94BCABDF8C}"/>
              </a:ext>
            </a:extLst>
          </p:cNvPr>
          <p:cNvCxnSpPr/>
          <p:nvPr/>
        </p:nvCxnSpPr>
        <p:spPr>
          <a:xfrm>
            <a:off x="5289453" y="2485293"/>
            <a:ext cx="18428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23CEB6A-DD0F-6B77-742D-8B9B4E9177E1}"/>
              </a:ext>
            </a:extLst>
          </p:cNvPr>
          <p:cNvSpPr txBox="1"/>
          <p:nvPr/>
        </p:nvSpPr>
        <p:spPr>
          <a:xfrm>
            <a:off x="7132320" y="2180492"/>
            <a:ext cx="4487594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700" dirty="0">
                <a:latin typeface="Zona Pro Light" panose="02010A03040002020004" pitchFamily="2" charset="0"/>
              </a:rPr>
              <a:t>Deixar coluna “indisponível” e coluna “alternativa” </a:t>
            </a:r>
          </a:p>
          <a:p>
            <a:pPr algn="l"/>
            <a:endParaRPr lang="en-US" sz="1700" dirty="0">
              <a:latin typeface="Zona Pro Light" panose="02010A03040002020004" pitchFamily="2" charset="0"/>
            </a:endParaRPr>
          </a:p>
          <a:p>
            <a:pPr algn="l"/>
            <a:r>
              <a:rPr lang="en-US" sz="1700" dirty="0" err="1">
                <a:latin typeface="Zona Pro Light" panose="02010A03040002020004" pitchFamily="2" charset="0"/>
              </a:rPr>
              <a:t>Atualizando</a:t>
            </a:r>
            <a:r>
              <a:rPr lang="en-US" sz="1700" dirty="0">
                <a:latin typeface="Zona Pro Light" panose="02010A03040002020004" pitchFamily="2" charset="0"/>
              </a:rPr>
              <a:t> com </a:t>
            </a:r>
            <a:r>
              <a:rPr lang="en-US" sz="1700" dirty="0" err="1">
                <a:latin typeface="Zona Pro Light" panose="02010A03040002020004" pitchFamily="2" charset="0"/>
              </a:rPr>
              <a:t>os</a:t>
            </a:r>
            <a:r>
              <a:rPr lang="en-US" sz="1700" dirty="0">
                <a:latin typeface="Zona Pro Light" panose="02010A03040002020004" pitchFamily="2" charset="0"/>
              </a:rPr>
              <a:t> </a:t>
            </a:r>
            <a:r>
              <a:rPr lang="en-US" sz="1700" dirty="0" err="1">
                <a:latin typeface="Zona Pro Light" panose="02010A03040002020004" pitchFamily="2" charset="0"/>
              </a:rPr>
              <a:t>produtos</a:t>
            </a:r>
            <a:r>
              <a:rPr lang="en-US" sz="1700" dirty="0">
                <a:latin typeface="Zona Pro Light" panose="02010A03040002020004" pitchFamily="2" charset="0"/>
              </a:rPr>
              <a:t> </a:t>
            </a:r>
            <a:r>
              <a:rPr lang="en-US" sz="1700" dirty="0" err="1">
                <a:latin typeface="Zona Pro Light" panose="02010A03040002020004" pitchFamily="2" charset="0"/>
              </a:rPr>
              <a:t>nos</a:t>
            </a:r>
            <a:r>
              <a:rPr lang="en-US" sz="1700" dirty="0">
                <a:latin typeface="Zona Pro Light" panose="02010A03040002020004" pitchFamily="2" charset="0"/>
              </a:rPr>
              <a:t> slides a </a:t>
            </a:r>
            <a:r>
              <a:rPr lang="en-US" sz="1700" dirty="0" err="1">
                <a:latin typeface="Zona Pro Light" panose="02010A03040002020004" pitchFamily="2" charset="0"/>
              </a:rPr>
              <a:t>seguir</a:t>
            </a:r>
            <a:r>
              <a:rPr lang="en-US" sz="1700" dirty="0">
                <a:latin typeface="Zona Pro Light" panose="02010A03040002020004" pitchFamily="2" charset="0"/>
              </a:rPr>
              <a:t>, </a:t>
            </a:r>
            <a:r>
              <a:rPr lang="en-US" sz="1700" dirty="0" err="1">
                <a:latin typeface="Zona Pro Light" panose="02010A03040002020004" pitchFamily="2" charset="0"/>
              </a:rPr>
              <a:t>deixando</a:t>
            </a:r>
            <a:r>
              <a:rPr lang="en-US" sz="1700" dirty="0">
                <a:latin typeface="Zona Pro Light" panose="02010A03040002020004" pitchFamily="2" charset="0"/>
              </a:rPr>
              <a:t> </a:t>
            </a:r>
            <a:r>
              <a:rPr lang="en-US" sz="1700" dirty="0" err="1">
                <a:latin typeface="Zona Pro Light" panose="02010A03040002020004" pitchFamily="2" charset="0"/>
              </a:rPr>
              <a:t>espaço</a:t>
            </a:r>
            <a:r>
              <a:rPr lang="en-US" sz="1700" dirty="0">
                <a:latin typeface="Zona Pro Light" panose="02010A03040002020004" pitchFamily="2" charset="0"/>
              </a:rPr>
              <a:t> para Código, </a:t>
            </a:r>
            <a:r>
              <a:rPr lang="en-US" sz="1700" dirty="0" err="1">
                <a:latin typeface="Zona Pro Light" panose="02010A03040002020004" pitchFamily="2" charset="0"/>
              </a:rPr>
              <a:t>nome</a:t>
            </a:r>
            <a:r>
              <a:rPr lang="en-US" sz="1700" dirty="0">
                <a:latin typeface="Zona Pro Light" panose="02010A03040002020004" pitchFamily="2" charset="0"/>
              </a:rPr>
              <a:t> do </a:t>
            </a:r>
            <a:r>
              <a:rPr lang="en-US" sz="1700" dirty="0" err="1">
                <a:latin typeface="Zona Pro Light" panose="02010A03040002020004" pitchFamily="2" charset="0"/>
              </a:rPr>
              <a:t>produto</a:t>
            </a:r>
            <a:r>
              <a:rPr lang="en-US" sz="1700" dirty="0">
                <a:latin typeface="Zona Pro Light" panose="02010A03040002020004" pitchFamily="2" charset="0"/>
              </a:rPr>
              <a:t> e </a:t>
            </a:r>
            <a:r>
              <a:rPr lang="en-US" sz="1700" dirty="0" err="1">
                <a:latin typeface="Zona Pro Light" panose="02010A03040002020004" pitchFamily="2" charset="0"/>
              </a:rPr>
              <a:t>preços</a:t>
            </a:r>
            <a:r>
              <a:rPr lang="en-US" sz="1700" dirty="0">
                <a:latin typeface="Zona Pro Light" panose="02010A03040002020004" pitchFamily="2" charset="0"/>
              </a:rPr>
              <a:t> para 1 a 5 </a:t>
            </a:r>
            <a:r>
              <a:rPr lang="en-US" sz="1700" dirty="0" err="1">
                <a:latin typeface="Zona Pro Light" panose="02010A03040002020004" pitchFamily="2" charset="0"/>
              </a:rPr>
              <a:t>Estrelas</a:t>
            </a:r>
            <a:r>
              <a:rPr lang="en-US" sz="1700" dirty="0">
                <a:latin typeface="Zona Pro Light" panose="02010A03040002020004" pitchFamily="2" charset="0"/>
              </a:rPr>
              <a:t>.  </a:t>
            </a:r>
            <a:endParaRPr lang="pt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52806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 39">
            <a:extLst>
              <a:ext uri="{FF2B5EF4-FFF2-40B4-BE49-F238E27FC236}">
                <a16:creationId xmlns:a16="http://schemas.microsoft.com/office/drawing/2014/main" id="{F44FBD53-2CD3-4039-A358-EE81815FF049}"/>
              </a:ext>
            </a:extLst>
          </p:cNvPr>
          <p:cNvSpPr/>
          <p:nvPr/>
        </p:nvSpPr>
        <p:spPr>
          <a:xfrm>
            <a:off x="6904091" y="771498"/>
            <a:ext cx="4995344" cy="2031586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9173368-FEA8-4E32-A5A7-DA55C60C4BE3}"/>
              </a:ext>
            </a:extLst>
          </p:cNvPr>
          <p:cNvSpPr/>
          <p:nvPr/>
        </p:nvSpPr>
        <p:spPr>
          <a:xfrm>
            <a:off x="6904091" y="4826414"/>
            <a:ext cx="4995344" cy="2031586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8D7CEAFC-3CA6-401A-91D9-9629222740AC}"/>
              </a:ext>
            </a:extLst>
          </p:cNvPr>
          <p:cNvSpPr/>
          <p:nvPr/>
        </p:nvSpPr>
        <p:spPr>
          <a:xfrm>
            <a:off x="6904091" y="2781306"/>
            <a:ext cx="4995344" cy="2031586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234C76A6-A694-4185-911F-2BE81C9D9FBB}"/>
              </a:ext>
            </a:extLst>
          </p:cNvPr>
          <p:cNvSpPr/>
          <p:nvPr/>
        </p:nvSpPr>
        <p:spPr>
          <a:xfrm>
            <a:off x="1194301" y="771498"/>
            <a:ext cx="4995344" cy="2031586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D9A79C94-DDFE-41E6-9146-394D552F9089}"/>
              </a:ext>
            </a:extLst>
          </p:cNvPr>
          <p:cNvSpPr/>
          <p:nvPr/>
        </p:nvSpPr>
        <p:spPr>
          <a:xfrm>
            <a:off x="1194301" y="4812891"/>
            <a:ext cx="4995344" cy="2031586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DE1835D2-F738-488A-9AA5-FEFC0166F047}"/>
              </a:ext>
            </a:extLst>
          </p:cNvPr>
          <p:cNvSpPr/>
          <p:nvPr/>
        </p:nvSpPr>
        <p:spPr>
          <a:xfrm>
            <a:off x="1194899" y="2771117"/>
            <a:ext cx="4995344" cy="2031586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" descr="Image">
            <a:extLst>
              <a:ext uri="{FF2B5EF4-FFF2-40B4-BE49-F238E27FC236}">
                <a16:creationId xmlns:a16="http://schemas.microsoft.com/office/drawing/2014/main" id="{18FEC1E1-5A92-497A-9980-997C451B9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7248" y="-12700"/>
            <a:ext cx="1278985" cy="6883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mage33.png" descr="image33.png">
            <a:extLst>
              <a:ext uri="{FF2B5EF4-FFF2-40B4-BE49-F238E27FC236}">
                <a16:creationId xmlns:a16="http://schemas.microsoft.com/office/drawing/2014/main" id="{9B5E26BA-3F91-44C6-832B-B489B28BB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405" y="287269"/>
            <a:ext cx="1278985" cy="179443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CaixaDeTexto 73">
            <a:extLst>
              <a:ext uri="{FF2B5EF4-FFF2-40B4-BE49-F238E27FC236}">
                <a16:creationId xmlns:a16="http://schemas.microsoft.com/office/drawing/2014/main" id="{09CFDF92-6109-4D39-83C4-C14A0B504A19}"/>
              </a:ext>
            </a:extLst>
          </p:cNvPr>
          <p:cNvSpPr txBox="1"/>
          <p:nvPr/>
        </p:nvSpPr>
        <p:spPr>
          <a:xfrm>
            <a:off x="1766221" y="414647"/>
            <a:ext cx="40873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Indisponível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A43D8B9F-D60F-4302-9B2F-A8AF7B9537B4}"/>
              </a:ext>
            </a:extLst>
          </p:cNvPr>
          <p:cNvSpPr txBox="1"/>
          <p:nvPr/>
        </p:nvSpPr>
        <p:spPr>
          <a:xfrm>
            <a:off x="7482050" y="441274"/>
            <a:ext cx="40873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Alternativa</a:t>
            </a: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E89F6CB3-E12E-42A6-92D6-343074FA6218}"/>
              </a:ext>
            </a:extLst>
          </p:cNvPr>
          <p:cNvCxnSpPr>
            <a:cxnSpLocks/>
          </p:cNvCxnSpPr>
          <p:nvPr/>
        </p:nvCxnSpPr>
        <p:spPr>
          <a:xfrm>
            <a:off x="6499412" y="849194"/>
            <a:ext cx="1" cy="5842212"/>
          </a:xfrm>
          <a:prstGeom prst="line">
            <a:avLst/>
          </a:prstGeom>
          <a:ln>
            <a:solidFill>
              <a:srgbClr val="FD80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AutoShape 2">
            <a:extLst>
              <a:ext uri="{FF2B5EF4-FFF2-40B4-BE49-F238E27FC236}">
                <a16:creationId xmlns:a16="http://schemas.microsoft.com/office/drawing/2014/main" id="{2435D6AA-8DB8-4B25-9A06-C2DCAEAC86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09970" y="90787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3111DC5-4A04-465E-BD7A-0C30C59936A1}"/>
              </a:ext>
            </a:extLst>
          </p:cNvPr>
          <p:cNvSpPr txBox="1"/>
          <p:nvPr/>
        </p:nvSpPr>
        <p:spPr>
          <a:xfrm>
            <a:off x="8082865" y="1677010"/>
            <a:ext cx="2974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r" defTabSz="685800" fontAlgn="base">
              <a:spcBef>
                <a:spcPct val="0"/>
              </a:spcBef>
              <a:spcAft>
                <a:spcPct val="0"/>
              </a:spcAft>
              <a:defRPr kumimoji="0" sz="1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ow Text Regular"/>
                <a:ea typeface="ヒラギノ角ゴ ProN W3" charset="-128"/>
              </a:defRPr>
            </a:lvl1pPr>
          </a:lstStyle>
          <a:p>
            <a:r>
              <a:rPr lang="pt-BR" dirty="0"/>
              <a:t>BATOM LIQ ULT H2O VERM QUENTE </a:t>
            </a:r>
            <a:endParaRPr lang="pt-BR" dirty="0">
              <a:sym typeface="Gill Sans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67C3476-3155-49D4-AA77-C365F33F3130}"/>
              </a:ext>
            </a:extLst>
          </p:cNvPr>
          <p:cNvSpPr txBox="1"/>
          <p:nvPr/>
        </p:nvSpPr>
        <p:spPr>
          <a:xfrm>
            <a:off x="7717495" y="3700708"/>
            <a:ext cx="2974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r" defTabSz="685800" fontAlgn="base">
              <a:spcBef>
                <a:spcPct val="0"/>
              </a:spcBef>
              <a:spcAft>
                <a:spcPct val="0"/>
              </a:spcAft>
              <a:defRPr kumimoji="0" sz="1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ow Text Regular"/>
                <a:ea typeface="ヒラギノ角ゴ ProN W3" charset="-128"/>
              </a:defRPr>
            </a:lvl1pPr>
          </a:lstStyle>
          <a:p>
            <a:r>
              <a:rPr lang="en-US" dirty="0"/>
              <a:t>BATOM ULT CEREJA MALVA </a:t>
            </a:r>
            <a:endParaRPr lang="pt-BR" dirty="0">
              <a:sym typeface="Gill Sans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8447C6F-6031-4E00-ABD1-05654C8EAD23}"/>
              </a:ext>
            </a:extLst>
          </p:cNvPr>
          <p:cNvSpPr txBox="1"/>
          <p:nvPr/>
        </p:nvSpPr>
        <p:spPr>
          <a:xfrm>
            <a:off x="8091057" y="5740230"/>
            <a:ext cx="2974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r" defTabSz="685800" fontAlgn="base">
              <a:spcBef>
                <a:spcPct val="0"/>
              </a:spcBef>
              <a:spcAft>
                <a:spcPct val="0"/>
              </a:spcAft>
              <a:defRPr kumimoji="0" sz="1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ow Text Regular"/>
                <a:ea typeface="ヒラギノ角ゴ ProN W3" charset="-128"/>
              </a:defRPr>
            </a:lvl1pPr>
          </a:lstStyle>
          <a:p>
            <a:r>
              <a:rPr lang="en-US" dirty="0"/>
              <a:t>BATOM MATTE RESTAGE VERMELHO </a:t>
            </a:r>
            <a:endParaRPr lang="pt-BR" dirty="0">
              <a:sym typeface="Gill Sans" charset="0"/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7854925B-90A5-4C3A-8758-0A1693D92B56}"/>
              </a:ext>
            </a:extLst>
          </p:cNvPr>
          <p:cNvPicPr>
            <a:picLocks noChangeAspect="1"/>
          </p:cNvPicPr>
          <p:nvPr/>
        </p:nvPicPr>
        <p:blipFill>
          <a:blip r:link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1217" y="874814"/>
            <a:ext cx="1800000" cy="1800000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CF2B7857-305A-4506-A3DC-FF5CE375B86F}"/>
              </a:ext>
            </a:extLst>
          </p:cNvPr>
          <p:cNvPicPr>
            <a:picLocks noChangeAspect="1"/>
          </p:cNvPicPr>
          <p:nvPr/>
        </p:nvPicPr>
        <p:blipFill>
          <a:blip r:link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5185" y="853161"/>
            <a:ext cx="1800000" cy="1800000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8F6EB6B5-B012-43D9-931F-C2A272727A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657494"/>
              </p:ext>
            </p:extLst>
          </p:nvPr>
        </p:nvGraphicFramePr>
        <p:xfrm>
          <a:off x="1637035" y="876296"/>
          <a:ext cx="4457699" cy="600075"/>
        </p:xfrm>
        <a:graphic>
          <a:graphicData uri="http://schemas.openxmlformats.org/drawingml/2006/table">
            <a:tbl>
              <a:tblPr/>
              <a:tblGrid>
                <a:gridCol w="4457699">
                  <a:extLst>
                    <a:ext uri="{9D8B030D-6E8A-4147-A177-3AD203B41FA5}">
                      <a16:colId xmlns:a16="http://schemas.microsoft.com/office/drawing/2014/main" val="957908187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1º Short CP02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643869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27165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AVON POWERSTAY BATOM LIQUIDO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0527065"/>
                  </a:ext>
                </a:extLst>
              </a:tr>
            </a:tbl>
          </a:graphicData>
        </a:graphic>
      </p:graphicFrame>
      <p:pic>
        <p:nvPicPr>
          <p:cNvPr id="38" name="Imagem 37">
            <a:extLst>
              <a:ext uri="{FF2B5EF4-FFF2-40B4-BE49-F238E27FC236}">
                <a16:creationId xmlns:a16="http://schemas.microsoft.com/office/drawing/2014/main" id="{76F01937-800E-422E-9FDE-5258840EF397}"/>
              </a:ext>
            </a:extLst>
          </p:cNvPr>
          <p:cNvPicPr>
            <a:picLocks noChangeAspect="1"/>
          </p:cNvPicPr>
          <p:nvPr/>
        </p:nvPicPr>
        <p:blipFill>
          <a:blip r:link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3601" y="2901040"/>
            <a:ext cx="1800000" cy="1800000"/>
          </a:xfrm>
          <a:prstGeom prst="rect">
            <a:avLst/>
          </a:prstGeom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590A45D-9198-4501-9D4A-9EE50F751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519610"/>
              </p:ext>
            </p:extLst>
          </p:nvPr>
        </p:nvGraphicFramePr>
        <p:xfrm>
          <a:off x="1630812" y="2890804"/>
          <a:ext cx="4457699" cy="600075"/>
        </p:xfrm>
        <a:graphic>
          <a:graphicData uri="http://schemas.openxmlformats.org/drawingml/2006/table">
            <a:tbl>
              <a:tblPr/>
              <a:tblGrid>
                <a:gridCol w="4457699">
                  <a:extLst>
                    <a:ext uri="{9D8B030D-6E8A-4147-A177-3AD203B41FA5}">
                      <a16:colId xmlns:a16="http://schemas.microsoft.com/office/drawing/2014/main" val="2495597167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2º Short CP02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30055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99657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AVON BATOM ULTRACREMOSO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8300008"/>
                  </a:ext>
                </a:extLst>
              </a:tr>
            </a:tbl>
          </a:graphicData>
        </a:graphic>
      </p:graphicFrame>
      <p:pic>
        <p:nvPicPr>
          <p:cNvPr id="43" name="Imagem 42">
            <a:extLst>
              <a:ext uri="{FF2B5EF4-FFF2-40B4-BE49-F238E27FC236}">
                <a16:creationId xmlns:a16="http://schemas.microsoft.com/office/drawing/2014/main" id="{3E53E863-186F-4581-AA8B-E97C81A3F6AB}"/>
              </a:ext>
            </a:extLst>
          </p:cNvPr>
          <p:cNvPicPr>
            <a:picLocks noChangeAspect="1"/>
          </p:cNvPicPr>
          <p:nvPr/>
        </p:nvPicPr>
        <p:blipFill>
          <a:blip r:link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2739" y="2878473"/>
            <a:ext cx="1800000" cy="1800000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F8FE5D6-9CF5-4F29-9A6C-096B98475824}"/>
              </a:ext>
            </a:extLst>
          </p:cNvPr>
          <p:cNvPicPr>
            <a:picLocks noChangeAspect="1"/>
          </p:cNvPicPr>
          <p:nvPr/>
        </p:nvPicPr>
        <p:blipFill>
          <a:blip r:link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8387" y="4961050"/>
            <a:ext cx="1800000" cy="1800000"/>
          </a:xfrm>
          <a:prstGeom prst="rect">
            <a:avLst/>
          </a:prstGeom>
        </p:spPr>
      </p:pic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8FD423EE-D83E-4183-995D-2028B81CC1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326747"/>
              </p:ext>
            </p:extLst>
          </p:nvPr>
        </p:nvGraphicFramePr>
        <p:xfrm>
          <a:off x="1630811" y="4925435"/>
          <a:ext cx="4457699" cy="600075"/>
        </p:xfrm>
        <a:graphic>
          <a:graphicData uri="http://schemas.openxmlformats.org/drawingml/2006/table">
            <a:tbl>
              <a:tblPr/>
              <a:tblGrid>
                <a:gridCol w="4457699">
                  <a:extLst>
                    <a:ext uri="{9D8B030D-6E8A-4147-A177-3AD203B41FA5}">
                      <a16:colId xmlns:a16="http://schemas.microsoft.com/office/drawing/2014/main" val="4291895207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3º Short CP02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533372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89178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PW BATOM LQ MATTE COM BRILHO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225790"/>
                  </a:ext>
                </a:extLst>
              </a:tr>
            </a:tbl>
          </a:graphicData>
        </a:graphic>
      </p:graphicFrame>
      <p:pic>
        <p:nvPicPr>
          <p:cNvPr id="45" name="Imagem 44">
            <a:extLst>
              <a:ext uri="{FF2B5EF4-FFF2-40B4-BE49-F238E27FC236}">
                <a16:creationId xmlns:a16="http://schemas.microsoft.com/office/drawing/2014/main" id="{F7D98C3D-7186-4839-BFF1-22778755A376}"/>
              </a:ext>
            </a:extLst>
          </p:cNvPr>
          <p:cNvPicPr>
            <a:picLocks noChangeAspect="1"/>
          </p:cNvPicPr>
          <p:nvPr/>
        </p:nvPicPr>
        <p:blipFill>
          <a:blip r:link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2050" y="4950593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05005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 39">
            <a:extLst>
              <a:ext uri="{FF2B5EF4-FFF2-40B4-BE49-F238E27FC236}">
                <a16:creationId xmlns:a16="http://schemas.microsoft.com/office/drawing/2014/main" id="{F44FBD53-2CD3-4039-A358-EE81815FF049}"/>
              </a:ext>
            </a:extLst>
          </p:cNvPr>
          <p:cNvSpPr/>
          <p:nvPr/>
        </p:nvSpPr>
        <p:spPr>
          <a:xfrm>
            <a:off x="6904091" y="771498"/>
            <a:ext cx="4995344" cy="2031586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8D7CEAFC-3CA6-401A-91D9-9629222740AC}"/>
              </a:ext>
            </a:extLst>
          </p:cNvPr>
          <p:cNvSpPr/>
          <p:nvPr/>
        </p:nvSpPr>
        <p:spPr>
          <a:xfrm>
            <a:off x="6904091" y="2781306"/>
            <a:ext cx="4995344" cy="2031586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234C76A6-A694-4185-911F-2BE81C9D9FBB}"/>
              </a:ext>
            </a:extLst>
          </p:cNvPr>
          <p:cNvSpPr/>
          <p:nvPr/>
        </p:nvSpPr>
        <p:spPr>
          <a:xfrm>
            <a:off x="1194301" y="771498"/>
            <a:ext cx="4995344" cy="2031586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D9A79C94-DDFE-41E6-9146-394D552F9089}"/>
              </a:ext>
            </a:extLst>
          </p:cNvPr>
          <p:cNvSpPr/>
          <p:nvPr/>
        </p:nvSpPr>
        <p:spPr>
          <a:xfrm>
            <a:off x="1194301" y="4812891"/>
            <a:ext cx="4995344" cy="2031586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DE1835D2-F738-488A-9AA5-FEFC0166F047}"/>
              </a:ext>
            </a:extLst>
          </p:cNvPr>
          <p:cNvSpPr/>
          <p:nvPr/>
        </p:nvSpPr>
        <p:spPr>
          <a:xfrm>
            <a:off x="1194899" y="2771117"/>
            <a:ext cx="4995344" cy="2031586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" descr="Image">
            <a:extLst>
              <a:ext uri="{FF2B5EF4-FFF2-40B4-BE49-F238E27FC236}">
                <a16:creationId xmlns:a16="http://schemas.microsoft.com/office/drawing/2014/main" id="{18FEC1E1-5A92-497A-9980-997C451B9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7248" y="-12700"/>
            <a:ext cx="1278985" cy="6883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mage33.png" descr="image33.png">
            <a:extLst>
              <a:ext uri="{FF2B5EF4-FFF2-40B4-BE49-F238E27FC236}">
                <a16:creationId xmlns:a16="http://schemas.microsoft.com/office/drawing/2014/main" id="{9B5E26BA-3F91-44C6-832B-B489B28BB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405" y="287269"/>
            <a:ext cx="1278985" cy="179443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CaixaDeTexto 73">
            <a:extLst>
              <a:ext uri="{FF2B5EF4-FFF2-40B4-BE49-F238E27FC236}">
                <a16:creationId xmlns:a16="http://schemas.microsoft.com/office/drawing/2014/main" id="{09CFDF92-6109-4D39-83C4-C14A0B504A19}"/>
              </a:ext>
            </a:extLst>
          </p:cNvPr>
          <p:cNvSpPr txBox="1"/>
          <p:nvPr/>
        </p:nvSpPr>
        <p:spPr>
          <a:xfrm>
            <a:off x="1766221" y="414647"/>
            <a:ext cx="40873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Faltante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A43D8B9F-D60F-4302-9B2F-A8AF7B9537B4}"/>
              </a:ext>
            </a:extLst>
          </p:cNvPr>
          <p:cNvSpPr txBox="1"/>
          <p:nvPr/>
        </p:nvSpPr>
        <p:spPr>
          <a:xfrm>
            <a:off x="7482050" y="441274"/>
            <a:ext cx="40873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Sugestão</a:t>
            </a: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E89F6CB3-E12E-42A6-92D6-343074FA6218}"/>
              </a:ext>
            </a:extLst>
          </p:cNvPr>
          <p:cNvCxnSpPr>
            <a:cxnSpLocks/>
          </p:cNvCxnSpPr>
          <p:nvPr/>
        </p:nvCxnSpPr>
        <p:spPr>
          <a:xfrm>
            <a:off x="6499412" y="849194"/>
            <a:ext cx="1" cy="5842212"/>
          </a:xfrm>
          <a:prstGeom prst="line">
            <a:avLst/>
          </a:prstGeom>
          <a:ln>
            <a:solidFill>
              <a:srgbClr val="FD80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AutoShape 2">
            <a:extLst>
              <a:ext uri="{FF2B5EF4-FFF2-40B4-BE49-F238E27FC236}">
                <a16:creationId xmlns:a16="http://schemas.microsoft.com/office/drawing/2014/main" id="{2435D6AA-8DB8-4B25-9A06-C2DCAEAC86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09970" y="90787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3111DC5-4A04-465E-BD7A-0C30C59936A1}"/>
              </a:ext>
            </a:extLst>
          </p:cNvPr>
          <p:cNvSpPr txBox="1"/>
          <p:nvPr/>
        </p:nvSpPr>
        <p:spPr>
          <a:xfrm>
            <a:off x="7530689" y="1691078"/>
            <a:ext cx="3554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r" defTabSz="685800" fontAlgn="base">
              <a:spcBef>
                <a:spcPct val="0"/>
              </a:spcBef>
              <a:spcAft>
                <a:spcPct val="0"/>
              </a:spcAft>
              <a:defRPr kumimoji="0" sz="1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ow Text Regular"/>
                <a:ea typeface="ヒラギノ角ゴ ProN W3" charset="-128"/>
              </a:defRPr>
            </a:lvl1pPr>
          </a:lstStyle>
          <a:p>
            <a:r>
              <a:rPr lang="en-US" dirty="0"/>
              <a:t>RENEW TRAT DUPLO ANTISSIN ACNE </a:t>
            </a:r>
            <a:endParaRPr lang="pt-BR" dirty="0">
              <a:sym typeface="Gill Sans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17C14BE-ACD6-49A5-86AB-49D5E0D4FEAF}"/>
              </a:ext>
            </a:extLst>
          </p:cNvPr>
          <p:cNvPicPr>
            <a:picLocks noChangeAspect="1"/>
          </p:cNvPicPr>
          <p:nvPr/>
        </p:nvPicPr>
        <p:blipFill>
          <a:blip r:link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0906" y="880575"/>
            <a:ext cx="1800000" cy="18000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2CD716A9-8CC3-42C6-A191-8F630E5E04C2}"/>
              </a:ext>
            </a:extLst>
          </p:cNvPr>
          <p:cNvPicPr>
            <a:picLocks noChangeAspect="1"/>
          </p:cNvPicPr>
          <p:nvPr/>
        </p:nvPicPr>
        <p:blipFill>
          <a:blip r:link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27548" y="895956"/>
            <a:ext cx="1800000" cy="1800000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375F529C-0297-4F54-B90C-4EC1960681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97501"/>
              </p:ext>
            </p:extLst>
          </p:nvPr>
        </p:nvGraphicFramePr>
        <p:xfrm>
          <a:off x="1644319" y="850120"/>
          <a:ext cx="4457699" cy="600075"/>
        </p:xfrm>
        <a:graphic>
          <a:graphicData uri="http://schemas.openxmlformats.org/drawingml/2006/table">
            <a:tbl>
              <a:tblPr/>
              <a:tblGrid>
                <a:gridCol w="4457699">
                  <a:extLst>
                    <a:ext uri="{9D8B030D-6E8A-4147-A177-3AD203B41FA5}">
                      <a16:colId xmlns:a16="http://schemas.microsoft.com/office/drawing/2014/main" val="2621404338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4º Short CP02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988495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01130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RENEW UNIFORMIZADOR DE TOM E TEXTURA CREME FACIAL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0405408"/>
                  </a:ext>
                </a:extLst>
              </a:tr>
            </a:tbl>
          </a:graphicData>
        </a:graphic>
      </p:graphicFrame>
      <p:sp>
        <p:nvSpPr>
          <p:cNvPr id="28" name="CaixaDeTexto 27">
            <a:extLst>
              <a:ext uri="{FF2B5EF4-FFF2-40B4-BE49-F238E27FC236}">
                <a16:creationId xmlns:a16="http://schemas.microsoft.com/office/drawing/2014/main" id="{BFBAA6D4-A0A7-4728-B1D8-F2B245C84B88}"/>
              </a:ext>
            </a:extLst>
          </p:cNvPr>
          <p:cNvSpPr txBox="1"/>
          <p:nvPr/>
        </p:nvSpPr>
        <p:spPr>
          <a:xfrm>
            <a:off x="809625" y="160623"/>
            <a:ext cx="1138237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Maiores Ofensores Beleza – Impacto (R$ 2,265 M – </a:t>
            </a:r>
            <a:r>
              <a:rPr lang="pt-BR" b="1" dirty="0">
                <a:latin typeface="Zona Pro Black" panose="02010A03040002020004" pitchFamily="2" charset="0"/>
              </a:rPr>
              <a:t>53%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 de participação)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6174828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VUnEJVuehE5OCfx2m9wg"/>
</p:tagLst>
</file>

<file path=ppt/theme/theme1.xml><?xml version="1.0" encoding="utf-8"?>
<a:theme xmlns:a="http://schemas.openxmlformats.org/drawingml/2006/main" name="5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36">
      <a:majorFont>
        <a:latin typeface="Zona pro"/>
        <a:ea typeface=""/>
        <a:cs typeface=""/>
      </a:majorFont>
      <a:minorFont>
        <a:latin typeface="Zon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and commentary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8" baseType="variant">
      <vt:variant>
        <vt:lpstr>Fontes usadas</vt:lpstr>
      </vt:variant>
      <vt:variant>
        <vt:i4>11</vt:i4>
      </vt:variant>
      <vt:variant>
        <vt:lpstr>Tema</vt:lpstr>
      </vt:variant>
      <vt:variant>
        <vt:i4>4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19" baseType="lpstr">
      <vt:lpstr>Helvetica Now Text Regular</vt:lpstr>
      <vt:lpstr>NaturaAndCo Book</vt:lpstr>
      <vt:lpstr>Arial</vt:lpstr>
      <vt:lpstr>Calibri</vt:lpstr>
      <vt:lpstr>Calibri Light</vt:lpstr>
      <vt:lpstr>Century Gothic</vt:lpstr>
      <vt:lpstr>Zona Pro</vt:lpstr>
      <vt:lpstr>Zona Pro Black</vt:lpstr>
      <vt:lpstr>Zona Pro Light</vt:lpstr>
      <vt:lpstr>Zona Pro Light</vt:lpstr>
      <vt:lpstr>ZonaPro-Black</vt:lpstr>
      <vt:lpstr>5_Personalizar design</vt:lpstr>
      <vt:lpstr>Content and commentary</vt:lpstr>
      <vt:lpstr>Content</vt:lpstr>
      <vt:lpstr>1_Personalizar design</vt:lpstr>
      <vt:lpstr>Slide do think-cell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Michelle Pavan Bueno</dc:creator>
  <cp:lastModifiedBy>Janete Pereira/SPO/BR</cp:lastModifiedBy>
  <cp:revision>498</cp:revision>
  <dcterms:created xsi:type="dcterms:W3CDTF">2021-03-30T13:07:39Z</dcterms:created>
  <dcterms:modified xsi:type="dcterms:W3CDTF">2022-10-10T17:27:48Z</dcterms:modified>
</cp:coreProperties>
</file>