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AC4A2779-60EE-400B-9EC5-AC1330E4BBF5}"/>
    <pc:docChg chg="modSld">
      <pc:chgData name="Janete Pereira/SPO/BR" userId="cbe56d32-3778-4196-95c3-b93401e9c9f1" providerId="ADAL" clId="{AC4A2779-60EE-400B-9EC5-AC1330E4BBF5}" dt="2022-10-17T13:03:59.502" v="27" actId="20577"/>
      <pc:docMkLst>
        <pc:docMk/>
      </pc:docMkLst>
      <pc:sldChg chg="modSp mod">
        <pc:chgData name="Janete Pereira/SPO/BR" userId="cbe56d32-3778-4196-95c3-b93401e9c9f1" providerId="ADAL" clId="{AC4A2779-60EE-400B-9EC5-AC1330E4BBF5}" dt="2022-10-17T13:03:59.502" v="27" actId="20577"/>
        <pc:sldMkLst>
          <pc:docMk/>
          <pc:sldMk cId="2335614721" sldId="256"/>
        </pc:sldMkLst>
        <pc:spChg chg="mod">
          <ac:chgData name="Janete Pereira/SPO/BR" userId="cbe56d32-3778-4196-95c3-b93401e9c9f1" providerId="ADAL" clId="{AC4A2779-60EE-400B-9EC5-AC1330E4BBF5}" dt="2022-10-17T13:03:59.502" v="27" actId="20577"/>
          <ac:spMkLst>
            <pc:docMk/>
            <pc:sldMk cId="2335614721" sldId="256"/>
            <ac:spMk id="6" creationId="{305D6AA2-7BEC-130A-2A7C-5A5B6192E21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FE726-01EA-3B6E-AD1A-A3FDCEA18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25C7B3-6D3C-BA1C-929B-1789C357E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2BBB3D-4B6B-CB0C-137A-9C92689FE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BD7F12-28DE-5687-EC87-A2999DED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905787-BD39-0ED4-8BC3-83682152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8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CB9DE-92C6-1663-8A5B-EAA9DAA84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637179-C86D-BF00-1C2A-E9D4B3E40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075609-FCC0-1AA3-87B7-421DF7E6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9186AB-3335-9650-A316-60FE66BCB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E99141-625A-51EC-D698-F0B32CB83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2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EB0849-169B-160E-49A0-D7C5E610C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4BD822-126A-C1F8-4C92-3FB668D1A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BB003A-81DE-A430-A428-98B341A8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88430A-727C-F621-8934-C76350EC5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6442E2-1E44-5AE3-2E38-1703F482F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0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40959-09BA-AE7D-1F32-089B99C8F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7BF765-70EB-F2EC-DF0F-B1883B523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C63054-BA79-DC72-466B-26ADB85EF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59ABDC-F0BF-76A3-B43B-225D7CD68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1A29BE-4977-7603-C7F5-856F9DD2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935239-4A62-EA35-AD34-626E14E08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6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2EA65-15E4-684A-C762-E0F3D5747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7811CB-286B-1894-0E56-CE5D64602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BB7D37-2DB2-37C4-5CBC-78CF34C4B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7047395-83AF-BB8C-FA65-FF396EA84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741466-62E0-BD8E-958D-D54FA458D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DD7F791-BCC1-640F-02D0-2DFCBF0D1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E1EF8D7-97BC-E018-A383-2C0613F49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6D0A365-490D-5959-9B6D-04D884D6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4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2956B0-1821-9492-70F4-D3BB2EEF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D1A7E02-FD66-4D4E-1E82-4680F325A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85D54C5-3F59-05F9-5B6A-EB485C079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85CA39-3475-4C4D-EE97-7AB3A762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85D9E4-65A4-C8A7-9279-1D53A9B14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2D6CA5E-BAB2-14E1-C965-1040AE511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A086A2-79DF-F723-1979-E9AE5E4B6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7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BC427-262E-C8FD-4405-4AF08561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01610B-C136-CB11-3980-1696D4DD3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FAF500-7D27-573B-5BCE-FCB984BE4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874F23-0963-52F7-7D50-2B32DAF9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1DE9B0-C523-CBEB-A3D0-DB12D4AB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953A83-781C-9B3F-14AB-FBCB55AD3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9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E8887-26EA-E4E3-0FDC-464DD0B85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7D3C708-2E45-5F16-68B5-72858DF02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95EFEC-EE23-D6D5-62A8-69B4189AE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AD62468-3D21-B85B-FC20-9D34D1D4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326B24-37E5-ED8E-3686-3C0869D3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F098C5-391D-AE22-A5F0-92B40A77F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2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32577-09DF-2C0C-4A55-1D8D60790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C9759-C4E9-D1EF-B10D-06C4866F8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ED4675-31B4-89DF-8BE7-A5A20F71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AEDD4A-5F2E-EC6D-029E-0DD729907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44890F-F344-2374-3F10-049F9B03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3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0A06E9-BFCF-E56C-60D1-216AA2335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6A1388-6889-FA16-DB7E-68E6FBEFB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13B72B-8F23-1972-B8AF-2C485A32B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93960B-5783-2221-AF9C-648913739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A94106-565C-E763-ACD2-DF5311AE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2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ECACD40-1959-831B-311A-21F63D04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78A796-3A97-3C0E-A4D5-CFEBD54FE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822CB8-75FF-51CD-5B85-92FAC9CFF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78119-BEBA-4A2C-A80B-FCDD36235D9C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288DE6-78B8-8A68-26EF-624B4CC203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E223DA-94D5-E5AC-A186-CF4F4D3F3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79D4B-E0DB-4321-9775-941228F63D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1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8A7D918-F966-6290-7B61-67FB960FE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32" y="204787"/>
            <a:ext cx="4429125" cy="64484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05D6AA2-7BEC-130A-2A7C-5A5B6192E210}"/>
              </a:ext>
            </a:extLst>
          </p:cNvPr>
          <p:cNvSpPr txBox="1"/>
          <p:nvPr/>
        </p:nvSpPr>
        <p:spPr>
          <a:xfrm>
            <a:off x="5430129" y="365760"/>
            <a:ext cx="60069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valores e códigos do Power </a:t>
            </a:r>
            <a:r>
              <a:rPr lang="pt-BR" dirty="0" err="1"/>
              <a:t>Stay</a:t>
            </a:r>
            <a:br>
              <a:rPr lang="pt-BR" dirty="0"/>
            </a:br>
            <a:br>
              <a:rPr lang="pt-BR" dirty="0"/>
            </a:br>
            <a:r>
              <a:rPr lang="pt-BR" dirty="0"/>
              <a:t>Dar destaque para Batom </a:t>
            </a:r>
            <a:r>
              <a:rPr lang="pt-BR" dirty="0" err="1"/>
              <a:t>Hydramatic</a:t>
            </a:r>
            <a:r>
              <a:rPr lang="pt-BR" dirty="0"/>
              <a:t> Matte, com seus valores, cores e códigos</a:t>
            </a:r>
            <a:br>
              <a:rPr lang="pt-BR" dirty="0"/>
            </a:br>
            <a:br>
              <a:rPr lang="pt-BR" dirty="0"/>
            </a:br>
            <a:r>
              <a:rPr lang="pt-BR" dirty="0"/>
              <a:t>Chamada deve ter algo que relacione à oportunidade única em comprar o maior lançamento de batom do ano com uma oferta nunca vista antes. Algo que remeta a essa urgência. </a:t>
            </a:r>
          </a:p>
          <a:p>
            <a:endParaRPr lang="pt-BR" dirty="0"/>
          </a:p>
          <a:p>
            <a:r>
              <a:rPr lang="pt-BR" dirty="0"/>
              <a:t>Podemos colocar uma chamada no final da página, com menor destaque, dizendo que o Batom Power </a:t>
            </a:r>
            <a:r>
              <a:rPr lang="pt-BR" dirty="0" err="1"/>
              <a:t>Stay</a:t>
            </a:r>
            <a:r>
              <a:rPr lang="pt-BR" dirty="0"/>
              <a:t> foi um sucesso de vendas e os estoques esgotaram nesta CP03, mas que </a:t>
            </a:r>
            <a:r>
              <a:rPr lang="pt-BR" dirty="0" err="1"/>
              <a:t>Hydramatic</a:t>
            </a:r>
            <a:r>
              <a:rPr lang="pt-BR" dirty="0"/>
              <a:t> é uma alternativa incrível para ela oferecer às clientes e lucrar muito mais!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614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Janete Pereira/SPO/BR</cp:lastModifiedBy>
  <cp:revision>1</cp:revision>
  <dcterms:created xsi:type="dcterms:W3CDTF">2022-10-17T12:05:55Z</dcterms:created>
  <dcterms:modified xsi:type="dcterms:W3CDTF">2022-10-17T13:04:02Z</dcterms:modified>
</cp:coreProperties>
</file>