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te Pereira/SPO/BR" userId="cbe56d32-3778-4196-95c3-b93401e9c9f1" providerId="ADAL" clId="{D38FCEFB-C8B1-4D28-9716-975D77D5BDA6}"/>
    <pc:docChg chg="custSel modSld">
      <pc:chgData name="Janete Pereira/SPO/BR" userId="cbe56d32-3778-4196-95c3-b93401e9c9f1" providerId="ADAL" clId="{D38FCEFB-C8B1-4D28-9716-975D77D5BDA6}" dt="2022-10-19T16:51:16.194" v="8" actId="14100"/>
      <pc:docMkLst>
        <pc:docMk/>
      </pc:docMkLst>
      <pc:sldChg chg="modSp mod">
        <pc:chgData name="Janete Pereira/SPO/BR" userId="cbe56d32-3778-4196-95c3-b93401e9c9f1" providerId="ADAL" clId="{D38FCEFB-C8B1-4D28-9716-975D77D5BDA6}" dt="2022-10-19T16:51:16.194" v="8" actId="14100"/>
        <pc:sldMkLst>
          <pc:docMk/>
          <pc:sldMk cId="2973688772" sldId="256"/>
        </pc:sldMkLst>
        <pc:spChg chg="mod">
          <ac:chgData name="Janete Pereira/SPO/BR" userId="cbe56d32-3778-4196-95c3-b93401e9c9f1" providerId="ADAL" clId="{D38FCEFB-C8B1-4D28-9716-975D77D5BDA6}" dt="2022-10-19T16:51:16.194" v="8" actId="14100"/>
          <ac:spMkLst>
            <pc:docMk/>
            <pc:sldMk cId="2973688772" sldId="256"/>
            <ac:spMk id="21" creationId="{1FF0933F-CA47-20EA-7689-D3BFAFB73D7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928080-9D94-DACD-A41E-B242AE892B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D1DAE73-4D05-DA2D-BC37-348DADA5CC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A04DF3-94EE-2EBE-B105-1B1BC5E07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54723-D51C-480B-99E5-3A882F5E4188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5D44C3-554B-8517-B3E9-5B7B09E0F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F5F3055-08CD-FAF8-C287-A885B5E52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60F77-8379-4D7C-98E0-44BB895375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99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D9083D-8BE7-5BD3-9724-6B252EC02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8D8D31-7CA1-DAE6-DD10-0D317104D3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2E2461-5075-0D5E-BC97-402308A7F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54723-D51C-480B-99E5-3A882F5E4188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2E6393-B3C1-4618-956C-C53F6A0A6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6BAED0-CA7E-298D-B99D-B3462051C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60F77-8379-4D7C-98E0-44BB895375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76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EE358F-F6E7-152E-1E68-A2E107ABF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339A729-46F6-5A68-8EF2-BE4E45F2D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A43398-1371-B173-A0A3-5B586047B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54723-D51C-480B-99E5-3A882F5E4188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88043C-68FA-06AD-C753-A6762D5B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DB2C5B-33A7-2B54-0FB0-34CFE727F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60F77-8379-4D7C-98E0-44BB895375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663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90EB69-2321-F4B1-864F-3783A1747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6338E5-15DE-72DA-C78E-4A99DC4DFF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BC19110-0123-0E3B-FCF8-AF7C965715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CE95AF9-260B-3496-1355-08E9510EE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54723-D51C-480B-99E5-3A882F5E4188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DB6007A-070E-5770-86CE-4BE44211D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1EAC81E-6065-688F-7AA7-A936859F4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60F77-8379-4D7C-98E0-44BB895375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71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38265A-66B4-8AD9-4BD0-AC197FC27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688A587-9853-DEF0-7A8F-8E0032A26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22BAC8A-726D-CE97-9521-7BCC91A043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411E5AA-7B77-959A-60E3-974F40FCEA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1C291F3-F9E7-E063-6FA1-9F5B94F651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1E84735-64FE-CAA7-3376-8FC4BEEB0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54723-D51C-480B-99E5-3A882F5E4188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FF3DB53-2314-61AC-9300-6EF33CB52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E5BB036-A248-003F-B5FB-5407C91F1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60F77-8379-4D7C-98E0-44BB895375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382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16722C-B9D9-B24B-379E-1B8AC2C83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32AF923-AF4D-ED43-D59E-7AFA1E408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54723-D51C-480B-99E5-3A882F5E4188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EBD9CF4-7F52-2273-8B27-E4A259E0B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5E8CBA5-44ED-33CC-1E36-2FC4A1F85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60F77-8379-4D7C-98E0-44BB895375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646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19CB45D-C462-023F-0E49-A11E8B061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54723-D51C-480B-99E5-3A882F5E4188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4F03735-339D-A6E6-2193-D69B31008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854E383-3751-B7A7-4550-AA3E813F9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60F77-8379-4D7C-98E0-44BB895375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537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98F55-AF76-936F-FA16-20BE88EEE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7A9D0D-E324-3D43-231E-ACC9F8DFA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80B58D4-EBDB-79AF-F3A9-F9A69F0B0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CE78FCF-A259-9261-E459-C52A486C7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54723-D51C-480B-99E5-3A882F5E4188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B2F168A-7650-26D4-C0DC-2EDA17138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7434196-B5E0-2BAC-F39E-AD3CEEC8E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60F77-8379-4D7C-98E0-44BB895375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659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D227F6-EC76-9669-F954-78A54529A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2A03171-6291-E3AC-CA4F-C268B9D564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7318D5E-A1E0-F59A-C72B-2B2FC62BD3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57697A9-FB12-6B73-5684-FA83EBF2F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54723-D51C-480B-99E5-3A882F5E4188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F6E0F3E-03BE-C964-AB67-B286841D6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2C2E764-D63B-929A-AA89-CE3B67905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60F77-8379-4D7C-98E0-44BB895375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01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AE922E-3517-2980-AFB6-ABAE13098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7B241E8-6662-C4AB-8007-78C224E298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58707A-D739-B06F-3FA3-D8E83074C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54723-D51C-480B-99E5-3A882F5E4188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473FD7-CF1E-5DCC-41C3-BA4E00B3D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ABE028C-CA49-2DE0-33A6-A260D0F8C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60F77-8379-4D7C-98E0-44BB895375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243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A318DE-7D33-EFDE-1D5E-D8D339B595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F094408-6BA6-5126-FFE1-DD6481E76F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C0BFBA0-DEA1-0A44-4327-18EE300CC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54723-D51C-480B-99E5-3A882F5E4188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DCC497-70BC-06DF-AA60-3172F33B0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783A46-73D0-4355-9A3F-9F7FC4257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60F77-8379-4D7C-98E0-44BB895375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800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3B52A23-303F-A117-6602-FCE4D6506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59815A2-C4CA-7C30-DC67-AF7B5A197F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7761400-48FD-B64D-AE05-374564B3D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54723-D51C-480B-99E5-3A882F5E4188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C980A2-3C23-5AF8-3525-4C55E1B3E2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1A2061-BE75-6B46-E472-A0A2BC624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60F77-8379-4D7C-98E0-44BB895375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986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1661B63F-90B5-374E-C660-9C7A369DB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363" y="164837"/>
            <a:ext cx="4520227" cy="6528325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E8691DBF-3750-9163-9A2A-62183156188F}"/>
              </a:ext>
            </a:extLst>
          </p:cNvPr>
          <p:cNvSpPr/>
          <p:nvPr/>
        </p:nvSpPr>
        <p:spPr>
          <a:xfrm>
            <a:off x="7302321" y="3721993"/>
            <a:ext cx="1445507" cy="515155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B9FDDE4-CCF9-6005-64F7-51E846CF6AB0}"/>
              </a:ext>
            </a:extLst>
          </p:cNvPr>
          <p:cNvSpPr/>
          <p:nvPr/>
        </p:nvSpPr>
        <p:spPr>
          <a:xfrm>
            <a:off x="7763814" y="5613041"/>
            <a:ext cx="3350654" cy="515155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39873482-11B9-1AF5-B403-5919E1F249BF}"/>
              </a:ext>
            </a:extLst>
          </p:cNvPr>
          <p:cNvSpPr/>
          <p:nvPr/>
        </p:nvSpPr>
        <p:spPr>
          <a:xfrm>
            <a:off x="9462476" y="356314"/>
            <a:ext cx="2154268" cy="751269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9A2C474-3522-B931-E5C0-5885D1123C61}"/>
              </a:ext>
            </a:extLst>
          </p:cNvPr>
          <p:cNvSpPr/>
          <p:nvPr/>
        </p:nvSpPr>
        <p:spPr>
          <a:xfrm>
            <a:off x="8895806" y="1118315"/>
            <a:ext cx="2720938" cy="38851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9CDC9AFC-267B-3AE9-B62A-7617CE10F742}"/>
              </a:ext>
            </a:extLst>
          </p:cNvPr>
          <p:cNvSpPr/>
          <p:nvPr/>
        </p:nvSpPr>
        <p:spPr>
          <a:xfrm>
            <a:off x="8895806" y="1517560"/>
            <a:ext cx="2720938" cy="38851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09C50678-64B1-4C87-C95D-8776CA0BFB15}"/>
              </a:ext>
            </a:extLst>
          </p:cNvPr>
          <p:cNvCxnSpPr/>
          <p:nvPr/>
        </p:nvCxnSpPr>
        <p:spPr>
          <a:xfrm flipH="1">
            <a:off x="3670479" y="729804"/>
            <a:ext cx="5768662" cy="75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8885433B-46DF-06FF-1396-92E01F6BD180}"/>
              </a:ext>
            </a:extLst>
          </p:cNvPr>
          <p:cNvCxnSpPr/>
          <p:nvPr/>
        </p:nvCxnSpPr>
        <p:spPr>
          <a:xfrm flipH="1">
            <a:off x="3693814" y="1268033"/>
            <a:ext cx="5768662" cy="75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848C3BEF-9EF0-D8F1-1791-3360A8A91E80}"/>
              </a:ext>
            </a:extLst>
          </p:cNvPr>
          <p:cNvCxnSpPr/>
          <p:nvPr/>
        </p:nvCxnSpPr>
        <p:spPr>
          <a:xfrm flipH="1">
            <a:off x="3713409" y="1884072"/>
            <a:ext cx="5768662" cy="75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55172B39-591B-B48F-D69D-94A692E1F57B}"/>
              </a:ext>
            </a:extLst>
          </p:cNvPr>
          <p:cNvCxnSpPr>
            <a:cxnSpLocks/>
          </p:cNvCxnSpPr>
          <p:nvPr/>
        </p:nvCxnSpPr>
        <p:spPr>
          <a:xfrm flipH="1">
            <a:off x="3693814" y="3979570"/>
            <a:ext cx="49047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CF86073B-52FB-313F-42A7-18F62F953D76}"/>
              </a:ext>
            </a:extLst>
          </p:cNvPr>
          <p:cNvCxnSpPr>
            <a:cxnSpLocks/>
          </p:cNvCxnSpPr>
          <p:nvPr/>
        </p:nvCxnSpPr>
        <p:spPr>
          <a:xfrm flipH="1">
            <a:off x="3670479" y="5842712"/>
            <a:ext cx="49047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tângulo 20">
            <a:extLst>
              <a:ext uri="{FF2B5EF4-FFF2-40B4-BE49-F238E27FC236}">
                <a16:creationId xmlns:a16="http://schemas.microsoft.com/office/drawing/2014/main" id="{1FF0933F-CA47-20EA-7689-D3BFAFB73D71}"/>
              </a:ext>
            </a:extLst>
          </p:cNvPr>
          <p:cNvSpPr/>
          <p:nvPr/>
        </p:nvSpPr>
        <p:spPr>
          <a:xfrm>
            <a:off x="138709" y="356314"/>
            <a:ext cx="4062229" cy="2791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ysClr val="windowText" lastClr="000000"/>
                </a:solidFill>
              </a:rPr>
              <a:t>VEM SER REPRESENTANTE DA BELEZA AVON</a:t>
            </a:r>
            <a:endParaRPr lang="en-US" sz="1600" dirty="0">
              <a:solidFill>
                <a:sysClr val="windowText" lastClr="000000"/>
              </a:solidFill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5161D8B8-2EC3-89AD-C76F-5C9605B30B5A}"/>
              </a:ext>
            </a:extLst>
          </p:cNvPr>
          <p:cNvSpPr/>
          <p:nvPr/>
        </p:nvSpPr>
        <p:spPr>
          <a:xfrm>
            <a:off x="469410" y="1599120"/>
            <a:ext cx="2904855" cy="5849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ysClr val="windowText" lastClr="000000"/>
                </a:solidFill>
              </a:rPr>
              <a:t>Presentes para todos os perfis de clientes e sucesso para você:</a:t>
            </a:r>
            <a:endParaRPr lang="en-US" sz="1600" dirty="0">
              <a:solidFill>
                <a:sysClr val="windowText" lastClr="000000"/>
              </a:solidFill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F4C83BA3-0EF0-7C52-A019-FA71BC69358E}"/>
              </a:ext>
            </a:extLst>
          </p:cNvPr>
          <p:cNvSpPr/>
          <p:nvPr/>
        </p:nvSpPr>
        <p:spPr>
          <a:xfrm>
            <a:off x="138710" y="921904"/>
            <a:ext cx="3943893" cy="2930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ysClr val="windowText" lastClr="000000"/>
                </a:solidFill>
              </a:rPr>
              <a:t>Manter: A data mais lucrativa do ano chegou!</a:t>
            </a:r>
            <a:endParaRPr lang="en-US" sz="1600" dirty="0">
              <a:solidFill>
                <a:sysClr val="windowText" lastClr="000000"/>
              </a:solidFill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1906E317-13D3-9810-B83E-57D1F4C8CD27}"/>
              </a:ext>
            </a:extLst>
          </p:cNvPr>
          <p:cNvSpPr/>
          <p:nvPr/>
        </p:nvSpPr>
        <p:spPr>
          <a:xfrm>
            <a:off x="138710" y="3652223"/>
            <a:ext cx="4349989" cy="5849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ysClr val="windowText" lastClr="000000"/>
                </a:solidFill>
              </a:rPr>
              <a:t>Retirar esse quadro azul e trazer para a esquerda o “Vem de vantagens neste Natal!”</a:t>
            </a:r>
            <a:endParaRPr lang="en-US" sz="1600" dirty="0">
              <a:solidFill>
                <a:sysClr val="windowText" lastClr="000000"/>
              </a:solidFill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B67E1FAC-3497-0115-A317-C9C3D05B351A}"/>
              </a:ext>
            </a:extLst>
          </p:cNvPr>
          <p:cNvSpPr/>
          <p:nvPr/>
        </p:nvSpPr>
        <p:spPr>
          <a:xfrm>
            <a:off x="350410" y="5508915"/>
            <a:ext cx="4755119" cy="5849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ysClr val="windowText" lastClr="000000"/>
                </a:solidFill>
              </a:rPr>
              <a:t>Conclua seu cadastro em nosso site ou </a:t>
            </a:r>
            <a:r>
              <a:rPr lang="pt-BR" sz="1600" dirty="0" err="1">
                <a:solidFill>
                  <a:sysClr val="windowText" lastClr="000000"/>
                </a:solidFill>
              </a:rPr>
              <a:t>Whatsapp</a:t>
            </a:r>
            <a:r>
              <a:rPr lang="pt-BR" sz="1600" dirty="0">
                <a:solidFill>
                  <a:sysClr val="windowText" lastClr="000000"/>
                </a:solidFill>
              </a:rPr>
              <a:t> e aproveite as oportunidades do Natal Avon!  </a:t>
            </a:r>
            <a:endParaRPr lang="en-US" sz="16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6887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Karina Fontana/SPO/BR</dc:creator>
  <cp:lastModifiedBy>Janete Pereira/SPO/BR</cp:lastModifiedBy>
  <cp:revision>1</cp:revision>
  <dcterms:created xsi:type="dcterms:W3CDTF">2022-10-19T16:00:25Z</dcterms:created>
  <dcterms:modified xsi:type="dcterms:W3CDTF">2022-10-19T16:51:21Z</dcterms:modified>
</cp:coreProperties>
</file>