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9" r:id="rId1"/>
  </p:sldMasterIdLst>
  <p:notesMasterIdLst>
    <p:notesMasterId r:id="rId5"/>
  </p:notesMasterIdLst>
  <p:sldIdLst>
    <p:sldId id="2134804019" r:id="rId2"/>
    <p:sldId id="2134804017" r:id="rId3"/>
    <p:sldId id="2134804018" r:id="rId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Lato" panose="020F0502020204030203" pitchFamily="34" charset="0"/>
      <p:regular r:id="rId10"/>
      <p:bold r:id="rId11"/>
      <p:italic r:id="rId12"/>
      <p:boldItalic r:id="rId13"/>
    </p:embeddedFont>
    <p:embeddedFont>
      <p:font typeface="Palanquin SemiBold" panose="020B0004020203020204" pitchFamily="34" charset="0"/>
      <p:regular r:id="rId14"/>
      <p:bold r:id="rId15"/>
    </p:embeddedFont>
    <p:embeddedFont>
      <p:font typeface="Playfair Display" panose="00000500000000000000" pitchFamily="2" charset="0"/>
      <p:regular r:id="rId16"/>
      <p:bold r:id="rId17"/>
      <p:italic r:id="rId18"/>
      <p:boldItalic r:id="rId19"/>
    </p:embeddedFont>
    <p:embeddedFont>
      <p:font typeface="Trebuchet MS" panose="020B060302020202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DBFC14-F263-5043-CDD7-D04475766815}" name="Klebs Rodrigues" initials="KR" userId="3f782e25a19de635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8A1"/>
    <a:srgbClr val="AB7571"/>
    <a:srgbClr val="FFFFFF"/>
    <a:srgbClr val="616161"/>
    <a:srgbClr val="FEF7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F85430B-7990-424F-8848-9A87F30F4172}">
  <a:tblStyle styleId="{0F85430B-7990-424F-8848-9A87F30F41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53" autoAdjust="0"/>
    <p:restoredTop sz="85562"/>
  </p:normalViewPr>
  <p:slideViewPr>
    <p:cSldViewPr snapToGrid="0">
      <p:cViewPr varScale="1">
        <p:scale>
          <a:sx n="81" d="100"/>
          <a:sy n="81" d="100"/>
        </p:scale>
        <p:origin x="90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font" Target="fonts/font1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6.fntdata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font" Target="fonts/font1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1.fntdata"/><Relationship Id="rId20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24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5" Type="http://schemas.openxmlformats.org/officeDocument/2006/relationships/font" Target="fonts/font10.fntdata"/><Relationship Id="rId23" Type="http://schemas.openxmlformats.org/officeDocument/2006/relationships/font" Target="fonts/font18.fntdata"/><Relationship Id="rId28" Type="http://schemas.microsoft.com/office/2018/10/relationships/authors" Target="authors.xml"/><Relationship Id="rId10" Type="http://schemas.openxmlformats.org/officeDocument/2006/relationships/font" Target="fonts/font5.fntdata"/><Relationship Id="rId19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Relationship Id="rId22" Type="http://schemas.openxmlformats.org/officeDocument/2006/relationships/font" Target="fonts/font17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ga5e0f777a9_0_23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8" name="Google Shape;818;ga5e0f777a9_0_23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2310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Gostaríamos de ter a Caixa ao nosso lado, seja investindo, gerar fundos de investimento social, que possa ajudar a criar um fundo patrimonial</a:t>
            </a:r>
          </a:p>
          <a:p>
            <a:r>
              <a:rPr lang="pt-BR" dirty="0"/>
              <a:t>Criar um instrumento financeiro convidando outras empresas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833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3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4"/>
          <p:cNvSpPr txBox="1">
            <a:spLocks noGrp="1"/>
          </p:cNvSpPr>
          <p:nvPr>
            <p:ph type="title"/>
          </p:nvPr>
        </p:nvSpPr>
        <p:spPr>
          <a:xfrm>
            <a:off x="5410825" y="4006001"/>
            <a:ext cx="2970600" cy="4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1400"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2" name="Google Shape;132;p14"/>
          <p:cNvSpPr txBox="1">
            <a:spLocks noGrp="1"/>
          </p:cNvSpPr>
          <p:nvPr>
            <p:ph type="subTitle" idx="1"/>
          </p:nvPr>
        </p:nvSpPr>
        <p:spPr>
          <a:xfrm>
            <a:off x="5410825" y="686750"/>
            <a:ext cx="2970600" cy="253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>
                <a:latin typeface="Palanquin SemiBold"/>
                <a:ea typeface="Palanquin SemiBold"/>
                <a:cs typeface="Palanquin SemiBold"/>
                <a:sym typeface="Palanquin SemiBold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SzPts val="300"/>
              <a:buNone/>
              <a:defRPr sz="300"/>
            </a:lvl2pPr>
            <a:lvl3pPr lvl="2">
              <a:spcBef>
                <a:spcPts val="1600"/>
              </a:spcBef>
              <a:spcAft>
                <a:spcPts val="0"/>
              </a:spcAft>
              <a:buSzPts val="300"/>
              <a:buNone/>
              <a:defRPr sz="300"/>
            </a:lvl3pPr>
            <a:lvl4pPr lvl="3">
              <a:spcBef>
                <a:spcPts val="1600"/>
              </a:spcBef>
              <a:spcAft>
                <a:spcPts val="0"/>
              </a:spcAft>
              <a:buSzPts val="300"/>
              <a:buNone/>
              <a:defRPr sz="300"/>
            </a:lvl4pPr>
            <a:lvl5pPr lvl="4">
              <a:spcBef>
                <a:spcPts val="1600"/>
              </a:spcBef>
              <a:spcAft>
                <a:spcPts val="0"/>
              </a:spcAft>
              <a:buSzPts val="300"/>
              <a:buNone/>
              <a:defRPr sz="300"/>
            </a:lvl5pPr>
            <a:lvl6pPr lvl="5">
              <a:spcBef>
                <a:spcPts val="1600"/>
              </a:spcBef>
              <a:spcAft>
                <a:spcPts val="0"/>
              </a:spcAft>
              <a:buSzPts val="300"/>
              <a:buNone/>
              <a:defRPr sz="300"/>
            </a:lvl6pPr>
            <a:lvl7pPr lvl="6">
              <a:spcBef>
                <a:spcPts val="1600"/>
              </a:spcBef>
              <a:spcAft>
                <a:spcPts val="0"/>
              </a:spcAft>
              <a:buSzPts val="300"/>
              <a:buNone/>
              <a:defRPr sz="300"/>
            </a:lvl7pPr>
            <a:lvl8pPr lvl="7">
              <a:spcBef>
                <a:spcPts val="1600"/>
              </a:spcBef>
              <a:spcAft>
                <a:spcPts val="0"/>
              </a:spcAft>
              <a:buSzPts val="300"/>
              <a:buNone/>
              <a:defRPr sz="300"/>
            </a:lvl8pPr>
            <a:lvl9pPr lvl="8">
              <a:spcBef>
                <a:spcPts val="1600"/>
              </a:spcBef>
              <a:spcAft>
                <a:spcPts val="1600"/>
              </a:spcAft>
              <a:buSzPts val="300"/>
              <a:buNone/>
              <a:defRPr sz="300"/>
            </a:lvl9pPr>
          </a:lstStyle>
          <a:p>
            <a:endParaRPr/>
          </a:p>
        </p:txBody>
      </p:sp>
      <p:grpSp>
        <p:nvGrpSpPr>
          <p:cNvPr id="133" name="Google Shape;133;p14"/>
          <p:cNvGrpSpPr/>
          <p:nvPr/>
        </p:nvGrpSpPr>
        <p:grpSpPr>
          <a:xfrm>
            <a:off x="0" y="-121125"/>
            <a:ext cx="2066700" cy="1236700"/>
            <a:chOff x="499875" y="1304575"/>
            <a:chExt cx="2066700" cy="1236700"/>
          </a:xfrm>
        </p:grpSpPr>
        <p:sp>
          <p:nvSpPr>
            <p:cNvPr id="134" name="Google Shape;134;p14"/>
            <p:cNvSpPr/>
            <p:nvPr/>
          </p:nvSpPr>
          <p:spPr>
            <a:xfrm>
              <a:off x="499875" y="1404500"/>
              <a:ext cx="628800" cy="1136775"/>
            </a:xfrm>
            <a:custGeom>
              <a:avLst/>
              <a:gdLst/>
              <a:ahLst/>
              <a:cxnLst/>
              <a:rect l="l" t="t" r="r" b="b"/>
              <a:pathLst>
                <a:path w="25152" h="45471" extrusionOk="0">
                  <a:moveTo>
                    <a:pt x="1" y="0"/>
                  </a:moveTo>
                  <a:lnTo>
                    <a:pt x="1" y="40574"/>
                  </a:lnTo>
                  <a:cubicBezTo>
                    <a:pt x="1" y="41777"/>
                    <a:pt x="2795" y="44005"/>
                    <a:pt x="3644" y="44571"/>
                  </a:cubicBezTo>
                  <a:cubicBezTo>
                    <a:pt x="4616" y="45195"/>
                    <a:pt x="5603" y="45471"/>
                    <a:pt x="6563" y="45471"/>
                  </a:cubicBezTo>
                  <a:cubicBezTo>
                    <a:pt x="8818" y="45471"/>
                    <a:pt x="10921" y="43946"/>
                    <a:pt x="12311" y="41812"/>
                  </a:cubicBezTo>
                  <a:cubicBezTo>
                    <a:pt x="14716" y="38027"/>
                    <a:pt x="16980" y="33641"/>
                    <a:pt x="20199" y="30316"/>
                  </a:cubicBezTo>
                  <a:cubicBezTo>
                    <a:pt x="20482" y="29997"/>
                    <a:pt x="20800" y="29679"/>
                    <a:pt x="21154" y="29396"/>
                  </a:cubicBezTo>
                  <a:cubicBezTo>
                    <a:pt x="21826" y="23665"/>
                    <a:pt x="24727" y="18289"/>
                    <a:pt x="24939" y="12487"/>
                  </a:cubicBezTo>
                  <a:cubicBezTo>
                    <a:pt x="25151" y="7960"/>
                    <a:pt x="23560" y="3573"/>
                    <a:pt x="20871" y="0"/>
                  </a:cubicBezTo>
                  <a:close/>
                </a:path>
              </a:pathLst>
            </a:custGeom>
            <a:solidFill>
              <a:srgbClr val="FFA8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4"/>
            <p:cNvSpPr/>
            <p:nvPr/>
          </p:nvSpPr>
          <p:spPr>
            <a:xfrm>
              <a:off x="924375" y="1304575"/>
              <a:ext cx="1642200" cy="1192850"/>
            </a:xfrm>
            <a:custGeom>
              <a:avLst/>
              <a:gdLst/>
              <a:ahLst/>
              <a:cxnLst/>
              <a:rect l="l" t="t" r="r" b="b"/>
              <a:pathLst>
                <a:path w="65688" h="47714" extrusionOk="0">
                  <a:moveTo>
                    <a:pt x="65300" y="0"/>
                  </a:moveTo>
                  <a:lnTo>
                    <a:pt x="0" y="36"/>
                  </a:lnTo>
                  <a:lnTo>
                    <a:pt x="0" y="36"/>
                  </a:lnTo>
                  <a:cubicBezTo>
                    <a:pt x="531" y="36"/>
                    <a:pt x="1663" y="1486"/>
                    <a:pt x="1981" y="1804"/>
                  </a:cubicBezTo>
                  <a:cubicBezTo>
                    <a:pt x="2653" y="2476"/>
                    <a:pt x="3290" y="3219"/>
                    <a:pt x="3891" y="3997"/>
                  </a:cubicBezTo>
                  <a:lnTo>
                    <a:pt x="23524" y="3997"/>
                  </a:lnTo>
                  <a:cubicBezTo>
                    <a:pt x="25611" y="3997"/>
                    <a:pt x="24160" y="14999"/>
                    <a:pt x="23736" y="16272"/>
                  </a:cubicBezTo>
                  <a:cubicBezTo>
                    <a:pt x="22356" y="19916"/>
                    <a:pt x="19951" y="23064"/>
                    <a:pt x="16767" y="25292"/>
                  </a:cubicBezTo>
                  <a:cubicBezTo>
                    <a:pt x="12664" y="28122"/>
                    <a:pt x="7888" y="30033"/>
                    <a:pt x="4139" y="33393"/>
                  </a:cubicBezTo>
                  <a:cubicBezTo>
                    <a:pt x="4139" y="33570"/>
                    <a:pt x="4103" y="33782"/>
                    <a:pt x="4068" y="33959"/>
                  </a:cubicBezTo>
                  <a:cubicBezTo>
                    <a:pt x="3431" y="41175"/>
                    <a:pt x="7464" y="47260"/>
                    <a:pt x="14999" y="47684"/>
                  </a:cubicBezTo>
                  <a:cubicBezTo>
                    <a:pt x="15353" y="47704"/>
                    <a:pt x="15707" y="47714"/>
                    <a:pt x="16062" y="47714"/>
                  </a:cubicBezTo>
                  <a:cubicBezTo>
                    <a:pt x="19467" y="47714"/>
                    <a:pt x="22903" y="46828"/>
                    <a:pt x="26106" y="45738"/>
                  </a:cubicBezTo>
                  <a:cubicBezTo>
                    <a:pt x="31341" y="43934"/>
                    <a:pt x="36435" y="41670"/>
                    <a:pt x="41281" y="38982"/>
                  </a:cubicBezTo>
                  <a:cubicBezTo>
                    <a:pt x="44996" y="36930"/>
                    <a:pt x="48639" y="34454"/>
                    <a:pt x="52601" y="32792"/>
                  </a:cubicBezTo>
                  <a:cubicBezTo>
                    <a:pt x="55323" y="31693"/>
                    <a:pt x="58722" y="30806"/>
                    <a:pt x="61897" y="30806"/>
                  </a:cubicBezTo>
                  <a:cubicBezTo>
                    <a:pt x="63013" y="30806"/>
                    <a:pt x="64102" y="30916"/>
                    <a:pt x="65123" y="31164"/>
                  </a:cubicBezTo>
                  <a:cubicBezTo>
                    <a:pt x="65125" y="31165"/>
                    <a:pt x="65126" y="31165"/>
                    <a:pt x="65127" y="31165"/>
                  </a:cubicBezTo>
                  <a:cubicBezTo>
                    <a:pt x="65688" y="31165"/>
                    <a:pt x="65300" y="0"/>
                    <a:pt x="65300" y="0"/>
                  </a:cubicBezTo>
                  <a:close/>
                </a:path>
              </a:pathLst>
            </a:custGeom>
            <a:solidFill>
              <a:srgbClr val="CAD5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4"/>
            <p:cNvSpPr/>
            <p:nvPr/>
          </p:nvSpPr>
          <p:spPr>
            <a:xfrm>
              <a:off x="1015450" y="1396550"/>
              <a:ext cx="549200" cy="742875"/>
            </a:xfrm>
            <a:custGeom>
              <a:avLst/>
              <a:gdLst/>
              <a:ahLst/>
              <a:cxnLst/>
              <a:rect l="l" t="t" r="r" b="b"/>
              <a:pathLst>
                <a:path w="21968" h="29715" extrusionOk="0">
                  <a:moveTo>
                    <a:pt x="1" y="0"/>
                  </a:moveTo>
                  <a:cubicBezTo>
                    <a:pt x="2689" y="3573"/>
                    <a:pt x="4528" y="8278"/>
                    <a:pt x="4352" y="12841"/>
                  </a:cubicBezTo>
                  <a:cubicBezTo>
                    <a:pt x="4104" y="18607"/>
                    <a:pt x="1203" y="23983"/>
                    <a:pt x="531" y="29714"/>
                  </a:cubicBezTo>
                  <a:cubicBezTo>
                    <a:pt x="4245" y="26354"/>
                    <a:pt x="9021" y="24443"/>
                    <a:pt x="13124" y="21613"/>
                  </a:cubicBezTo>
                  <a:cubicBezTo>
                    <a:pt x="16308" y="19385"/>
                    <a:pt x="18713" y="16237"/>
                    <a:pt x="20093" y="12593"/>
                  </a:cubicBezTo>
                  <a:cubicBezTo>
                    <a:pt x="20517" y="11355"/>
                    <a:pt x="21968" y="318"/>
                    <a:pt x="19881" y="318"/>
                  </a:cubicBezTo>
                  <a:cubicBezTo>
                    <a:pt x="19881" y="318"/>
                    <a:pt x="9905" y="0"/>
                    <a:pt x="1" y="0"/>
                  </a:cubicBezTo>
                  <a:close/>
                </a:path>
              </a:pathLst>
            </a:custGeom>
            <a:solidFill>
              <a:srgbClr val="FEF4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" name="Google Shape;137;p14"/>
          <p:cNvGrpSpPr/>
          <p:nvPr/>
        </p:nvGrpSpPr>
        <p:grpSpPr>
          <a:xfrm rot="-5400000">
            <a:off x="1913346" y="-321914"/>
            <a:ext cx="847718" cy="1369851"/>
            <a:chOff x="6130525" y="2382575"/>
            <a:chExt cx="1039125" cy="1679150"/>
          </a:xfrm>
        </p:grpSpPr>
        <p:sp>
          <p:nvSpPr>
            <p:cNvPr id="138" name="Google Shape;138;p14"/>
            <p:cNvSpPr/>
            <p:nvPr/>
          </p:nvSpPr>
          <p:spPr>
            <a:xfrm>
              <a:off x="6325075" y="3692300"/>
              <a:ext cx="587225" cy="359950"/>
            </a:xfrm>
            <a:custGeom>
              <a:avLst/>
              <a:gdLst/>
              <a:ahLst/>
              <a:cxnLst/>
              <a:rect l="l" t="t" r="r" b="b"/>
              <a:pathLst>
                <a:path w="23489" h="14398" extrusionOk="0">
                  <a:moveTo>
                    <a:pt x="0" y="0"/>
                  </a:moveTo>
                  <a:lnTo>
                    <a:pt x="0" y="0"/>
                  </a:lnTo>
                  <a:cubicBezTo>
                    <a:pt x="5483" y="7747"/>
                    <a:pt x="14044" y="13336"/>
                    <a:pt x="23488" y="14397"/>
                  </a:cubicBezTo>
                  <a:cubicBezTo>
                    <a:pt x="19314" y="6297"/>
                    <a:pt x="12806" y="3467"/>
                    <a:pt x="12806" y="3467"/>
                  </a:cubicBezTo>
                  <a:cubicBezTo>
                    <a:pt x="8773" y="1592"/>
                    <a:pt x="4422" y="425"/>
                    <a:pt x="0" y="0"/>
                  </a:cubicBezTo>
                  <a:close/>
                </a:path>
              </a:pathLst>
            </a:custGeom>
            <a:solidFill>
              <a:srgbClr val="3034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4"/>
            <p:cNvSpPr/>
            <p:nvPr/>
          </p:nvSpPr>
          <p:spPr>
            <a:xfrm>
              <a:off x="6130525" y="2382575"/>
              <a:ext cx="1039125" cy="1679150"/>
            </a:xfrm>
            <a:custGeom>
              <a:avLst/>
              <a:gdLst/>
              <a:ahLst/>
              <a:cxnLst/>
              <a:rect l="l" t="t" r="r" b="b"/>
              <a:pathLst>
                <a:path w="41565" h="67166" extrusionOk="0">
                  <a:moveTo>
                    <a:pt x="41564" y="1"/>
                  </a:moveTo>
                  <a:cubicBezTo>
                    <a:pt x="35091" y="1"/>
                    <a:pt x="28264" y="107"/>
                    <a:pt x="21967" y="1982"/>
                  </a:cubicBezTo>
                  <a:cubicBezTo>
                    <a:pt x="22356" y="4104"/>
                    <a:pt x="22427" y="6262"/>
                    <a:pt x="22109" y="8384"/>
                  </a:cubicBezTo>
                  <a:cubicBezTo>
                    <a:pt x="21401" y="13124"/>
                    <a:pt x="18394" y="19067"/>
                    <a:pt x="13973" y="21367"/>
                  </a:cubicBezTo>
                  <a:lnTo>
                    <a:pt x="13937" y="21367"/>
                  </a:lnTo>
                  <a:cubicBezTo>
                    <a:pt x="12310" y="22216"/>
                    <a:pt x="10435" y="22463"/>
                    <a:pt x="8631" y="22675"/>
                  </a:cubicBezTo>
                  <a:lnTo>
                    <a:pt x="2087" y="23418"/>
                  </a:lnTo>
                  <a:cubicBezTo>
                    <a:pt x="2016" y="23843"/>
                    <a:pt x="1910" y="24232"/>
                    <a:pt x="1804" y="24621"/>
                  </a:cubicBezTo>
                  <a:cubicBezTo>
                    <a:pt x="0" y="33111"/>
                    <a:pt x="1769" y="42414"/>
                    <a:pt x="6155" y="49842"/>
                  </a:cubicBezTo>
                  <a:cubicBezTo>
                    <a:pt x="6650" y="50691"/>
                    <a:pt x="7216" y="51540"/>
                    <a:pt x="7782" y="52389"/>
                  </a:cubicBezTo>
                  <a:cubicBezTo>
                    <a:pt x="12204" y="52814"/>
                    <a:pt x="16555" y="53981"/>
                    <a:pt x="20623" y="55821"/>
                  </a:cubicBezTo>
                  <a:cubicBezTo>
                    <a:pt x="20623" y="55821"/>
                    <a:pt x="27096" y="58686"/>
                    <a:pt x="31270" y="66786"/>
                  </a:cubicBezTo>
                  <a:cubicBezTo>
                    <a:pt x="31553" y="66822"/>
                    <a:pt x="31801" y="66857"/>
                    <a:pt x="32049" y="66857"/>
                  </a:cubicBezTo>
                  <a:cubicBezTo>
                    <a:pt x="32770" y="66911"/>
                    <a:pt x="37826" y="67166"/>
                    <a:pt x="40260" y="67166"/>
                  </a:cubicBezTo>
                  <a:cubicBezTo>
                    <a:pt x="41050" y="67166"/>
                    <a:pt x="41564" y="67139"/>
                    <a:pt x="41564" y="67069"/>
                  </a:cubicBezTo>
                  <a:lnTo>
                    <a:pt x="41564" y="1"/>
                  </a:lnTo>
                  <a:close/>
                </a:path>
              </a:pathLst>
            </a:custGeom>
            <a:solidFill>
              <a:srgbClr val="FFA8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4"/>
            <p:cNvSpPr/>
            <p:nvPr/>
          </p:nvSpPr>
          <p:spPr>
            <a:xfrm>
              <a:off x="6182700" y="2433000"/>
              <a:ext cx="508525" cy="535925"/>
            </a:xfrm>
            <a:custGeom>
              <a:avLst/>
              <a:gdLst/>
              <a:ahLst/>
              <a:cxnLst/>
              <a:rect l="l" t="t" r="r" b="b"/>
              <a:pathLst>
                <a:path w="20341" h="21437" extrusionOk="0">
                  <a:moveTo>
                    <a:pt x="19880" y="0"/>
                  </a:moveTo>
                  <a:cubicBezTo>
                    <a:pt x="17687" y="637"/>
                    <a:pt x="15565" y="1521"/>
                    <a:pt x="13584" y="2653"/>
                  </a:cubicBezTo>
                  <a:cubicBezTo>
                    <a:pt x="6615" y="6580"/>
                    <a:pt x="1946" y="13796"/>
                    <a:pt x="0" y="21437"/>
                  </a:cubicBezTo>
                  <a:lnTo>
                    <a:pt x="6544" y="20694"/>
                  </a:lnTo>
                  <a:cubicBezTo>
                    <a:pt x="8348" y="20446"/>
                    <a:pt x="10223" y="20234"/>
                    <a:pt x="11850" y="19385"/>
                  </a:cubicBezTo>
                  <a:lnTo>
                    <a:pt x="11886" y="19385"/>
                  </a:lnTo>
                  <a:cubicBezTo>
                    <a:pt x="16307" y="17086"/>
                    <a:pt x="19314" y="11143"/>
                    <a:pt x="20022" y="6403"/>
                  </a:cubicBezTo>
                  <a:cubicBezTo>
                    <a:pt x="20340" y="4280"/>
                    <a:pt x="20269" y="2087"/>
                    <a:pt x="19880" y="0"/>
                  </a:cubicBezTo>
                  <a:close/>
                </a:path>
              </a:pathLst>
            </a:custGeom>
            <a:solidFill>
              <a:srgbClr val="FFD8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1" name="Google Shape;141;p14"/>
          <p:cNvSpPr/>
          <p:nvPr/>
        </p:nvSpPr>
        <p:spPr>
          <a:xfrm>
            <a:off x="105500" y="4153475"/>
            <a:ext cx="979000" cy="893650"/>
          </a:xfrm>
          <a:custGeom>
            <a:avLst/>
            <a:gdLst/>
            <a:ahLst/>
            <a:cxnLst/>
            <a:rect l="l" t="t" r="r" b="b"/>
            <a:pathLst>
              <a:path w="39160" h="35746" extrusionOk="0">
                <a:moveTo>
                  <a:pt x="23251" y="0"/>
                </a:moveTo>
                <a:cubicBezTo>
                  <a:pt x="18548" y="0"/>
                  <a:pt x="13890" y="1974"/>
                  <a:pt x="10188" y="4960"/>
                </a:cubicBezTo>
                <a:cubicBezTo>
                  <a:pt x="5483" y="8781"/>
                  <a:pt x="2193" y="14051"/>
                  <a:pt x="814" y="19959"/>
                </a:cubicBezTo>
                <a:cubicBezTo>
                  <a:pt x="177" y="22753"/>
                  <a:pt x="0" y="25725"/>
                  <a:pt x="779" y="28484"/>
                </a:cubicBezTo>
                <a:cubicBezTo>
                  <a:pt x="1592" y="31278"/>
                  <a:pt x="3467" y="33790"/>
                  <a:pt x="6120" y="34957"/>
                </a:cubicBezTo>
                <a:cubicBezTo>
                  <a:pt x="7511" y="35551"/>
                  <a:pt x="8980" y="35746"/>
                  <a:pt x="10471" y="35746"/>
                </a:cubicBezTo>
                <a:cubicBezTo>
                  <a:pt x="11823" y="35746"/>
                  <a:pt x="13193" y="35585"/>
                  <a:pt x="14539" y="35417"/>
                </a:cubicBezTo>
                <a:lnTo>
                  <a:pt x="19279" y="34887"/>
                </a:lnTo>
                <a:cubicBezTo>
                  <a:pt x="21225" y="27210"/>
                  <a:pt x="25894" y="19994"/>
                  <a:pt x="32863" y="16068"/>
                </a:cubicBezTo>
                <a:cubicBezTo>
                  <a:pt x="34844" y="14936"/>
                  <a:pt x="36966" y="14051"/>
                  <a:pt x="39159" y="13415"/>
                </a:cubicBezTo>
                <a:cubicBezTo>
                  <a:pt x="38629" y="10549"/>
                  <a:pt x="37355" y="7861"/>
                  <a:pt x="35480" y="5633"/>
                </a:cubicBezTo>
                <a:cubicBezTo>
                  <a:pt x="32827" y="2590"/>
                  <a:pt x="29184" y="609"/>
                  <a:pt x="25186" y="114"/>
                </a:cubicBezTo>
                <a:cubicBezTo>
                  <a:pt x="24542" y="37"/>
                  <a:pt x="23896" y="0"/>
                  <a:pt x="23251" y="0"/>
                </a:cubicBezTo>
                <a:close/>
              </a:path>
            </a:pathLst>
          </a:custGeom>
          <a:solidFill>
            <a:srgbClr val="FEF4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4"/>
          <p:cNvSpPr/>
          <p:nvPr/>
        </p:nvSpPr>
        <p:spPr>
          <a:xfrm>
            <a:off x="587475" y="4489725"/>
            <a:ext cx="508525" cy="535925"/>
          </a:xfrm>
          <a:custGeom>
            <a:avLst/>
            <a:gdLst/>
            <a:ahLst/>
            <a:cxnLst/>
            <a:rect l="l" t="t" r="r" b="b"/>
            <a:pathLst>
              <a:path w="20341" h="21437" extrusionOk="0">
                <a:moveTo>
                  <a:pt x="19880" y="0"/>
                </a:moveTo>
                <a:cubicBezTo>
                  <a:pt x="17687" y="637"/>
                  <a:pt x="15565" y="1521"/>
                  <a:pt x="13584" y="2653"/>
                </a:cubicBezTo>
                <a:cubicBezTo>
                  <a:pt x="6615" y="6580"/>
                  <a:pt x="1946" y="13796"/>
                  <a:pt x="0" y="21437"/>
                </a:cubicBezTo>
                <a:lnTo>
                  <a:pt x="6544" y="20694"/>
                </a:lnTo>
                <a:cubicBezTo>
                  <a:pt x="8348" y="20446"/>
                  <a:pt x="10223" y="20234"/>
                  <a:pt x="11850" y="19385"/>
                </a:cubicBezTo>
                <a:lnTo>
                  <a:pt x="11886" y="19385"/>
                </a:lnTo>
                <a:cubicBezTo>
                  <a:pt x="16307" y="17086"/>
                  <a:pt x="19314" y="11143"/>
                  <a:pt x="20022" y="6403"/>
                </a:cubicBezTo>
                <a:cubicBezTo>
                  <a:pt x="20340" y="4280"/>
                  <a:pt x="20269" y="2087"/>
                  <a:pt x="19880" y="0"/>
                </a:cubicBezTo>
                <a:close/>
              </a:path>
            </a:pathLst>
          </a:custGeom>
          <a:solidFill>
            <a:srgbClr val="FFD8B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4"/>
          <p:cNvSpPr/>
          <p:nvPr/>
        </p:nvSpPr>
        <p:spPr>
          <a:xfrm rot="5400000">
            <a:off x="8220520" y="4001729"/>
            <a:ext cx="1501265" cy="784145"/>
          </a:xfrm>
          <a:custGeom>
            <a:avLst/>
            <a:gdLst/>
            <a:ahLst/>
            <a:cxnLst/>
            <a:rect l="l" t="t" r="r" b="b"/>
            <a:pathLst>
              <a:path w="40362" h="21082" extrusionOk="0">
                <a:moveTo>
                  <a:pt x="0" y="0"/>
                </a:moveTo>
                <a:cubicBezTo>
                  <a:pt x="602" y="1486"/>
                  <a:pt x="1274" y="2901"/>
                  <a:pt x="2052" y="4280"/>
                </a:cubicBezTo>
                <a:lnTo>
                  <a:pt x="16874" y="4280"/>
                </a:lnTo>
                <a:cubicBezTo>
                  <a:pt x="17510" y="8631"/>
                  <a:pt x="16378" y="12876"/>
                  <a:pt x="13549" y="16024"/>
                </a:cubicBezTo>
                <a:cubicBezTo>
                  <a:pt x="16838" y="18005"/>
                  <a:pt x="20446" y="19350"/>
                  <a:pt x="24161" y="20057"/>
                </a:cubicBezTo>
                <a:cubicBezTo>
                  <a:pt x="28167" y="20832"/>
                  <a:pt x="32294" y="21082"/>
                  <a:pt x="36390" y="21082"/>
                </a:cubicBezTo>
                <a:cubicBezTo>
                  <a:pt x="37719" y="21082"/>
                  <a:pt x="39045" y="21055"/>
                  <a:pt x="40362" y="21012"/>
                </a:cubicBezTo>
                <a:lnTo>
                  <a:pt x="40362" y="0"/>
                </a:lnTo>
                <a:close/>
              </a:path>
            </a:pathLst>
          </a:custGeom>
          <a:solidFill>
            <a:srgbClr val="CAD5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4"/>
          <p:cNvSpPr/>
          <p:nvPr/>
        </p:nvSpPr>
        <p:spPr>
          <a:xfrm rot="5400000">
            <a:off x="8698759" y="3789213"/>
            <a:ext cx="573696" cy="436855"/>
          </a:xfrm>
          <a:custGeom>
            <a:avLst/>
            <a:gdLst/>
            <a:ahLst/>
            <a:cxnLst/>
            <a:rect l="l" t="t" r="r" b="b"/>
            <a:pathLst>
              <a:path w="15424" h="11745" extrusionOk="0">
                <a:moveTo>
                  <a:pt x="0" y="0"/>
                </a:moveTo>
                <a:cubicBezTo>
                  <a:pt x="2724" y="4847"/>
                  <a:pt x="6686" y="8879"/>
                  <a:pt x="11497" y="11744"/>
                </a:cubicBezTo>
                <a:cubicBezTo>
                  <a:pt x="14291" y="8596"/>
                  <a:pt x="15423" y="4351"/>
                  <a:pt x="14787" y="0"/>
                </a:cubicBezTo>
                <a:close/>
              </a:path>
            </a:pathLst>
          </a:custGeom>
          <a:solidFill>
            <a:srgbClr val="FEF4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2_1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5"/>
          <p:cNvSpPr txBox="1">
            <a:spLocks noGrp="1"/>
          </p:cNvSpPr>
          <p:nvPr>
            <p:ph type="title"/>
          </p:nvPr>
        </p:nvSpPr>
        <p:spPr>
          <a:xfrm>
            <a:off x="716250" y="540865"/>
            <a:ext cx="25623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400" name="Google Shape;400;p35"/>
          <p:cNvSpPr txBox="1">
            <a:spLocks noGrp="1"/>
          </p:cNvSpPr>
          <p:nvPr>
            <p:ph type="subTitle" idx="1"/>
          </p:nvPr>
        </p:nvSpPr>
        <p:spPr>
          <a:xfrm>
            <a:off x="716239" y="1382530"/>
            <a:ext cx="2130600" cy="4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None/>
              <a:defRPr>
                <a:solidFill>
                  <a:schemeClr val="dk1"/>
                </a:solidFill>
                <a:latin typeface="Palanquin SemiBold"/>
                <a:ea typeface="Palanquin SemiBold"/>
                <a:cs typeface="Palanquin SemiBold"/>
                <a:sym typeface="Palanquin Semi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1" name="Google Shape;401;p35"/>
          <p:cNvSpPr txBox="1">
            <a:spLocks noGrp="1"/>
          </p:cNvSpPr>
          <p:nvPr>
            <p:ph type="subTitle" idx="2"/>
          </p:nvPr>
        </p:nvSpPr>
        <p:spPr>
          <a:xfrm>
            <a:off x="716239" y="1794884"/>
            <a:ext cx="2130600" cy="12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35"/>
          <p:cNvSpPr txBox="1">
            <a:spLocks noGrp="1"/>
          </p:cNvSpPr>
          <p:nvPr>
            <p:ph type="subTitle" idx="3"/>
          </p:nvPr>
        </p:nvSpPr>
        <p:spPr>
          <a:xfrm>
            <a:off x="6275589" y="1382530"/>
            <a:ext cx="2130600" cy="4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None/>
              <a:defRPr>
                <a:solidFill>
                  <a:schemeClr val="dk1"/>
                </a:solidFill>
                <a:latin typeface="Palanquin SemiBold"/>
                <a:ea typeface="Palanquin SemiBold"/>
                <a:cs typeface="Palanquin SemiBold"/>
                <a:sym typeface="Palanquin Semi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35"/>
          <p:cNvSpPr txBox="1">
            <a:spLocks noGrp="1"/>
          </p:cNvSpPr>
          <p:nvPr>
            <p:ph type="subTitle" idx="4"/>
          </p:nvPr>
        </p:nvSpPr>
        <p:spPr>
          <a:xfrm>
            <a:off x="6275589" y="1794884"/>
            <a:ext cx="2130600" cy="12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p35"/>
          <p:cNvSpPr txBox="1">
            <a:spLocks noGrp="1"/>
          </p:cNvSpPr>
          <p:nvPr>
            <p:ph type="subTitle" idx="5"/>
          </p:nvPr>
        </p:nvSpPr>
        <p:spPr>
          <a:xfrm>
            <a:off x="716239" y="3120567"/>
            <a:ext cx="2130600" cy="4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None/>
              <a:defRPr>
                <a:solidFill>
                  <a:schemeClr val="dk1"/>
                </a:solidFill>
                <a:latin typeface="Palanquin SemiBold"/>
                <a:ea typeface="Palanquin SemiBold"/>
                <a:cs typeface="Palanquin SemiBold"/>
                <a:sym typeface="Palanquin Semi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5" name="Google Shape;405;p35"/>
          <p:cNvSpPr txBox="1">
            <a:spLocks noGrp="1"/>
          </p:cNvSpPr>
          <p:nvPr>
            <p:ph type="subTitle" idx="6"/>
          </p:nvPr>
        </p:nvSpPr>
        <p:spPr>
          <a:xfrm>
            <a:off x="716239" y="3532239"/>
            <a:ext cx="2130600" cy="12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6" name="Google Shape;406;p35"/>
          <p:cNvSpPr txBox="1">
            <a:spLocks noGrp="1"/>
          </p:cNvSpPr>
          <p:nvPr>
            <p:ph type="subTitle" idx="7"/>
          </p:nvPr>
        </p:nvSpPr>
        <p:spPr>
          <a:xfrm>
            <a:off x="6275589" y="3120567"/>
            <a:ext cx="2130600" cy="4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layfair Display"/>
              <a:buNone/>
              <a:defRPr>
                <a:solidFill>
                  <a:schemeClr val="dk1"/>
                </a:solidFill>
                <a:latin typeface="Palanquin SemiBold"/>
                <a:ea typeface="Palanquin SemiBold"/>
                <a:cs typeface="Palanquin SemiBold"/>
                <a:sym typeface="Palanquin Semi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7" name="Google Shape;407;p35"/>
          <p:cNvSpPr txBox="1">
            <a:spLocks noGrp="1"/>
          </p:cNvSpPr>
          <p:nvPr>
            <p:ph type="subTitle" idx="8"/>
          </p:nvPr>
        </p:nvSpPr>
        <p:spPr>
          <a:xfrm>
            <a:off x="6275589" y="3532239"/>
            <a:ext cx="2130600" cy="12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08" name="Google Shape;408;p35"/>
          <p:cNvGrpSpPr/>
          <p:nvPr/>
        </p:nvGrpSpPr>
        <p:grpSpPr>
          <a:xfrm rot="5400000">
            <a:off x="8425408" y="-1217177"/>
            <a:ext cx="900907" cy="3335276"/>
            <a:chOff x="2810675" y="1400175"/>
            <a:chExt cx="1201850" cy="2625375"/>
          </a:xfrm>
        </p:grpSpPr>
        <p:sp>
          <p:nvSpPr>
            <p:cNvPr id="409" name="Google Shape;409;p35"/>
            <p:cNvSpPr/>
            <p:nvPr/>
          </p:nvSpPr>
          <p:spPr>
            <a:xfrm>
              <a:off x="2811550" y="1400175"/>
              <a:ext cx="1200975" cy="2428325"/>
            </a:xfrm>
            <a:custGeom>
              <a:avLst/>
              <a:gdLst/>
              <a:ahLst/>
              <a:cxnLst/>
              <a:rect l="l" t="t" r="r" b="b"/>
              <a:pathLst>
                <a:path w="48039" h="97133" extrusionOk="0">
                  <a:moveTo>
                    <a:pt x="429" y="0"/>
                  </a:moveTo>
                  <a:cubicBezTo>
                    <a:pt x="160" y="0"/>
                    <a:pt x="1" y="52"/>
                    <a:pt x="1" y="173"/>
                  </a:cubicBezTo>
                  <a:cubicBezTo>
                    <a:pt x="1" y="633"/>
                    <a:pt x="72" y="62077"/>
                    <a:pt x="72" y="90447"/>
                  </a:cubicBezTo>
                  <a:cubicBezTo>
                    <a:pt x="5166" y="92004"/>
                    <a:pt x="10578" y="94161"/>
                    <a:pt x="14929" y="97133"/>
                  </a:cubicBezTo>
                  <a:cubicBezTo>
                    <a:pt x="32085" y="84115"/>
                    <a:pt x="48039" y="60875"/>
                    <a:pt x="31413" y="41278"/>
                  </a:cubicBezTo>
                  <a:cubicBezTo>
                    <a:pt x="28052" y="37281"/>
                    <a:pt x="24055" y="33885"/>
                    <a:pt x="21119" y="29604"/>
                  </a:cubicBezTo>
                  <a:cubicBezTo>
                    <a:pt x="18218" y="25324"/>
                    <a:pt x="17263" y="20372"/>
                    <a:pt x="16450" y="15384"/>
                  </a:cubicBezTo>
                  <a:cubicBezTo>
                    <a:pt x="15919" y="12201"/>
                    <a:pt x="15282" y="8982"/>
                    <a:pt x="13584" y="6258"/>
                  </a:cubicBezTo>
                  <a:cubicBezTo>
                    <a:pt x="11851" y="3463"/>
                    <a:pt x="9623" y="2367"/>
                    <a:pt x="6616" y="1482"/>
                  </a:cubicBezTo>
                  <a:cubicBezTo>
                    <a:pt x="6024" y="1334"/>
                    <a:pt x="1800" y="0"/>
                    <a:pt x="429" y="0"/>
                  </a:cubicBezTo>
                  <a:close/>
                </a:path>
              </a:pathLst>
            </a:custGeom>
            <a:solidFill>
              <a:srgbClr val="FFD8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5"/>
            <p:cNvSpPr/>
            <p:nvPr/>
          </p:nvSpPr>
          <p:spPr>
            <a:xfrm>
              <a:off x="2810675" y="3659575"/>
              <a:ext cx="374100" cy="365975"/>
            </a:xfrm>
            <a:custGeom>
              <a:avLst/>
              <a:gdLst/>
              <a:ahLst/>
              <a:cxnLst/>
              <a:rect l="l" t="t" r="r" b="b"/>
              <a:pathLst>
                <a:path w="14964" h="14639" extrusionOk="0">
                  <a:moveTo>
                    <a:pt x="1" y="0"/>
                  </a:moveTo>
                  <a:lnTo>
                    <a:pt x="1" y="14539"/>
                  </a:lnTo>
                  <a:cubicBezTo>
                    <a:pt x="1" y="14607"/>
                    <a:pt x="63" y="14639"/>
                    <a:pt x="178" y="14639"/>
                  </a:cubicBezTo>
                  <a:cubicBezTo>
                    <a:pt x="1427" y="14639"/>
                    <a:pt x="8883" y="10907"/>
                    <a:pt x="9304" y="10648"/>
                  </a:cubicBezTo>
                  <a:cubicBezTo>
                    <a:pt x="11179" y="9481"/>
                    <a:pt x="13054" y="8172"/>
                    <a:pt x="14964" y="6757"/>
                  </a:cubicBezTo>
                  <a:cubicBezTo>
                    <a:pt x="10577" y="3785"/>
                    <a:pt x="5094" y="1557"/>
                    <a:pt x="1" y="0"/>
                  </a:cubicBezTo>
                  <a:close/>
                </a:path>
              </a:pathLst>
            </a:custGeom>
            <a:solidFill>
              <a:srgbClr val="FEF4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1" name="Google Shape;411;p35"/>
          <p:cNvSpPr/>
          <p:nvPr/>
        </p:nvSpPr>
        <p:spPr>
          <a:xfrm rot="-3827617">
            <a:off x="6721359" y="-364131"/>
            <a:ext cx="713401" cy="893601"/>
          </a:xfrm>
          <a:custGeom>
            <a:avLst/>
            <a:gdLst/>
            <a:ahLst/>
            <a:cxnLst/>
            <a:rect l="l" t="t" r="r" b="b"/>
            <a:pathLst>
              <a:path w="39160" h="35746" extrusionOk="0">
                <a:moveTo>
                  <a:pt x="23251" y="0"/>
                </a:moveTo>
                <a:cubicBezTo>
                  <a:pt x="18548" y="0"/>
                  <a:pt x="13890" y="1974"/>
                  <a:pt x="10188" y="4960"/>
                </a:cubicBezTo>
                <a:cubicBezTo>
                  <a:pt x="5483" y="8781"/>
                  <a:pt x="2193" y="14051"/>
                  <a:pt x="814" y="19959"/>
                </a:cubicBezTo>
                <a:cubicBezTo>
                  <a:pt x="177" y="22753"/>
                  <a:pt x="0" y="25725"/>
                  <a:pt x="779" y="28484"/>
                </a:cubicBezTo>
                <a:cubicBezTo>
                  <a:pt x="1592" y="31278"/>
                  <a:pt x="3467" y="33790"/>
                  <a:pt x="6120" y="34957"/>
                </a:cubicBezTo>
                <a:cubicBezTo>
                  <a:pt x="7511" y="35551"/>
                  <a:pt x="8980" y="35746"/>
                  <a:pt x="10471" y="35746"/>
                </a:cubicBezTo>
                <a:cubicBezTo>
                  <a:pt x="11823" y="35746"/>
                  <a:pt x="13193" y="35585"/>
                  <a:pt x="14539" y="35417"/>
                </a:cubicBezTo>
                <a:lnTo>
                  <a:pt x="19279" y="34887"/>
                </a:lnTo>
                <a:cubicBezTo>
                  <a:pt x="21225" y="27210"/>
                  <a:pt x="25894" y="19994"/>
                  <a:pt x="32863" y="16068"/>
                </a:cubicBezTo>
                <a:cubicBezTo>
                  <a:pt x="34844" y="14936"/>
                  <a:pt x="36966" y="14051"/>
                  <a:pt x="39159" y="13415"/>
                </a:cubicBezTo>
                <a:cubicBezTo>
                  <a:pt x="38629" y="10549"/>
                  <a:pt x="37355" y="7861"/>
                  <a:pt x="35480" y="5633"/>
                </a:cubicBezTo>
                <a:cubicBezTo>
                  <a:pt x="32827" y="2590"/>
                  <a:pt x="29184" y="609"/>
                  <a:pt x="25186" y="114"/>
                </a:cubicBezTo>
                <a:cubicBezTo>
                  <a:pt x="24542" y="37"/>
                  <a:pt x="23896" y="0"/>
                  <a:pt x="232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35"/>
          <p:cNvSpPr/>
          <p:nvPr/>
        </p:nvSpPr>
        <p:spPr>
          <a:xfrm rot="10800000" flipH="1">
            <a:off x="-304675" y="4429302"/>
            <a:ext cx="1493675" cy="754900"/>
          </a:xfrm>
          <a:custGeom>
            <a:avLst/>
            <a:gdLst/>
            <a:ahLst/>
            <a:cxnLst/>
            <a:rect l="l" t="t" r="r" b="b"/>
            <a:pathLst>
              <a:path w="59747" h="30196" extrusionOk="0">
                <a:moveTo>
                  <a:pt x="0" y="0"/>
                </a:moveTo>
                <a:lnTo>
                  <a:pt x="0" y="30139"/>
                </a:lnTo>
                <a:cubicBezTo>
                  <a:pt x="0" y="30178"/>
                  <a:pt x="76" y="30196"/>
                  <a:pt x="215" y="30196"/>
                </a:cubicBezTo>
                <a:cubicBezTo>
                  <a:pt x="1725" y="30196"/>
                  <a:pt x="10684" y="28099"/>
                  <a:pt x="11461" y="27839"/>
                </a:cubicBezTo>
                <a:cubicBezTo>
                  <a:pt x="15671" y="26495"/>
                  <a:pt x="19986" y="24762"/>
                  <a:pt x="23701" y="22286"/>
                </a:cubicBezTo>
                <a:cubicBezTo>
                  <a:pt x="28511" y="19138"/>
                  <a:pt x="33428" y="18076"/>
                  <a:pt x="39124" y="17829"/>
                </a:cubicBezTo>
                <a:cubicBezTo>
                  <a:pt x="45208" y="17546"/>
                  <a:pt x="51964" y="17546"/>
                  <a:pt x="57200" y="14008"/>
                </a:cubicBezTo>
                <a:cubicBezTo>
                  <a:pt x="58155" y="13372"/>
                  <a:pt x="59004" y="12593"/>
                  <a:pt x="59747" y="11744"/>
                </a:cubicBezTo>
                <a:cubicBezTo>
                  <a:pt x="54971" y="8879"/>
                  <a:pt x="51009" y="4847"/>
                  <a:pt x="48250" y="0"/>
                </a:cubicBezTo>
                <a:close/>
              </a:path>
            </a:pathLst>
          </a:custGeom>
          <a:solidFill>
            <a:srgbClr val="FFD8B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35"/>
          <p:cNvSpPr/>
          <p:nvPr/>
        </p:nvSpPr>
        <p:spPr>
          <a:xfrm rot="10800000" flipH="1">
            <a:off x="902450" y="4890577"/>
            <a:ext cx="385600" cy="293625"/>
          </a:xfrm>
          <a:custGeom>
            <a:avLst/>
            <a:gdLst/>
            <a:ahLst/>
            <a:cxnLst/>
            <a:rect l="l" t="t" r="r" b="b"/>
            <a:pathLst>
              <a:path w="15424" h="11745" extrusionOk="0">
                <a:moveTo>
                  <a:pt x="0" y="0"/>
                </a:moveTo>
                <a:cubicBezTo>
                  <a:pt x="2724" y="4847"/>
                  <a:pt x="6686" y="8879"/>
                  <a:pt x="11497" y="11744"/>
                </a:cubicBezTo>
                <a:cubicBezTo>
                  <a:pt x="14291" y="8596"/>
                  <a:pt x="15423" y="4351"/>
                  <a:pt x="14787" y="0"/>
                </a:cubicBezTo>
                <a:close/>
              </a:path>
            </a:pathLst>
          </a:custGeom>
          <a:solidFill>
            <a:srgbClr val="FEF4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4"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39"/>
          <p:cNvSpPr/>
          <p:nvPr/>
        </p:nvSpPr>
        <p:spPr>
          <a:xfrm rot="10800000" flipH="1">
            <a:off x="7517437" y="4250066"/>
            <a:ext cx="503166" cy="909647"/>
          </a:xfrm>
          <a:custGeom>
            <a:avLst/>
            <a:gdLst/>
            <a:ahLst/>
            <a:cxnLst/>
            <a:rect l="l" t="t" r="r" b="b"/>
            <a:pathLst>
              <a:path w="25152" h="45471" extrusionOk="0">
                <a:moveTo>
                  <a:pt x="1" y="0"/>
                </a:moveTo>
                <a:lnTo>
                  <a:pt x="1" y="40574"/>
                </a:lnTo>
                <a:cubicBezTo>
                  <a:pt x="1" y="41777"/>
                  <a:pt x="2795" y="44005"/>
                  <a:pt x="3644" y="44571"/>
                </a:cubicBezTo>
                <a:cubicBezTo>
                  <a:pt x="4616" y="45195"/>
                  <a:pt x="5603" y="45471"/>
                  <a:pt x="6563" y="45471"/>
                </a:cubicBezTo>
                <a:cubicBezTo>
                  <a:pt x="8818" y="45471"/>
                  <a:pt x="10921" y="43946"/>
                  <a:pt x="12311" y="41812"/>
                </a:cubicBezTo>
                <a:cubicBezTo>
                  <a:pt x="14716" y="38027"/>
                  <a:pt x="16980" y="33641"/>
                  <a:pt x="20199" y="30316"/>
                </a:cubicBezTo>
                <a:cubicBezTo>
                  <a:pt x="20482" y="29997"/>
                  <a:pt x="20800" y="29679"/>
                  <a:pt x="21154" y="29396"/>
                </a:cubicBezTo>
                <a:cubicBezTo>
                  <a:pt x="21826" y="23665"/>
                  <a:pt x="24727" y="18289"/>
                  <a:pt x="24939" y="12487"/>
                </a:cubicBezTo>
                <a:cubicBezTo>
                  <a:pt x="25151" y="7960"/>
                  <a:pt x="23560" y="3573"/>
                  <a:pt x="20871" y="0"/>
                </a:cubicBezTo>
                <a:close/>
              </a:path>
            </a:pathLst>
          </a:custGeom>
          <a:solidFill>
            <a:srgbClr val="FFA8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p39"/>
          <p:cNvSpPr/>
          <p:nvPr/>
        </p:nvSpPr>
        <p:spPr>
          <a:xfrm rot="10800000" flipH="1">
            <a:off x="7929992" y="4571627"/>
            <a:ext cx="439470" cy="594449"/>
          </a:xfrm>
          <a:custGeom>
            <a:avLst/>
            <a:gdLst/>
            <a:ahLst/>
            <a:cxnLst/>
            <a:rect l="l" t="t" r="r" b="b"/>
            <a:pathLst>
              <a:path w="21968" h="29715" extrusionOk="0">
                <a:moveTo>
                  <a:pt x="1" y="0"/>
                </a:moveTo>
                <a:cubicBezTo>
                  <a:pt x="2689" y="3573"/>
                  <a:pt x="4528" y="8278"/>
                  <a:pt x="4352" y="12841"/>
                </a:cubicBezTo>
                <a:cubicBezTo>
                  <a:pt x="4104" y="18607"/>
                  <a:pt x="1203" y="23983"/>
                  <a:pt x="531" y="29714"/>
                </a:cubicBezTo>
                <a:cubicBezTo>
                  <a:pt x="4245" y="26354"/>
                  <a:pt x="9021" y="24443"/>
                  <a:pt x="13124" y="21613"/>
                </a:cubicBezTo>
                <a:cubicBezTo>
                  <a:pt x="16308" y="19385"/>
                  <a:pt x="18713" y="16237"/>
                  <a:pt x="20093" y="12593"/>
                </a:cubicBezTo>
                <a:cubicBezTo>
                  <a:pt x="20517" y="11355"/>
                  <a:pt x="21968" y="318"/>
                  <a:pt x="19881" y="318"/>
                </a:cubicBezTo>
                <a:cubicBezTo>
                  <a:pt x="19881" y="318"/>
                  <a:pt x="9905" y="0"/>
                  <a:pt x="1" y="0"/>
                </a:cubicBezTo>
                <a:close/>
              </a:path>
            </a:pathLst>
          </a:custGeom>
          <a:solidFill>
            <a:srgbClr val="FEF4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39"/>
          <p:cNvSpPr/>
          <p:nvPr/>
        </p:nvSpPr>
        <p:spPr>
          <a:xfrm rot="10800000" flipH="1">
            <a:off x="6962268" y="4226313"/>
            <a:ext cx="434529" cy="276729"/>
          </a:xfrm>
          <a:custGeom>
            <a:avLst/>
            <a:gdLst/>
            <a:ahLst/>
            <a:cxnLst/>
            <a:rect l="l" t="t" r="r" b="b"/>
            <a:pathLst>
              <a:path w="21721" h="13833" extrusionOk="0">
                <a:moveTo>
                  <a:pt x="1" y="1"/>
                </a:moveTo>
                <a:cubicBezTo>
                  <a:pt x="2159" y="4352"/>
                  <a:pt x="5519" y="7995"/>
                  <a:pt x="9729" y="10472"/>
                </a:cubicBezTo>
                <a:cubicBezTo>
                  <a:pt x="13125" y="12382"/>
                  <a:pt x="16945" y="13549"/>
                  <a:pt x="20872" y="13797"/>
                </a:cubicBezTo>
                <a:lnTo>
                  <a:pt x="21720" y="13832"/>
                </a:lnTo>
                <a:cubicBezTo>
                  <a:pt x="21438" y="13408"/>
                  <a:pt x="21119" y="12983"/>
                  <a:pt x="20801" y="12594"/>
                </a:cubicBezTo>
                <a:cubicBezTo>
                  <a:pt x="15495" y="5873"/>
                  <a:pt x="8066" y="1911"/>
                  <a:pt x="1" y="1"/>
                </a:cubicBezTo>
                <a:close/>
              </a:path>
            </a:pathLst>
          </a:custGeom>
          <a:solidFill>
            <a:srgbClr val="FEF4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39"/>
          <p:cNvSpPr/>
          <p:nvPr/>
        </p:nvSpPr>
        <p:spPr>
          <a:xfrm rot="10800000" flipH="1">
            <a:off x="6892931" y="4769795"/>
            <a:ext cx="322701" cy="457154"/>
          </a:xfrm>
          <a:custGeom>
            <a:avLst/>
            <a:gdLst/>
            <a:ahLst/>
            <a:cxnLst/>
            <a:rect l="l" t="t" r="r" b="b"/>
            <a:pathLst>
              <a:path w="16131" h="22852" extrusionOk="0">
                <a:moveTo>
                  <a:pt x="6615" y="1"/>
                </a:moveTo>
                <a:cubicBezTo>
                  <a:pt x="5483" y="1628"/>
                  <a:pt x="4528" y="3361"/>
                  <a:pt x="3715" y="5165"/>
                </a:cubicBezTo>
                <a:cubicBezTo>
                  <a:pt x="1203" y="10719"/>
                  <a:pt x="0" y="16768"/>
                  <a:pt x="213" y="22852"/>
                </a:cubicBezTo>
                <a:cubicBezTo>
                  <a:pt x="3325" y="21968"/>
                  <a:pt x="6155" y="20447"/>
                  <a:pt x="8632" y="18395"/>
                </a:cubicBezTo>
                <a:cubicBezTo>
                  <a:pt x="12169" y="15424"/>
                  <a:pt x="16131" y="8596"/>
                  <a:pt x="12452" y="4316"/>
                </a:cubicBezTo>
                <a:cubicBezTo>
                  <a:pt x="10825" y="2477"/>
                  <a:pt x="8844" y="1026"/>
                  <a:pt x="661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39"/>
          <p:cNvSpPr/>
          <p:nvPr/>
        </p:nvSpPr>
        <p:spPr>
          <a:xfrm rot="10800000" flipH="1">
            <a:off x="7857115" y="4285154"/>
            <a:ext cx="1314088" cy="954519"/>
          </a:xfrm>
          <a:custGeom>
            <a:avLst/>
            <a:gdLst/>
            <a:ahLst/>
            <a:cxnLst/>
            <a:rect l="l" t="t" r="r" b="b"/>
            <a:pathLst>
              <a:path w="65688" h="47714" extrusionOk="0">
                <a:moveTo>
                  <a:pt x="65300" y="0"/>
                </a:moveTo>
                <a:lnTo>
                  <a:pt x="0" y="36"/>
                </a:lnTo>
                <a:lnTo>
                  <a:pt x="0" y="36"/>
                </a:lnTo>
                <a:cubicBezTo>
                  <a:pt x="531" y="36"/>
                  <a:pt x="1663" y="1486"/>
                  <a:pt x="1981" y="1804"/>
                </a:cubicBezTo>
                <a:cubicBezTo>
                  <a:pt x="2653" y="2476"/>
                  <a:pt x="3290" y="3219"/>
                  <a:pt x="3891" y="3997"/>
                </a:cubicBezTo>
                <a:lnTo>
                  <a:pt x="23524" y="3997"/>
                </a:lnTo>
                <a:cubicBezTo>
                  <a:pt x="25611" y="3997"/>
                  <a:pt x="24160" y="14999"/>
                  <a:pt x="23736" y="16272"/>
                </a:cubicBezTo>
                <a:cubicBezTo>
                  <a:pt x="22356" y="19916"/>
                  <a:pt x="19951" y="23064"/>
                  <a:pt x="16767" y="25292"/>
                </a:cubicBezTo>
                <a:cubicBezTo>
                  <a:pt x="12664" y="28122"/>
                  <a:pt x="7888" y="30033"/>
                  <a:pt x="4139" y="33393"/>
                </a:cubicBezTo>
                <a:cubicBezTo>
                  <a:pt x="4139" y="33570"/>
                  <a:pt x="4103" y="33782"/>
                  <a:pt x="4068" y="33959"/>
                </a:cubicBezTo>
                <a:cubicBezTo>
                  <a:pt x="3431" y="41175"/>
                  <a:pt x="7464" y="47260"/>
                  <a:pt x="14999" y="47684"/>
                </a:cubicBezTo>
                <a:cubicBezTo>
                  <a:pt x="15353" y="47704"/>
                  <a:pt x="15707" y="47714"/>
                  <a:pt x="16062" y="47714"/>
                </a:cubicBezTo>
                <a:cubicBezTo>
                  <a:pt x="19467" y="47714"/>
                  <a:pt x="22903" y="46828"/>
                  <a:pt x="26106" y="45738"/>
                </a:cubicBezTo>
                <a:cubicBezTo>
                  <a:pt x="31341" y="43934"/>
                  <a:pt x="36435" y="41670"/>
                  <a:pt x="41281" y="38982"/>
                </a:cubicBezTo>
                <a:cubicBezTo>
                  <a:pt x="44996" y="36930"/>
                  <a:pt x="48639" y="34454"/>
                  <a:pt x="52601" y="32792"/>
                </a:cubicBezTo>
                <a:cubicBezTo>
                  <a:pt x="55323" y="31693"/>
                  <a:pt x="58722" y="30806"/>
                  <a:pt x="61897" y="30806"/>
                </a:cubicBezTo>
                <a:cubicBezTo>
                  <a:pt x="63013" y="30806"/>
                  <a:pt x="64102" y="30916"/>
                  <a:pt x="65123" y="31164"/>
                </a:cubicBezTo>
                <a:cubicBezTo>
                  <a:pt x="65125" y="31165"/>
                  <a:pt x="65126" y="31165"/>
                  <a:pt x="65127" y="31165"/>
                </a:cubicBezTo>
                <a:cubicBezTo>
                  <a:pt x="65688" y="31165"/>
                  <a:pt x="65300" y="0"/>
                  <a:pt x="653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p39"/>
          <p:cNvSpPr/>
          <p:nvPr/>
        </p:nvSpPr>
        <p:spPr>
          <a:xfrm rot="10800000" flipH="1">
            <a:off x="6897873" y="4225493"/>
            <a:ext cx="801800" cy="1286682"/>
          </a:xfrm>
          <a:custGeom>
            <a:avLst/>
            <a:gdLst/>
            <a:ahLst/>
            <a:cxnLst/>
            <a:rect l="l" t="t" r="r" b="b"/>
            <a:pathLst>
              <a:path w="40080" h="64318" extrusionOk="0">
                <a:moveTo>
                  <a:pt x="38384" y="1"/>
                </a:moveTo>
                <a:cubicBezTo>
                  <a:pt x="35907" y="1"/>
                  <a:pt x="31554" y="296"/>
                  <a:pt x="31201" y="321"/>
                </a:cubicBezTo>
                <a:cubicBezTo>
                  <a:pt x="24833" y="1064"/>
                  <a:pt x="18537" y="3187"/>
                  <a:pt x="13337" y="7042"/>
                </a:cubicBezTo>
                <a:cubicBezTo>
                  <a:pt x="10648" y="9059"/>
                  <a:pt x="8278" y="11499"/>
                  <a:pt x="6368" y="14294"/>
                </a:cubicBezTo>
                <a:cubicBezTo>
                  <a:pt x="8597" y="15284"/>
                  <a:pt x="10578" y="16735"/>
                  <a:pt x="12205" y="18574"/>
                </a:cubicBezTo>
                <a:cubicBezTo>
                  <a:pt x="15884" y="22854"/>
                  <a:pt x="11922" y="29682"/>
                  <a:pt x="8385" y="32653"/>
                </a:cubicBezTo>
                <a:cubicBezTo>
                  <a:pt x="5944" y="34705"/>
                  <a:pt x="3078" y="36226"/>
                  <a:pt x="1" y="37110"/>
                </a:cubicBezTo>
                <a:cubicBezTo>
                  <a:pt x="107" y="41709"/>
                  <a:pt x="1239" y="46272"/>
                  <a:pt x="3220" y="50411"/>
                </a:cubicBezTo>
                <a:cubicBezTo>
                  <a:pt x="11285" y="52321"/>
                  <a:pt x="18714" y="56283"/>
                  <a:pt x="24020" y="63004"/>
                </a:cubicBezTo>
                <a:cubicBezTo>
                  <a:pt x="24338" y="63428"/>
                  <a:pt x="24657" y="63853"/>
                  <a:pt x="24939" y="64277"/>
                </a:cubicBezTo>
                <a:cubicBezTo>
                  <a:pt x="25522" y="64305"/>
                  <a:pt x="26105" y="64318"/>
                  <a:pt x="26686" y="64318"/>
                </a:cubicBezTo>
                <a:cubicBezTo>
                  <a:pt x="28331" y="64318"/>
                  <a:pt x="29970" y="64212"/>
                  <a:pt x="31590" y="64029"/>
                </a:cubicBezTo>
                <a:cubicBezTo>
                  <a:pt x="32439" y="63923"/>
                  <a:pt x="40080" y="62862"/>
                  <a:pt x="40080" y="62261"/>
                </a:cubicBezTo>
                <a:lnTo>
                  <a:pt x="40080" y="180"/>
                </a:lnTo>
                <a:cubicBezTo>
                  <a:pt x="40069" y="48"/>
                  <a:pt x="39378" y="1"/>
                  <a:pt x="38384" y="1"/>
                </a:cubicBezTo>
                <a:close/>
              </a:path>
            </a:pathLst>
          </a:custGeom>
          <a:solidFill>
            <a:srgbClr val="FFA8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39"/>
          <p:cNvSpPr/>
          <p:nvPr/>
        </p:nvSpPr>
        <p:spPr>
          <a:xfrm rot="10800000" flipH="1">
            <a:off x="-61900" y="-16512"/>
            <a:ext cx="1783750" cy="545675"/>
          </a:xfrm>
          <a:custGeom>
            <a:avLst/>
            <a:gdLst/>
            <a:ahLst/>
            <a:cxnLst/>
            <a:rect l="l" t="t" r="r" b="b"/>
            <a:pathLst>
              <a:path w="71350" h="21827" extrusionOk="0">
                <a:moveTo>
                  <a:pt x="34242" y="1"/>
                </a:moveTo>
                <a:cubicBezTo>
                  <a:pt x="29988" y="1"/>
                  <a:pt x="25770" y="443"/>
                  <a:pt x="21791" y="1239"/>
                </a:cubicBezTo>
                <a:cubicBezTo>
                  <a:pt x="21069" y="1389"/>
                  <a:pt x="5824" y="3432"/>
                  <a:pt x="1272" y="3432"/>
                </a:cubicBezTo>
                <a:cubicBezTo>
                  <a:pt x="470" y="3432"/>
                  <a:pt x="0" y="3368"/>
                  <a:pt x="0" y="3220"/>
                </a:cubicBezTo>
                <a:lnTo>
                  <a:pt x="0" y="21827"/>
                </a:lnTo>
                <a:lnTo>
                  <a:pt x="71349" y="21827"/>
                </a:lnTo>
                <a:cubicBezTo>
                  <a:pt x="70960" y="19456"/>
                  <a:pt x="70040" y="17193"/>
                  <a:pt x="68625" y="15247"/>
                </a:cubicBezTo>
                <a:lnTo>
                  <a:pt x="67777" y="15212"/>
                </a:lnTo>
                <a:cubicBezTo>
                  <a:pt x="63850" y="14964"/>
                  <a:pt x="60030" y="13797"/>
                  <a:pt x="56634" y="11887"/>
                </a:cubicBezTo>
                <a:cubicBezTo>
                  <a:pt x="52424" y="9410"/>
                  <a:pt x="49028" y="5767"/>
                  <a:pt x="46906" y="1416"/>
                </a:cubicBezTo>
                <a:cubicBezTo>
                  <a:pt x="42785" y="443"/>
                  <a:pt x="38496" y="1"/>
                  <a:pt x="3424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39"/>
          <p:cNvSpPr/>
          <p:nvPr/>
        </p:nvSpPr>
        <p:spPr>
          <a:xfrm rot="10800000" flipH="1">
            <a:off x="1110725" y="147963"/>
            <a:ext cx="543025" cy="345825"/>
          </a:xfrm>
          <a:custGeom>
            <a:avLst/>
            <a:gdLst/>
            <a:ahLst/>
            <a:cxnLst/>
            <a:rect l="l" t="t" r="r" b="b"/>
            <a:pathLst>
              <a:path w="21721" h="13833" extrusionOk="0">
                <a:moveTo>
                  <a:pt x="1" y="1"/>
                </a:moveTo>
                <a:cubicBezTo>
                  <a:pt x="2159" y="4352"/>
                  <a:pt x="5519" y="7995"/>
                  <a:pt x="9729" y="10472"/>
                </a:cubicBezTo>
                <a:cubicBezTo>
                  <a:pt x="13125" y="12382"/>
                  <a:pt x="16945" y="13549"/>
                  <a:pt x="20872" y="13797"/>
                </a:cubicBezTo>
                <a:lnTo>
                  <a:pt x="21720" y="13832"/>
                </a:lnTo>
                <a:cubicBezTo>
                  <a:pt x="21438" y="13408"/>
                  <a:pt x="21119" y="12983"/>
                  <a:pt x="20801" y="12594"/>
                </a:cubicBezTo>
                <a:cubicBezTo>
                  <a:pt x="15495" y="5873"/>
                  <a:pt x="8066" y="1911"/>
                  <a:pt x="1" y="1"/>
                </a:cubicBezTo>
                <a:close/>
              </a:path>
            </a:pathLst>
          </a:custGeom>
          <a:solidFill>
            <a:srgbClr val="FEF4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4_1"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" name="Google Shape;460;p40"/>
          <p:cNvGrpSpPr/>
          <p:nvPr/>
        </p:nvGrpSpPr>
        <p:grpSpPr>
          <a:xfrm rot="5400000">
            <a:off x="8425408" y="-1217177"/>
            <a:ext cx="900907" cy="3335276"/>
            <a:chOff x="2810675" y="1400175"/>
            <a:chExt cx="1201850" cy="2625375"/>
          </a:xfrm>
        </p:grpSpPr>
        <p:sp>
          <p:nvSpPr>
            <p:cNvPr id="461" name="Google Shape;461;p40"/>
            <p:cNvSpPr/>
            <p:nvPr/>
          </p:nvSpPr>
          <p:spPr>
            <a:xfrm>
              <a:off x="2811550" y="1400175"/>
              <a:ext cx="1200975" cy="2428325"/>
            </a:xfrm>
            <a:custGeom>
              <a:avLst/>
              <a:gdLst/>
              <a:ahLst/>
              <a:cxnLst/>
              <a:rect l="l" t="t" r="r" b="b"/>
              <a:pathLst>
                <a:path w="48039" h="97133" extrusionOk="0">
                  <a:moveTo>
                    <a:pt x="429" y="0"/>
                  </a:moveTo>
                  <a:cubicBezTo>
                    <a:pt x="160" y="0"/>
                    <a:pt x="1" y="52"/>
                    <a:pt x="1" y="173"/>
                  </a:cubicBezTo>
                  <a:cubicBezTo>
                    <a:pt x="1" y="633"/>
                    <a:pt x="72" y="62077"/>
                    <a:pt x="72" y="90447"/>
                  </a:cubicBezTo>
                  <a:cubicBezTo>
                    <a:pt x="5166" y="92004"/>
                    <a:pt x="10578" y="94161"/>
                    <a:pt x="14929" y="97133"/>
                  </a:cubicBezTo>
                  <a:cubicBezTo>
                    <a:pt x="32085" y="84115"/>
                    <a:pt x="48039" y="60875"/>
                    <a:pt x="31413" y="41278"/>
                  </a:cubicBezTo>
                  <a:cubicBezTo>
                    <a:pt x="28052" y="37281"/>
                    <a:pt x="24055" y="33885"/>
                    <a:pt x="21119" y="29604"/>
                  </a:cubicBezTo>
                  <a:cubicBezTo>
                    <a:pt x="18218" y="25324"/>
                    <a:pt x="17263" y="20372"/>
                    <a:pt x="16450" y="15384"/>
                  </a:cubicBezTo>
                  <a:cubicBezTo>
                    <a:pt x="15919" y="12201"/>
                    <a:pt x="15282" y="8982"/>
                    <a:pt x="13584" y="6258"/>
                  </a:cubicBezTo>
                  <a:cubicBezTo>
                    <a:pt x="11851" y="3463"/>
                    <a:pt x="9623" y="2367"/>
                    <a:pt x="6616" y="1482"/>
                  </a:cubicBezTo>
                  <a:cubicBezTo>
                    <a:pt x="6024" y="1334"/>
                    <a:pt x="1800" y="0"/>
                    <a:pt x="429" y="0"/>
                  </a:cubicBezTo>
                  <a:close/>
                </a:path>
              </a:pathLst>
            </a:custGeom>
            <a:solidFill>
              <a:srgbClr val="FFD8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40"/>
            <p:cNvSpPr/>
            <p:nvPr/>
          </p:nvSpPr>
          <p:spPr>
            <a:xfrm>
              <a:off x="2810675" y="3659575"/>
              <a:ext cx="374100" cy="365975"/>
            </a:xfrm>
            <a:custGeom>
              <a:avLst/>
              <a:gdLst/>
              <a:ahLst/>
              <a:cxnLst/>
              <a:rect l="l" t="t" r="r" b="b"/>
              <a:pathLst>
                <a:path w="14964" h="14639" extrusionOk="0">
                  <a:moveTo>
                    <a:pt x="1" y="0"/>
                  </a:moveTo>
                  <a:lnTo>
                    <a:pt x="1" y="14539"/>
                  </a:lnTo>
                  <a:cubicBezTo>
                    <a:pt x="1" y="14607"/>
                    <a:pt x="63" y="14639"/>
                    <a:pt x="178" y="14639"/>
                  </a:cubicBezTo>
                  <a:cubicBezTo>
                    <a:pt x="1427" y="14639"/>
                    <a:pt x="8883" y="10907"/>
                    <a:pt x="9304" y="10648"/>
                  </a:cubicBezTo>
                  <a:cubicBezTo>
                    <a:pt x="11179" y="9481"/>
                    <a:pt x="13054" y="8172"/>
                    <a:pt x="14964" y="6757"/>
                  </a:cubicBezTo>
                  <a:cubicBezTo>
                    <a:pt x="10577" y="3785"/>
                    <a:pt x="5094" y="1557"/>
                    <a:pt x="1" y="0"/>
                  </a:cubicBezTo>
                  <a:close/>
                </a:path>
              </a:pathLst>
            </a:custGeom>
            <a:solidFill>
              <a:srgbClr val="FEF4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3" name="Google Shape;463;p40"/>
          <p:cNvSpPr/>
          <p:nvPr/>
        </p:nvSpPr>
        <p:spPr>
          <a:xfrm rot="-3827617">
            <a:off x="6721359" y="-364131"/>
            <a:ext cx="713401" cy="893601"/>
          </a:xfrm>
          <a:custGeom>
            <a:avLst/>
            <a:gdLst/>
            <a:ahLst/>
            <a:cxnLst/>
            <a:rect l="l" t="t" r="r" b="b"/>
            <a:pathLst>
              <a:path w="39160" h="35746" extrusionOk="0">
                <a:moveTo>
                  <a:pt x="23251" y="0"/>
                </a:moveTo>
                <a:cubicBezTo>
                  <a:pt x="18548" y="0"/>
                  <a:pt x="13890" y="1974"/>
                  <a:pt x="10188" y="4960"/>
                </a:cubicBezTo>
                <a:cubicBezTo>
                  <a:pt x="5483" y="8781"/>
                  <a:pt x="2193" y="14051"/>
                  <a:pt x="814" y="19959"/>
                </a:cubicBezTo>
                <a:cubicBezTo>
                  <a:pt x="177" y="22753"/>
                  <a:pt x="0" y="25725"/>
                  <a:pt x="779" y="28484"/>
                </a:cubicBezTo>
                <a:cubicBezTo>
                  <a:pt x="1592" y="31278"/>
                  <a:pt x="3467" y="33790"/>
                  <a:pt x="6120" y="34957"/>
                </a:cubicBezTo>
                <a:cubicBezTo>
                  <a:pt x="7511" y="35551"/>
                  <a:pt x="8980" y="35746"/>
                  <a:pt x="10471" y="35746"/>
                </a:cubicBezTo>
                <a:cubicBezTo>
                  <a:pt x="11823" y="35746"/>
                  <a:pt x="13193" y="35585"/>
                  <a:pt x="14539" y="35417"/>
                </a:cubicBezTo>
                <a:lnTo>
                  <a:pt x="19279" y="34887"/>
                </a:lnTo>
                <a:cubicBezTo>
                  <a:pt x="21225" y="27210"/>
                  <a:pt x="25894" y="19994"/>
                  <a:pt x="32863" y="16068"/>
                </a:cubicBezTo>
                <a:cubicBezTo>
                  <a:pt x="34844" y="14936"/>
                  <a:pt x="36966" y="14051"/>
                  <a:pt x="39159" y="13415"/>
                </a:cubicBezTo>
                <a:cubicBezTo>
                  <a:pt x="38629" y="10549"/>
                  <a:pt x="37355" y="7861"/>
                  <a:pt x="35480" y="5633"/>
                </a:cubicBezTo>
                <a:cubicBezTo>
                  <a:pt x="32827" y="2590"/>
                  <a:pt x="29184" y="609"/>
                  <a:pt x="25186" y="114"/>
                </a:cubicBezTo>
                <a:cubicBezTo>
                  <a:pt x="24542" y="37"/>
                  <a:pt x="23896" y="0"/>
                  <a:pt x="232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40"/>
          <p:cNvSpPr/>
          <p:nvPr/>
        </p:nvSpPr>
        <p:spPr>
          <a:xfrm rot="10800000" flipH="1">
            <a:off x="-304675" y="4429302"/>
            <a:ext cx="1493675" cy="754900"/>
          </a:xfrm>
          <a:custGeom>
            <a:avLst/>
            <a:gdLst/>
            <a:ahLst/>
            <a:cxnLst/>
            <a:rect l="l" t="t" r="r" b="b"/>
            <a:pathLst>
              <a:path w="59747" h="30196" extrusionOk="0">
                <a:moveTo>
                  <a:pt x="0" y="0"/>
                </a:moveTo>
                <a:lnTo>
                  <a:pt x="0" y="30139"/>
                </a:lnTo>
                <a:cubicBezTo>
                  <a:pt x="0" y="30178"/>
                  <a:pt x="76" y="30196"/>
                  <a:pt x="215" y="30196"/>
                </a:cubicBezTo>
                <a:cubicBezTo>
                  <a:pt x="1725" y="30196"/>
                  <a:pt x="10684" y="28099"/>
                  <a:pt x="11461" y="27839"/>
                </a:cubicBezTo>
                <a:cubicBezTo>
                  <a:pt x="15671" y="26495"/>
                  <a:pt x="19986" y="24762"/>
                  <a:pt x="23701" y="22286"/>
                </a:cubicBezTo>
                <a:cubicBezTo>
                  <a:pt x="28511" y="19138"/>
                  <a:pt x="33428" y="18076"/>
                  <a:pt x="39124" y="17829"/>
                </a:cubicBezTo>
                <a:cubicBezTo>
                  <a:pt x="45208" y="17546"/>
                  <a:pt x="51964" y="17546"/>
                  <a:pt x="57200" y="14008"/>
                </a:cubicBezTo>
                <a:cubicBezTo>
                  <a:pt x="58155" y="13372"/>
                  <a:pt x="59004" y="12593"/>
                  <a:pt x="59747" y="11744"/>
                </a:cubicBezTo>
                <a:cubicBezTo>
                  <a:pt x="54971" y="8879"/>
                  <a:pt x="51009" y="4847"/>
                  <a:pt x="48250" y="0"/>
                </a:cubicBezTo>
                <a:close/>
              </a:path>
            </a:pathLst>
          </a:custGeom>
          <a:solidFill>
            <a:srgbClr val="FFD8B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40"/>
          <p:cNvSpPr/>
          <p:nvPr/>
        </p:nvSpPr>
        <p:spPr>
          <a:xfrm rot="10800000" flipH="1">
            <a:off x="902450" y="4890577"/>
            <a:ext cx="385600" cy="293625"/>
          </a:xfrm>
          <a:custGeom>
            <a:avLst/>
            <a:gdLst/>
            <a:ahLst/>
            <a:cxnLst/>
            <a:rect l="l" t="t" r="r" b="b"/>
            <a:pathLst>
              <a:path w="15424" h="11745" extrusionOk="0">
                <a:moveTo>
                  <a:pt x="0" y="0"/>
                </a:moveTo>
                <a:cubicBezTo>
                  <a:pt x="2724" y="4847"/>
                  <a:pt x="6686" y="8879"/>
                  <a:pt x="11497" y="11744"/>
                </a:cubicBezTo>
                <a:cubicBezTo>
                  <a:pt x="14291" y="8596"/>
                  <a:pt x="15423" y="4351"/>
                  <a:pt x="14787" y="0"/>
                </a:cubicBezTo>
                <a:close/>
              </a:path>
            </a:pathLst>
          </a:custGeom>
          <a:solidFill>
            <a:srgbClr val="FEF4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4_1_1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7" name="Google Shape;467;p41"/>
          <p:cNvGrpSpPr/>
          <p:nvPr/>
        </p:nvGrpSpPr>
        <p:grpSpPr>
          <a:xfrm flipH="1">
            <a:off x="-276682" y="3505591"/>
            <a:ext cx="1985861" cy="1765938"/>
            <a:chOff x="3033525" y="2679425"/>
            <a:chExt cx="1834175" cy="1631050"/>
          </a:xfrm>
        </p:grpSpPr>
        <p:sp>
          <p:nvSpPr>
            <p:cNvPr id="468" name="Google Shape;468;p41"/>
            <p:cNvSpPr/>
            <p:nvPr/>
          </p:nvSpPr>
          <p:spPr>
            <a:xfrm>
              <a:off x="4141625" y="2679425"/>
              <a:ext cx="720750" cy="504975"/>
            </a:xfrm>
            <a:custGeom>
              <a:avLst/>
              <a:gdLst/>
              <a:ahLst/>
              <a:cxnLst/>
              <a:rect l="l" t="t" r="r" b="b"/>
              <a:pathLst>
                <a:path w="28830" h="20199" extrusionOk="0">
                  <a:moveTo>
                    <a:pt x="16294" y="0"/>
                  </a:moveTo>
                  <a:cubicBezTo>
                    <a:pt x="11568" y="0"/>
                    <a:pt x="7077" y="1785"/>
                    <a:pt x="3750" y="5354"/>
                  </a:cubicBezTo>
                  <a:cubicBezTo>
                    <a:pt x="2229" y="6981"/>
                    <a:pt x="991" y="8785"/>
                    <a:pt x="0" y="10766"/>
                  </a:cubicBezTo>
                  <a:cubicBezTo>
                    <a:pt x="7932" y="16593"/>
                    <a:pt x="18027" y="20199"/>
                    <a:pt x="26488" y="20199"/>
                  </a:cubicBezTo>
                  <a:cubicBezTo>
                    <a:pt x="27272" y="20199"/>
                    <a:pt x="28042" y="20168"/>
                    <a:pt x="28795" y="20105"/>
                  </a:cubicBezTo>
                  <a:cubicBezTo>
                    <a:pt x="28795" y="20105"/>
                    <a:pt x="28795" y="13454"/>
                    <a:pt x="28830" y="4186"/>
                  </a:cubicBezTo>
                  <a:cubicBezTo>
                    <a:pt x="27627" y="1180"/>
                    <a:pt x="21118" y="437"/>
                    <a:pt x="18713" y="154"/>
                  </a:cubicBezTo>
                  <a:cubicBezTo>
                    <a:pt x="17903" y="51"/>
                    <a:pt x="17095" y="0"/>
                    <a:pt x="162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41"/>
            <p:cNvSpPr/>
            <p:nvPr/>
          </p:nvSpPr>
          <p:spPr>
            <a:xfrm>
              <a:off x="3400525" y="2784075"/>
              <a:ext cx="1467175" cy="1526400"/>
            </a:xfrm>
            <a:custGeom>
              <a:avLst/>
              <a:gdLst/>
              <a:ahLst/>
              <a:cxnLst/>
              <a:rect l="l" t="t" r="r" b="b"/>
              <a:pathLst>
                <a:path w="58687" h="61056" extrusionOk="0">
                  <a:moveTo>
                    <a:pt x="58474" y="0"/>
                  </a:moveTo>
                  <a:cubicBezTo>
                    <a:pt x="58474" y="9268"/>
                    <a:pt x="58439" y="15919"/>
                    <a:pt x="58439" y="15919"/>
                  </a:cubicBezTo>
                  <a:cubicBezTo>
                    <a:pt x="57686" y="15982"/>
                    <a:pt x="56916" y="16013"/>
                    <a:pt x="56133" y="16013"/>
                  </a:cubicBezTo>
                  <a:cubicBezTo>
                    <a:pt x="47676" y="16013"/>
                    <a:pt x="37608" y="12407"/>
                    <a:pt x="29644" y="6580"/>
                  </a:cubicBezTo>
                  <a:cubicBezTo>
                    <a:pt x="27133" y="11426"/>
                    <a:pt x="25895" y="17086"/>
                    <a:pt x="25152" y="22321"/>
                  </a:cubicBezTo>
                  <a:cubicBezTo>
                    <a:pt x="23701" y="32721"/>
                    <a:pt x="21437" y="45562"/>
                    <a:pt x="9906" y="49311"/>
                  </a:cubicBezTo>
                  <a:cubicBezTo>
                    <a:pt x="7806" y="50011"/>
                    <a:pt x="5614" y="50250"/>
                    <a:pt x="3411" y="50250"/>
                  </a:cubicBezTo>
                  <a:cubicBezTo>
                    <a:pt x="2274" y="50250"/>
                    <a:pt x="1133" y="50186"/>
                    <a:pt x="1" y="50090"/>
                  </a:cubicBezTo>
                  <a:lnTo>
                    <a:pt x="1" y="50090"/>
                  </a:lnTo>
                  <a:cubicBezTo>
                    <a:pt x="2583" y="53450"/>
                    <a:pt x="4635" y="57129"/>
                    <a:pt x="6156" y="61056"/>
                  </a:cubicBezTo>
                  <a:lnTo>
                    <a:pt x="58686" y="61056"/>
                  </a:lnTo>
                  <a:lnTo>
                    <a:pt x="58686" y="991"/>
                  </a:lnTo>
                  <a:cubicBezTo>
                    <a:pt x="58686" y="673"/>
                    <a:pt x="58615" y="319"/>
                    <a:pt x="584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41"/>
            <p:cNvSpPr/>
            <p:nvPr/>
          </p:nvSpPr>
          <p:spPr>
            <a:xfrm>
              <a:off x="3033525" y="4024550"/>
              <a:ext cx="520900" cy="285925"/>
            </a:xfrm>
            <a:custGeom>
              <a:avLst/>
              <a:gdLst/>
              <a:ahLst/>
              <a:cxnLst/>
              <a:rect l="l" t="t" r="r" b="b"/>
              <a:pathLst>
                <a:path w="20836" h="11437" extrusionOk="0">
                  <a:moveTo>
                    <a:pt x="9485" y="1"/>
                  </a:moveTo>
                  <a:cubicBezTo>
                    <a:pt x="7802" y="1"/>
                    <a:pt x="6190" y="322"/>
                    <a:pt x="4599" y="1461"/>
                  </a:cubicBezTo>
                  <a:cubicBezTo>
                    <a:pt x="3078" y="2664"/>
                    <a:pt x="1911" y="4256"/>
                    <a:pt x="1274" y="6060"/>
                  </a:cubicBezTo>
                  <a:cubicBezTo>
                    <a:pt x="1097" y="6555"/>
                    <a:pt x="1" y="11437"/>
                    <a:pt x="461" y="11437"/>
                  </a:cubicBezTo>
                  <a:lnTo>
                    <a:pt x="20836" y="11437"/>
                  </a:lnTo>
                  <a:cubicBezTo>
                    <a:pt x="19315" y="7510"/>
                    <a:pt x="17263" y="3831"/>
                    <a:pt x="14716" y="471"/>
                  </a:cubicBezTo>
                  <a:cubicBezTo>
                    <a:pt x="14363" y="435"/>
                    <a:pt x="14009" y="400"/>
                    <a:pt x="13690" y="365"/>
                  </a:cubicBezTo>
                  <a:cubicBezTo>
                    <a:pt x="12227" y="207"/>
                    <a:pt x="10833" y="1"/>
                    <a:pt x="94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1" name="Google Shape;471;p41"/>
          <p:cNvSpPr/>
          <p:nvPr/>
        </p:nvSpPr>
        <p:spPr>
          <a:xfrm>
            <a:off x="8313925" y="1595550"/>
            <a:ext cx="587225" cy="359950"/>
          </a:xfrm>
          <a:custGeom>
            <a:avLst/>
            <a:gdLst/>
            <a:ahLst/>
            <a:cxnLst/>
            <a:rect l="l" t="t" r="r" b="b"/>
            <a:pathLst>
              <a:path w="23489" h="14398" extrusionOk="0">
                <a:moveTo>
                  <a:pt x="0" y="0"/>
                </a:moveTo>
                <a:lnTo>
                  <a:pt x="0" y="0"/>
                </a:lnTo>
                <a:cubicBezTo>
                  <a:pt x="5483" y="7747"/>
                  <a:pt x="14044" y="13336"/>
                  <a:pt x="23488" y="14397"/>
                </a:cubicBezTo>
                <a:cubicBezTo>
                  <a:pt x="19314" y="6297"/>
                  <a:pt x="12806" y="3467"/>
                  <a:pt x="12806" y="3467"/>
                </a:cubicBezTo>
                <a:cubicBezTo>
                  <a:pt x="8773" y="1592"/>
                  <a:pt x="4422" y="425"/>
                  <a:pt x="0" y="0"/>
                </a:cubicBezTo>
                <a:close/>
              </a:path>
            </a:pathLst>
          </a:custGeom>
          <a:solidFill>
            <a:srgbClr val="30343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p41"/>
          <p:cNvSpPr/>
          <p:nvPr/>
        </p:nvSpPr>
        <p:spPr>
          <a:xfrm>
            <a:off x="8119375" y="285825"/>
            <a:ext cx="1039125" cy="1679150"/>
          </a:xfrm>
          <a:custGeom>
            <a:avLst/>
            <a:gdLst/>
            <a:ahLst/>
            <a:cxnLst/>
            <a:rect l="l" t="t" r="r" b="b"/>
            <a:pathLst>
              <a:path w="41565" h="67166" extrusionOk="0">
                <a:moveTo>
                  <a:pt x="41564" y="1"/>
                </a:moveTo>
                <a:cubicBezTo>
                  <a:pt x="35091" y="1"/>
                  <a:pt x="28264" y="107"/>
                  <a:pt x="21967" y="1982"/>
                </a:cubicBezTo>
                <a:cubicBezTo>
                  <a:pt x="22356" y="4104"/>
                  <a:pt x="22427" y="6262"/>
                  <a:pt x="22109" y="8384"/>
                </a:cubicBezTo>
                <a:cubicBezTo>
                  <a:pt x="21401" y="13124"/>
                  <a:pt x="18394" y="19067"/>
                  <a:pt x="13973" y="21367"/>
                </a:cubicBezTo>
                <a:lnTo>
                  <a:pt x="13937" y="21367"/>
                </a:lnTo>
                <a:cubicBezTo>
                  <a:pt x="12310" y="22216"/>
                  <a:pt x="10435" y="22463"/>
                  <a:pt x="8631" y="22675"/>
                </a:cubicBezTo>
                <a:lnTo>
                  <a:pt x="2087" y="23418"/>
                </a:lnTo>
                <a:cubicBezTo>
                  <a:pt x="2016" y="23843"/>
                  <a:pt x="1910" y="24232"/>
                  <a:pt x="1804" y="24621"/>
                </a:cubicBezTo>
                <a:cubicBezTo>
                  <a:pt x="0" y="33111"/>
                  <a:pt x="1769" y="42414"/>
                  <a:pt x="6155" y="49842"/>
                </a:cubicBezTo>
                <a:cubicBezTo>
                  <a:pt x="6650" y="50691"/>
                  <a:pt x="7216" y="51540"/>
                  <a:pt x="7782" y="52389"/>
                </a:cubicBezTo>
                <a:cubicBezTo>
                  <a:pt x="12204" y="52814"/>
                  <a:pt x="16555" y="53981"/>
                  <a:pt x="20623" y="55821"/>
                </a:cubicBezTo>
                <a:cubicBezTo>
                  <a:pt x="20623" y="55821"/>
                  <a:pt x="27096" y="58686"/>
                  <a:pt x="31270" y="66786"/>
                </a:cubicBezTo>
                <a:cubicBezTo>
                  <a:pt x="31553" y="66822"/>
                  <a:pt x="31801" y="66857"/>
                  <a:pt x="32049" y="66857"/>
                </a:cubicBezTo>
                <a:cubicBezTo>
                  <a:pt x="32770" y="66911"/>
                  <a:pt x="37826" y="67166"/>
                  <a:pt x="40260" y="67166"/>
                </a:cubicBezTo>
                <a:cubicBezTo>
                  <a:pt x="41050" y="67166"/>
                  <a:pt x="41564" y="67139"/>
                  <a:pt x="41564" y="67069"/>
                </a:cubicBezTo>
                <a:lnTo>
                  <a:pt x="41564" y="1"/>
                </a:lnTo>
                <a:close/>
              </a:path>
            </a:pathLst>
          </a:custGeom>
          <a:solidFill>
            <a:srgbClr val="FFA8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41"/>
          <p:cNvSpPr/>
          <p:nvPr/>
        </p:nvSpPr>
        <p:spPr>
          <a:xfrm>
            <a:off x="7689575" y="0"/>
            <a:ext cx="979000" cy="893650"/>
          </a:xfrm>
          <a:custGeom>
            <a:avLst/>
            <a:gdLst/>
            <a:ahLst/>
            <a:cxnLst/>
            <a:rect l="l" t="t" r="r" b="b"/>
            <a:pathLst>
              <a:path w="39160" h="35746" extrusionOk="0">
                <a:moveTo>
                  <a:pt x="23251" y="0"/>
                </a:moveTo>
                <a:cubicBezTo>
                  <a:pt x="18548" y="0"/>
                  <a:pt x="13890" y="1974"/>
                  <a:pt x="10188" y="4960"/>
                </a:cubicBezTo>
                <a:cubicBezTo>
                  <a:pt x="5483" y="8781"/>
                  <a:pt x="2193" y="14051"/>
                  <a:pt x="814" y="19959"/>
                </a:cubicBezTo>
                <a:cubicBezTo>
                  <a:pt x="177" y="22753"/>
                  <a:pt x="0" y="25725"/>
                  <a:pt x="779" y="28484"/>
                </a:cubicBezTo>
                <a:cubicBezTo>
                  <a:pt x="1592" y="31278"/>
                  <a:pt x="3467" y="33790"/>
                  <a:pt x="6120" y="34957"/>
                </a:cubicBezTo>
                <a:cubicBezTo>
                  <a:pt x="7511" y="35551"/>
                  <a:pt x="8980" y="35746"/>
                  <a:pt x="10471" y="35746"/>
                </a:cubicBezTo>
                <a:cubicBezTo>
                  <a:pt x="11823" y="35746"/>
                  <a:pt x="13193" y="35585"/>
                  <a:pt x="14539" y="35417"/>
                </a:cubicBezTo>
                <a:lnTo>
                  <a:pt x="19279" y="34887"/>
                </a:lnTo>
                <a:cubicBezTo>
                  <a:pt x="21225" y="27210"/>
                  <a:pt x="25894" y="19994"/>
                  <a:pt x="32863" y="16068"/>
                </a:cubicBezTo>
                <a:cubicBezTo>
                  <a:pt x="34844" y="14936"/>
                  <a:pt x="36966" y="14051"/>
                  <a:pt x="39159" y="13415"/>
                </a:cubicBezTo>
                <a:cubicBezTo>
                  <a:pt x="38629" y="10549"/>
                  <a:pt x="37355" y="7861"/>
                  <a:pt x="35480" y="5633"/>
                </a:cubicBezTo>
                <a:cubicBezTo>
                  <a:pt x="32827" y="2590"/>
                  <a:pt x="29184" y="609"/>
                  <a:pt x="25186" y="114"/>
                </a:cubicBezTo>
                <a:cubicBezTo>
                  <a:pt x="24542" y="37"/>
                  <a:pt x="23896" y="0"/>
                  <a:pt x="23251" y="0"/>
                </a:cubicBezTo>
                <a:close/>
              </a:path>
            </a:pathLst>
          </a:custGeom>
          <a:solidFill>
            <a:srgbClr val="FEF4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41"/>
          <p:cNvSpPr/>
          <p:nvPr/>
        </p:nvSpPr>
        <p:spPr>
          <a:xfrm>
            <a:off x="8171550" y="336250"/>
            <a:ext cx="508525" cy="535925"/>
          </a:xfrm>
          <a:custGeom>
            <a:avLst/>
            <a:gdLst/>
            <a:ahLst/>
            <a:cxnLst/>
            <a:rect l="l" t="t" r="r" b="b"/>
            <a:pathLst>
              <a:path w="20341" h="21437" extrusionOk="0">
                <a:moveTo>
                  <a:pt x="19880" y="0"/>
                </a:moveTo>
                <a:cubicBezTo>
                  <a:pt x="17687" y="637"/>
                  <a:pt x="15565" y="1521"/>
                  <a:pt x="13584" y="2653"/>
                </a:cubicBezTo>
                <a:cubicBezTo>
                  <a:pt x="6615" y="6580"/>
                  <a:pt x="1946" y="13796"/>
                  <a:pt x="0" y="21437"/>
                </a:cubicBezTo>
                <a:lnTo>
                  <a:pt x="6544" y="20694"/>
                </a:lnTo>
                <a:cubicBezTo>
                  <a:pt x="8348" y="20446"/>
                  <a:pt x="10223" y="20234"/>
                  <a:pt x="11850" y="19385"/>
                </a:cubicBezTo>
                <a:lnTo>
                  <a:pt x="11886" y="19385"/>
                </a:lnTo>
                <a:cubicBezTo>
                  <a:pt x="16307" y="17086"/>
                  <a:pt x="19314" y="11143"/>
                  <a:pt x="20022" y="6403"/>
                </a:cubicBezTo>
                <a:cubicBezTo>
                  <a:pt x="20340" y="4280"/>
                  <a:pt x="20269" y="2087"/>
                  <a:pt x="19880" y="0"/>
                </a:cubicBezTo>
                <a:close/>
              </a:path>
            </a:pathLst>
          </a:custGeom>
          <a:solidFill>
            <a:srgbClr val="FFD8B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6250" y="543200"/>
            <a:ext cx="7711500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lanquin SemiBold"/>
              <a:buNone/>
              <a:defRPr sz="3000">
                <a:solidFill>
                  <a:schemeClr val="dk1"/>
                </a:solidFill>
                <a:latin typeface="Palanquin SemiBold"/>
                <a:ea typeface="Palanquin SemiBold"/>
                <a:cs typeface="Palanquin SemiBold"/>
                <a:sym typeface="Palanquin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6250" y="1701675"/>
            <a:ext cx="7711500" cy="28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81" r:id="rId2"/>
    <p:sldLayoutId id="2147483685" r:id="rId3"/>
    <p:sldLayoutId id="2147483686" r:id="rId4"/>
    <p:sldLayoutId id="2147483687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862B74FA-27B3-4BEF-B403-E7110EF63FD0}"/>
              </a:ext>
            </a:extLst>
          </p:cNvPr>
          <p:cNvSpPr/>
          <p:nvPr/>
        </p:nvSpPr>
        <p:spPr>
          <a:xfrm>
            <a:off x="8790" y="-46527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" name="Google Shape;820;p64"/>
          <p:cNvSpPr txBox="1">
            <a:spLocks noGrp="1"/>
          </p:cNvSpPr>
          <p:nvPr>
            <p:ph type="title"/>
          </p:nvPr>
        </p:nvSpPr>
        <p:spPr>
          <a:xfrm>
            <a:off x="268339" y="8628"/>
            <a:ext cx="6272812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TEORIA DE MUDANÇA FUNDO ISP</a:t>
            </a:r>
            <a:endParaRPr sz="2000" dirty="0"/>
          </a:p>
        </p:txBody>
      </p:sp>
      <p:sp>
        <p:nvSpPr>
          <p:cNvPr id="32" name="Google Shape;371;p22">
            <a:extLst>
              <a:ext uri="{FF2B5EF4-FFF2-40B4-BE49-F238E27FC236}">
                <a16:creationId xmlns:a16="http://schemas.microsoft.com/office/drawing/2014/main" id="{9E87D04E-4819-4E1B-AF03-D6C9BA6D0309}"/>
              </a:ext>
            </a:extLst>
          </p:cNvPr>
          <p:cNvSpPr txBox="1"/>
          <p:nvPr/>
        </p:nvSpPr>
        <p:spPr>
          <a:xfrm>
            <a:off x="146154" y="831158"/>
            <a:ext cx="1079292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pt-BR" sz="135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Objetivo de longo prazo</a:t>
            </a:r>
            <a:endParaRPr sz="1050" dirty="0"/>
          </a:p>
        </p:txBody>
      </p:sp>
      <p:sp>
        <p:nvSpPr>
          <p:cNvPr id="33" name="Google Shape;372;p22">
            <a:extLst>
              <a:ext uri="{FF2B5EF4-FFF2-40B4-BE49-F238E27FC236}">
                <a16:creationId xmlns:a16="http://schemas.microsoft.com/office/drawing/2014/main" id="{312326CA-C82B-4FC7-BB83-44BE32ED3349}"/>
              </a:ext>
            </a:extLst>
          </p:cNvPr>
          <p:cNvSpPr/>
          <p:nvPr/>
        </p:nvSpPr>
        <p:spPr>
          <a:xfrm>
            <a:off x="1367487" y="499563"/>
            <a:ext cx="7508174" cy="879149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just"/>
            <a:r>
              <a:rPr lang="pt-BR" sz="1200" dirty="0">
                <a:solidFill>
                  <a:schemeClr val="tx1"/>
                </a:solidFill>
                <a:latin typeface="Calibri" panose="020F0502020204030204" pitchFamily="34" charset="0"/>
                <a:ea typeface="Trebuchet MS"/>
                <a:cs typeface="Calibri" panose="020F0502020204030204" pitchFamily="34" charset="0"/>
                <a:sym typeface="Trebuchet MS"/>
              </a:rPr>
              <a:t>Mitigar o impacto da violência doméstica sobre a vida das mulheres e meninas, prover intervenções individualizadas para as assistidas e apoiar/qualificar a execução dos serviços públicos de proteção às mulheres e meninas em situação de violência.</a:t>
            </a:r>
            <a:endParaRPr lang="pt-BR" sz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Google Shape;375;p22">
            <a:extLst>
              <a:ext uri="{FF2B5EF4-FFF2-40B4-BE49-F238E27FC236}">
                <a16:creationId xmlns:a16="http://schemas.microsoft.com/office/drawing/2014/main" id="{62746EDD-1221-4EBF-8033-B679B7C115AC}"/>
              </a:ext>
            </a:extLst>
          </p:cNvPr>
          <p:cNvSpPr txBox="1"/>
          <p:nvPr/>
        </p:nvSpPr>
        <p:spPr>
          <a:xfrm>
            <a:off x="146154" y="2121642"/>
            <a:ext cx="1079292" cy="900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pt-BR" sz="135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Condições necessárias para a mudança</a:t>
            </a:r>
            <a:endParaRPr sz="1050" dirty="0"/>
          </a:p>
        </p:txBody>
      </p:sp>
      <p:sp>
        <p:nvSpPr>
          <p:cNvPr id="35" name="Google Shape;373;p22">
            <a:extLst>
              <a:ext uri="{FF2B5EF4-FFF2-40B4-BE49-F238E27FC236}">
                <a16:creationId xmlns:a16="http://schemas.microsoft.com/office/drawing/2014/main" id="{8DDC29D2-9431-4EF8-9E41-CF468435DC2F}"/>
              </a:ext>
            </a:extLst>
          </p:cNvPr>
          <p:cNvSpPr txBox="1"/>
          <p:nvPr/>
        </p:nvSpPr>
        <p:spPr>
          <a:xfrm>
            <a:off x="1414117" y="1465132"/>
            <a:ext cx="3286853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pt-BR" sz="135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MULHERES EM SITUAÇÃO DE VIOLÊNCIA</a:t>
            </a:r>
            <a:endParaRPr sz="1050" dirty="0"/>
          </a:p>
        </p:txBody>
      </p:sp>
      <p:sp>
        <p:nvSpPr>
          <p:cNvPr id="36" name="Google Shape;376;p22">
            <a:extLst>
              <a:ext uri="{FF2B5EF4-FFF2-40B4-BE49-F238E27FC236}">
                <a16:creationId xmlns:a16="http://schemas.microsoft.com/office/drawing/2014/main" id="{A13EB745-A8BF-4447-A21C-22BC79A30BB4}"/>
              </a:ext>
            </a:extLst>
          </p:cNvPr>
          <p:cNvSpPr/>
          <p:nvPr/>
        </p:nvSpPr>
        <p:spPr>
          <a:xfrm>
            <a:off x="1424288" y="1793123"/>
            <a:ext cx="3166673" cy="657037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12700" cap="flat" cmpd="sng">
            <a:solidFill>
              <a:schemeClr val="accent3">
                <a:lumMod val="10000"/>
                <a:lumOff val="9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just"/>
            <a:r>
              <a:rPr lang="pt-BR" sz="1050" dirty="0">
                <a:solidFill>
                  <a:schemeClr val="tx1"/>
                </a:solidFill>
                <a:latin typeface="Trebuchet MS"/>
                <a:ea typeface="Trebuchet MS"/>
                <a:cs typeface="Trebuchet MS"/>
                <a:sym typeface="Trebuchet MS"/>
              </a:rPr>
              <a:t>Atendimento e acompanhamento humanizado e individualizado  das assistidas</a:t>
            </a:r>
            <a:endParaRPr sz="1050" dirty="0">
              <a:solidFill>
                <a:schemeClr val="tx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" name="Google Shape;377;p22">
            <a:extLst>
              <a:ext uri="{FF2B5EF4-FFF2-40B4-BE49-F238E27FC236}">
                <a16:creationId xmlns:a16="http://schemas.microsoft.com/office/drawing/2014/main" id="{18A1635D-410C-4DDF-AECE-3B5AE85A2FE7}"/>
              </a:ext>
            </a:extLst>
          </p:cNvPr>
          <p:cNvSpPr/>
          <p:nvPr/>
        </p:nvSpPr>
        <p:spPr>
          <a:xfrm>
            <a:off x="1414117" y="2532127"/>
            <a:ext cx="3166673" cy="556643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12700" cap="flat" cmpd="sng">
            <a:solidFill>
              <a:schemeClr val="accent3">
                <a:lumMod val="10000"/>
                <a:lumOff val="9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just"/>
            <a:r>
              <a:rPr lang="pt-BR" sz="1050" dirty="0">
                <a:solidFill>
                  <a:schemeClr val="tx1"/>
                </a:solidFill>
                <a:latin typeface="Trebuchet MS"/>
                <a:ea typeface="Trebuchet MS"/>
                <a:cs typeface="Trebuchet MS"/>
                <a:sym typeface="Trebuchet MS"/>
              </a:rPr>
              <a:t>Disponibilização de um hall de assistências: jurídica, socioassistencial, psicológica, auxílio material, acolhimento temporário. </a:t>
            </a:r>
            <a:endParaRPr sz="1050" dirty="0">
              <a:solidFill>
                <a:schemeClr val="tx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9" name="Google Shape;392;p22">
            <a:extLst>
              <a:ext uri="{FF2B5EF4-FFF2-40B4-BE49-F238E27FC236}">
                <a16:creationId xmlns:a16="http://schemas.microsoft.com/office/drawing/2014/main" id="{4109DB60-86C3-4CC7-AF7B-7D60D07452DD}"/>
              </a:ext>
            </a:extLst>
          </p:cNvPr>
          <p:cNvSpPr/>
          <p:nvPr/>
        </p:nvSpPr>
        <p:spPr>
          <a:xfrm>
            <a:off x="1405327" y="3205486"/>
            <a:ext cx="3166673" cy="51512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12700" cap="flat" cmpd="sng">
            <a:solidFill>
              <a:schemeClr val="accent3">
                <a:lumMod val="10000"/>
                <a:lumOff val="9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just"/>
            <a:r>
              <a:rPr lang="pt-BR" sz="1050" dirty="0">
                <a:solidFill>
                  <a:schemeClr val="tx1"/>
                </a:solidFill>
                <a:latin typeface="Trebuchet MS"/>
                <a:ea typeface="Trebuchet MS"/>
                <a:cs typeface="Trebuchet MS"/>
                <a:sym typeface="Trebuchet MS"/>
              </a:rPr>
              <a:t>Respeito à centralidade da mulher,  suas escolhas e demandas ao longo da jornada.</a:t>
            </a:r>
            <a:endParaRPr sz="1050" dirty="0">
              <a:solidFill>
                <a:schemeClr val="tx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0" name="Google Shape;374;p22">
            <a:extLst>
              <a:ext uri="{FF2B5EF4-FFF2-40B4-BE49-F238E27FC236}">
                <a16:creationId xmlns:a16="http://schemas.microsoft.com/office/drawing/2014/main" id="{0AF84401-59CB-4044-86A0-B6D79522FD44}"/>
              </a:ext>
            </a:extLst>
          </p:cNvPr>
          <p:cNvSpPr txBox="1"/>
          <p:nvPr/>
        </p:nvSpPr>
        <p:spPr>
          <a:xfrm>
            <a:off x="5375761" y="1458748"/>
            <a:ext cx="3093447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pt-BR" sz="135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REDE PÚBLICA DE ENFRENTAMENTO</a:t>
            </a:r>
            <a:endParaRPr sz="1050" dirty="0"/>
          </a:p>
        </p:txBody>
      </p:sp>
      <p:sp>
        <p:nvSpPr>
          <p:cNvPr id="42" name="Google Shape;380;p22">
            <a:extLst>
              <a:ext uri="{FF2B5EF4-FFF2-40B4-BE49-F238E27FC236}">
                <a16:creationId xmlns:a16="http://schemas.microsoft.com/office/drawing/2014/main" id="{FA2AD012-294B-49DC-8086-DFF06BCD9243}"/>
              </a:ext>
            </a:extLst>
          </p:cNvPr>
          <p:cNvSpPr txBox="1"/>
          <p:nvPr/>
        </p:nvSpPr>
        <p:spPr>
          <a:xfrm>
            <a:off x="4842803" y="1983559"/>
            <a:ext cx="3999708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pt-BR" sz="1200" b="1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Integração</a:t>
            </a:r>
            <a:r>
              <a:rPr lang="pt-BR" sz="120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entre as diversas redes de serviços municipais.</a:t>
            </a:r>
            <a:endParaRPr sz="12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3" name="Google Shape;379;p22">
            <a:extLst>
              <a:ext uri="{FF2B5EF4-FFF2-40B4-BE49-F238E27FC236}">
                <a16:creationId xmlns:a16="http://schemas.microsoft.com/office/drawing/2014/main" id="{B2944FCF-F2E8-4E68-886C-BC642D3D6890}"/>
              </a:ext>
            </a:extLst>
          </p:cNvPr>
          <p:cNvSpPr/>
          <p:nvPr/>
        </p:nvSpPr>
        <p:spPr>
          <a:xfrm>
            <a:off x="4823392" y="1835885"/>
            <a:ext cx="4039100" cy="380228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12700" cap="flat" cmpd="sng">
            <a:solidFill>
              <a:schemeClr val="accent3">
                <a:lumMod val="10000"/>
                <a:lumOff val="9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r>
              <a:rPr lang="pt-BR" sz="1050" b="1" dirty="0">
                <a:solidFill>
                  <a:schemeClr val="tx1"/>
                </a:solidFill>
                <a:latin typeface="Trebuchet MS"/>
                <a:ea typeface="Trebuchet MS"/>
                <a:cs typeface="Trebuchet MS"/>
                <a:sym typeface="Trebuchet MS"/>
              </a:rPr>
              <a:t>Integração</a:t>
            </a:r>
            <a:r>
              <a:rPr lang="pt-BR" sz="1050" dirty="0">
                <a:solidFill>
                  <a:schemeClr val="tx1"/>
                </a:solidFill>
                <a:latin typeface="Trebuchet MS"/>
                <a:ea typeface="Trebuchet MS"/>
                <a:cs typeface="Trebuchet MS"/>
                <a:sym typeface="Trebuchet MS"/>
              </a:rPr>
              <a:t> entre as diversas redes de serviços municipais.</a:t>
            </a:r>
          </a:p>
        </p:txBody>
      </p:sp>
      <p:sp>
        <p:nvSpPr>
          <p:cNvPr id="46" name="Google Shape;378;p22">
            <a:extLst>
              <a:ext uri="{FF2B5EF4-FFF2-40B4-BE49-F238E27FC236}">
                <a16:creationId xmlns:a16="http://schemas.microsoft.com/office/drawing/2014/main" id="{71FEFABE-E850-4FFE-A168-B716CEA3AE15}"/>
              </a:ext>
            </a:extLst>
          </p:cNvPr>
          <p:cNvSpPr/>
          <p:nvPr/>
        </p:nvSpPr>
        <p:spPr>
          <a:xfrm>
            <a:off x="4806597" y="2305932"/>
            <a:ext cx="4069064" cy="438582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12700" cap="flat" cmpd="sng">
            <a:solidFill>
              <a:schemeClr val="accent3">
                <a:lumMod val="10000"/>
                <a:lumOff val="9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just"/>
            <a:r>
              <a:rPr lang="pt-BR" sz="1050" dirty="0">
                <a:solidFill>
                  <a:schemeClr val="tx1"/>
                </a:solidFill>
                <a:latin typeface="Trebuchet MS"/>
                <a:ea typeface="Trebuchet MS"/>
                <a:cs typeface="Trebuchet MS"/>
                <a:sym typeface="Trebuchet MS"/>
              </a:rPr>
              <a:t>Apoio na qualificação do atendimento das mulheres e meninas em situação de violência.</a:t>
            </a:r>
            <a:endParaRPr sz="1050" dirty="0">
              <a:solidFill>
                <a:schemeClr val="tx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8" name="Google Shape;381;p22">
            <a:extLst>
              <a:ext uri="{FF2B5EF4-FFF2-40B4-BE49-F238E27FC236}">
                <a16:creationId xmlns:a16="http://schemas.microsoft.com/office/drawing/2014/main" id="{F62832BC-5F16-43C0-AFA7-226EF403137C}"/>
              </a:ext>
            </a:extLst>
          </p:cNvPr>
          <p:cNvSpPr/>
          <p:nvPr/>
        </p:nvSpPr>
        <p:spPr>
          <a:xfrm>
            <a:off x="4842803" y="2885770"/>
            <a:ext cx="4069065" cy="51512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12700" cap="flat" cmpd="sng">
            <a:solidFill>
              <a:schemeClr val="accent3">
                <a:lumMod val="10000"/>
                <a:lumOff val="9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just"/>
            <a:r>
              <a:rPr lang="pt-BR" sz="1050" dirty="0">
                <a:solidFill>
                  <a:schemeClr val="tx1"/>
                </a:solidFill>
                <a:latin typeface="Trebuchet MS"/>
                <a:ea typeface="Trebuchet MS"/>
                <a:cs typeface="Trebuchet MS"/>
                <a:sym typeface="Trebuchet MS"/>
              </a:rPr>
              <a:t>Colaboração na produção de insights de monitoramento do programa em articulação com as políticas públicas, para auxiliar na tomada de decisões com base em evidências. </a:t>
            </a:r>
            <a:endParaRPr sz="1050" dirty="0">
              <a:solidFill>
                <a:schemeClr val="tx1"/>
              </a:solidFill>
            </a:endParaRPr>
          </a:p>
        </p:txBody>
      </p:sp>
      <p:sp>
        <p:nvSpPr>
          <p:cNvPr id="49" name="Google Shape;382;p22">
            <a:extLst>
              <a:ext uri="{FF2B5EF4-FFF2-40B4-BE49-F238E27FC236}">
                <a16:creationId xmlns:a16="http://schemas.microsoft.com/office/drawing/2014/main" id="{522570E1-E03D-4705-942E-43C4DAA69B08}"/>
              </a:ext>
            </a:extLst>
          </p:cNvPr>
          <p:cNvSpPr txBox="1"/>
          <p:nvPr/>
        </p:nvSpPr>
        <p:spPr>
          <a:xfrm>
            <a:off x="146154" y="3910428"/>
            <a:ext cx="1079292" cy="900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just"/>
            <a:r>
              <a:rPr lang="pt-BR" sz="135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Atividades para atingir condições necessárias</a:t>
            </a:r>
            <a:endParaRPr sz="1050" dirty="0"/>
          </a:p>
        </p:txBody>
      </p:sp>
      <p:sp>
        <p:nvSpPr>
          <p:cNvPr id="52" name="Google Shape;383;p22">
            <a:extLst>
              <a:ext uri="{FF2B5EF4-FFF2-40B4-BE49-F238E27FC236}">
                <a16:creationId xmlns:a16="http://schemas.microsoft.com/office/drawing/2014/main" id="{20C77D5E-2A10-4168-BC4E-64C3D5ED0F78}"/>
              </a:ext>
            </a:extLst>
          </p:cNvPr>
          <p:cNvSpPr/>
          <p:nvPr/>
        </p:nvSpPr>
        <p:spPr>
          <a:xfrm>
            <a:off x="1414117" y="3834627"/>
            <a:ext cx="3157883" cy="44230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solidFill>
              <a:schemeClr val="accent1"/>
            </a:solidFill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just"/>
            <a:r>
              <a:rPr lang="pt-BR" sz="975" dirty="0">
                <a:solidFill>
                  <a:schemeClr val="tx1"/>
                </a:solidFill>
                <a:latin typeface="Trebuchet MS"/>
                <a:ea typeface="Trebuchet MS"/>
                <a:cs typeface="Trebuchet MS"/>
                <a:sym typeface="Trebuchet MS"/>
              </a:rPr>
              <a:t>Diagnóstico e acompanhamento individual de necessidades/ Mapeamento de possibilidades de apoio</a:t>
            </a:r>
            <a:endParaRPr sz="975" dirty="0">
              <a:solidFill>
                <a:schemeClr val="tx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4" name="Google Shape;384;p22">
            <a:extLst>
              <a:ext uri="{FF2B5EF4-FFF2-40B4-BE49-F238E27FC236}">
                <a16:creationId xmlns:a16="http://schemas.microsoft.com/office/drawing/2014/main" id="{70012C91-C3C8-4AFD-9430-F9065C1EAD88}"/>
              </a:ext>
            </a:extLst>
          </p:cNvPr>
          <p:cNvSpPr/>
          <p:nvPr/>
        </p:nvSpPr>
        <p:spPr>
          <a:xfrm>
            <a:off x="1405327" y="4374099"/>
            <a:ext cx="878801" cy="221154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solidFill>
              <a:schemeClr val="accent1"/>
            </a:solidFill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just"/>
            <a:r>
              <a:rPr lang="pt-BR" sz="750" dirty="0">
                <a:solidFill>
                  <a:schemeClr val="tx1"/>
                </a:solidFill>
                <a:latin typeface="Trebuchet MS"/>
                <a:ea typeface="Trebuchet MS"/>
                <a:cs typeface="Trebuchet MS"/>
                <a:sym typeface="Trebuchet MS"/>
              </a:rPr>
              <a:t>ACOLHIMENTO</a:t>
            </a:r>
            <a:endParaRPr sz="1050" dirty="0">
              <a:solidFill>
                <a:schemeClr val="tx1"/>
              </a:solidFill>
            </a:endParaRPr>
          </a:p>
        </p:txBody>
      </p:sp>
      <p:sp>
        <p:nvSpPr>
          <p:cNvPr id="56" name="Google Shape;387;p22">
            <a:extLst>
              <a:ext uri="{FF2B5EF4-FFF2-40B4-BE49-F238E27FC236}">
                <a16:creationId xmlns:a16="http://schemas.microsoft.com/office/drawing/2014/main" id="{0CD466CF-6ABC-4312-8C1B-7525D8F11896}"/>
              </a:ext>
            </a:extLst>
          </p:cNvPr>
          <p:cNvSpPr/>
          <p:nvPr/>
        </p:nvSpPr>
        <p:spPr>
          <a:xfrm>
            <a:off x="1408559" y="4643937"/>
            <a:ext cx="916747" cy="371634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solidFill>
              <a:schemeClr val="accent1"/>
            </a:solidFill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pt-BR" sz="750" dirty="0">
                <a:solidFill>
                  <a:schemeClr val="tx1"/>
                </a:solidFill>
                <a:latin typeface="Trebuchet MS"/>
                <a:ea typeface="Trebuchet MS"/>
                <a:cs typeface="Trebuchet MS"/>
                <a:sym typeface="Trebuchet MS"/>
              </a:rPr>
              <a:t>SUPORTE PSICOLÓGICO</a:t>
            </a:r>
            <a:endParaRPr sz="1050" dirty="0">
              <a:solidFill>
                <a:schemeClr val="tx1"/>
              </a:solidFill>
            </a:endParaRPr>
          </a:p>
        </p:txBody>
      </p:sp>
      <p:sp>
        <p:nvSpPr>
          <p:cNvPr id="57" name="Google Shape;385;p22">
            <a:extLst>
              <a:ext uri="{FF2B5EF4-FFF2-40B4-BE49-F238E27FC236}">
                <a16:creationId xmlns:a16="http://schemas.microsoft.com/office/drawing/2014/main" id="{F297AC1D-3926-4801-A27E-C718E3E52AFB}"/>
              </a:ext>
            </a:extLst>
          </p:cNvPr>
          <p:cNvSpPr/>
          <p:nvPr/>
        </p:nvSpPr>
        <p:spPr>
          <a:xfrm>
            <a:off x="2459638" y="4341232"/>
            <a:ext cx="695168" cy="38287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solidFill>
              <a:schemeClr val="accent1"/>
            </a:solidFill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pt-BR" sz="750" dirty="0">
                <a:solidFill>
                  <a:schemeClr val="tx1"/>
                </a:solidFill>
                <a:latin typeface="Trebuchet MS"/>
                <a:ea typeface="Trebuchet MS"/>
                <a:cs typeface="Trebuchet MS"/>
                <a:sym typeface="Trebuchet MS"/>
              </a:rPr>
              <a:t>AUXÍLIO MATERIAL</a:t>
            </a:r>
            <a:endParaRPr sz="1050" dirty="0">
              <a:solidFill>
                <a:schemeClr val="tx1"/>
              </a:solidFill>
            </a:endParaRPr>
          </a:p>
        </p:txBody>
      </p:sp>
      <p:sp>
        <p:nvSpPr>
          <p:cNvPr id="58" name="Google Shape;388;p22">
            <a:extLst>
              <a:ext uri="{FF2B5EF4-FFF2-40B4-BE49-F238E27FC236}">
                <a16:creationId xmlns:a16="http://schemas.microsoft.com/office/drawing/2014/main" id="{997EE6CC-E90B-4855-88B9-DD3D38C37DC9}"/>
              </a:ext>
            </a:extLst>
          </p:cNvPr>
          <p:cNvSpPr/>
          <p:nvPr/>
        </p:nvSpPr>
        <p:spPr>
          <a:xfrm>
            <a:off x="2441211" y="4784903"/>
            <a:ext cx="1572170" cy="23066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solidFill>
              <a:schemeClr val="accent1"/>
            </a:solidFill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pt-BR" sz="750" dirty="0">
                <a:solidFill>
                  <a:schemeClr val="tx1"/>
                </a:solidFill>
                <a:latin typeface="Trebuchet MS"/>
                <a:ea typeface="Trebuchet MS"/>
                <a:cs typeface="Trebuchet MS"/>
                <a:sym typeface="Trebuchet MS"/>
              </a:rPr>
              <a:t>SUPORTE JURÍDICO (HÍBRIDO)</a:t>
            </a:r>
            <a:endParaRPr sz="1050" dirty="0">
              <a:solidFill>
                <a:schemeClr val="tx1"/>
              </a:solidFill>
            </a:endParaRPr>
          </a:p>
        </p:txBody>
      </p:sp>
      <p:sp>
        <p:nvSpPr>
          <p:cNvPr id="59" name="Google Shape;386;p22">
            <a:extLst>
              <a:ext uri="{FF2B5EF4-FFF2-40B4-BE49-F238E27FC236}">
                <a16:creationId xmlns:a16="http://schemas.microsoft.com/office/drawing/2014/main" id="{02AAA07A-BC54-422D-92AA-AAA195D8E1CB}"/>
              </a:ext>
            </a:extLst>
          </p:cNvPr>
          <p:cNvSpPr/>
          <p:nvPr/>
        </p:nvSpPr>
        <p:spPr>
          <a:xfrm>
            <a:off x="3318213" y="4341232"/>
            <a:ext cx="695168" cy="371634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solidFill>
              <a:schemeClr val="accent1"/>
            </a:solidFill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pt-BR" sz="750" dirty="0">
                <a:solidFill>
                  <a:schemeClr val="tx1"/>
                </a:solidFill>
                <a:latin typeface="Trebuchet MS"/>
                <a:ea typeface="Trebuchet MS"/>
                <a:cs typeface="Trebuchet MS"/>
                <a:sym typeface="Trebuchet MS"/>
              </a:rPr>
              <a:t>(RE) INSERÇÃO ECONÔMICA</a:t>
            </a:r>
            <a:endParaRPr sz="1050" dirty="0">
              <a:solidFill>
                <a:schemeClr val="tx1"/>
              </a:solidFill>
            </a:endParaRPr>
          </a:p>
        </p:txBody>
      </p:sp>
      <p:sp>
        <p:nvSpPr>
          <p:cNvPr id="60" name="Google Shape;389;p22">
            <a:extLst>
              <a:ext uri="{FF2B5EF4-FFF2-40B4-BE49-F238E27FC236}">
                <a16:creationId xmlns:a16="http://schemas.microsoft.com/office/drawing/2014/main" id="{19FD2F0D-43E8-44B1-86E3-8B7978E34491}"/>
              </a:ext>
            </a:extLst>
          </p:cNvPr>
          <p:cNvSpPr/>
          <p:nvPr/>
        </p:nvSpPr>
        <p:spPr>
          <a:xfrm>
            <a:off x="4827167" y="3489625"/>
            <a:ext cx="4133999" cy="515125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solidFill>
              <a:schemeClr val="accent1"/>
            </a:solidFill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pt-BR" sz="1050" dirty="0">
                <a:solidFill>
                  <a:schemeClr val="tx1"/>
                </a:solidFill>
                <a:latin typeface="Trebuchet MS"/>
                <a:ea typeface="Trebuchet MS"/>
                <a:cs typeface="Trebuchet MS"/>
                <a:sym typeface="Trebuchet MS"/>
              </a:rPr>
              <a:t>Interação continuada entre Acolhe e redes locais, para identificação de barreiras e oportunidades</a:t>
            </a:r>
            <a:r>
              <a:rPr lang="pt-BR" sz="1050">
                <a:solidFill>
                  <a:schemeClr val="tx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endParaRPr sz="1050" dirty="0">
              <a:solidFill>
                <a:schemeClr val="tx1"/>
              </a:solidFill>
            </a:endParaRPr>
          </a:p>
        </p:txBody>
      </p:sp>
      <p:sp>
        <p:nvSpPr>
          <p:cNvPr id="61" name="Google Shape;390;p22">
            <a:extLst>
              <a:ext uri="{FF2B5EF4-FFF2-40B4-BE49-F238E27FC236}">
                <a16:creationId xmlns:a16="http://schemas.microsoft.com/office/drawing/2014/main" id="{051031D3-9A0B-4350-ADF8-4A0B2EF3AFED}"/>
              </a:ext>
            </a:extLst>
          </p:cNvPr>
          <p:cNvSpPr/>
          <p:nvPr/>
        </p:nvSpPr>
        <p:spPr>
          <a:xfrm>
            <a:off x="4816287" y="4055780"/>
            <a:ext cx="4156266" cy="44230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solidFill>
              <a:schemeClr val="accent1"/>
            </a:solidFill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pt-BR" sz="1050" dirty="0">
                <a:solidFill>
                  <a:schemeClr val="tx1"/>
                </a:solidFill>
                <a:latin typeface="Trebuchet MS"/>
                <a:ea typeface="Trebuchet MS"/>
                <a:cs typeface="Trebuchet MS"/>
                <a:sym typeface="Trebuchet MS"/>
              </a:rPr>
              <a:t>Agenda permanente de encontro, troca de experiências e formação/aprofundamento</a:t>
            </a:r>
            <a:endParaRPr sz="1050" dirty="0">
              <a:solidFill>
                <a:schemeClr val="tx1"/>
              </a:solidFill>
            </a:endParaRPr>
          </a:p>
        </p:txBody>
      </p:sp>
      <p:sp>
        <p:nvSpPr>
          <p:cNvPr id="62" name="Google Shape;391;p22">
            <a:extLst>
              <a:ext uri="{FF2B5EF4-FFF2-40B4-BE49-F238E27FC236}">
                <a16:creationId xmlns:a16="http://schemas.microsoft.com/office/drawing/2014/main" id="{E817D776-E80B-4EB5-8AD4-2E7E38DAC9F9}"/>
              </a:ext>
            </a:extLst>
          </p:cNvPr>
          <p:cNvSpPr/>
          <p:nvPr/>
        </p:nvSpPr>
        <p:spPr>
          <a:xfrm>
            <a:off x="4816287" y="4580551"/>
            <a:ext cx="4156267" cy="371634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solidFill>
              <a:schemeClr val="accent1"/>
            </a:solidFill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pt-BR" sz="1050" dirty="0">
                <a:solidFill>
                  <a:schemeClr val="tx1"/>
                </a:solidFill>
                <a:latin typeface="Trebuchet MS"/>
                <a:ea typeface="Trebuchet MS"/>
                <a:cs typeface="Trebuchet MS"/>
                <a:sym typeface="Trebuchet MS"/>
              </a:rPr>
              <a:t>Produção e compartilhamento de insights analíticos a partir da experiência do programa Acolhe com as redes locais</a:t>
            </a:r>
            <a:endParaRPr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11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43;p50">
            <a:extLst>
              <a:ext uri="{FF2B5EF4-FFF2-40B4-BE49-F238E27FC236}">
                <a16:creationId xmlns:a16="http://schemas.microsoft.com/office/drawing/2014/main" id="{612C3CEF-4F99-4E14-A3AF-5B111B973B76}"/>
              </a:ext>
            </a:extLst>
          </p:cNvPr>
          <p:cNvSpPr txBox="1">
            <a:spLocks/>
          </p:cNvSpPr>
          <p:nvPr/>
        </p:nvSpPr>
        <p:spPr>
          <a:xfrm>
            <a:off x="3325708" y="120266"/>
            <a:ext cx="8429774" cy="7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lanquin SemiBold"/>
              <a:buNone/>
              <a:defRPr sz="3000" b="0" i="0" u="none" strike="noStrike" cap="none">
                <a:solidFill>
                  <a:schemeClr val="dk1"/>
                </a:solidFill>
                <a:latin typeface="Palanquin SemiBold"/>
                <a:ea typeface="Palanquin SemiBold"/>
                <a:cs typeface="Palanquin SemiBold"/>
                <a:sym typeface="Palanquin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2400" dirty="0"/>
              <a:t>Reconhecimento Nacional</a:t>
            </a:r>
          </a:p>
          <a:p>
            <a:r>
              <a:rPr lang="pt-BR" sz="2400" dirty="0"/>
              <a:t>Vencemos o Prêmio ABVED</a:t>
            </a:r>
          </a:p>
          <a:p>
            <a:endParaRPr lang="en-US" sz="2400" dirty="0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C4096197-12F6-4690-93D6-2313E90A0EAF}"/>
              </a:ext>
            </a:extLst>
          </p:cNvPr>
          <p:cNvSpPr/>
          <p:nvPr/>
        </p:nvSpPr>
        <p:spPr>
          <a:xfrm>
            <a:off x="0" y="3726873"/>
            <a:ext cx="1524000" cy="14166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 descr="Tela de celular com foto de pessoas&#10;&#10;Descrição gerada automaticamente com confiança média">
            <a:extLst>
              <a:ext uri="{FF2B5EF4-FFF2-40B4-BE49-F238E27FC236}">
                <a16:creationId xmlns:a16="http://schemas.microsoft.com/office/drawing/2014/main" id="{EC762FFB-FA7A-3F4D-736C-8C6576615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95" y="1243884"/>
            <a:ext cx="2834513" cy="3779350"/>
          </a:xfrm>
          <a:prstGeom prst="rect">
            <a:avLst/>
          </a:prstGeom>
        </p:spPr>
      </p:pic>
      <p:pic>
        <p:nvPicPr>
          <p:cNvPr id="7" name="Imagem 6" descr="Interface gráfica do usuário&#10;&#10;Descrição gerada automaticamente">
            <a:extLst>
              <a:ext uri="{FF2B5EF4-FFF2-40B4-BE49-F238E27FC236}">
                <a16:creationId xmlns:a16="http://schemas.microsoft.com/office/drawing/2014/main" id="{7AFD75E8-CB6C-A9A7-2B23-E5A80E7F5C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708" y="1243884"/>
            <a:ext cx="5704367" cy="320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804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43;p50">
            <a:extLst>
              <a:ext uri="{FF2B5EF4-FFF2-40B4-BE49-F238E27FC236}">
                <a16:creationId xmlns:a16="http://schemas.microsoft.com/office/drawing/2014/main" id="{612C3CEF-4F99-4E14-A3AF-5B111B973B76}"/>
              </a:ext>
            </a:extLst>
          </p:cNvPr>
          <p:cNvSpPr txBox="1">
            <a:spLocks/>
          </p:cNvSpPr>
          <p:nvPr/>
        </p:nvSpPr>
        <p:spPr>
          <a:xfrm>
            <a:off x="3325708" y="250894"/>
            <a:ext cx="8429774" cy="7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lanquin SemiBold"/>
              <a:buNone/>
              <a:defRPr sz="3000" b="0" i="0" u="none" strike="noStrike" cap="none">
                <a:solidFill>
                  <a:schemeClr val="dk1"/>
                </a:solidFill>
                <a:latin typeface="Palanquin SemiBold"/>
                <a:ea typeface="Palanquin SemiBold"/>
                <a:cs typeface="Palanquin SemiBold"/>
                <a:sym typeface="Palanquin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2400" dirty="0"/>
              <a:t>Como queremos chegar lá?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C4096197-12F6-4690-93D6-2313E90A0EAF}"/>
              </a:ext>
            </a:extLst>
          </p:cNvPr>
          <p:cNvSpPr/>
          <p:nvPr/>
        </p:nvSpPr>
        <p:spPr>
          <a:xfrm>
            <a:off x="0" y="3726873"/>
            <a:ext cx="1524000" cy="14166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4892DFDB-DE70-4714-BF4B-F563369FC2C5}"/>
              </a:ext>
            </a:extLst>
          </p:cNvPr>
          <p:cNvSpPr txBox="1"/>
          <p:nvPr/>
        </p:nvSpPr>
        <p:spPr>
          <a:xfrm>
            <a:off x="525635" y="1305910"/>
            <a:ext cx="4046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Queremos ampliar nossa presença em mais 4 estados até 2024. 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9A01CADA-1CF7-4112-A153-08CE44127AB6}"/>
              </a:ext>
            </a:extLst>
          </p:cNvPr>
          <p:cNvSpPr txBox="1"/>
          <p:nvPr/>
        </p:nvSpPr>
        <p:spPr>
          <a:xfrm>
            <a:off x="525635" y="2153777"/>
            <a:ext cx="40464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Queremos consolidar nossa presença nos 20 estados ativos até o momento</a:t>
            </a:r>
          </a:p>
          <a:p>
            <a:endParaRPr lang="pt-BR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4286E0-4976-4602-905E-4281F141D623}"/>
              </a:ext>
            </a:extLst>
          </p:cNvPr>
          <p:cNvSpPr txBox="1"/>
          <p:nvPr/>
        </p:nvSpPr>
        <p:spPr>
          <a:xfrm>
            <a:off x="525517" y="2988209"/>
            <a:ext cx="40464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Para garantir o pleno funcionamento das ações é necessário por ano R$ 2 MM.</a:t>
            </a:r>
          </a:p>
          <a:p>
            <a:endParaRPr lang="pt-BR" dirty="0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95BB6AD4-77C5-E70A-A9E4-50554A8C3AFF}"/>
              </a:ext>
            </a:extLst>
          </p:cNvPr>
          <p:cNvSpPr txBox="1"/>
          <p:nvPr/>
        </p:nvSpPr>
        <p:spPr>
          <a:xfrm>
            <a:off x="525516" y="3822641"/>
            <a:ext cx="40464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Queremos arrecadar R$ 6 MM nos próximos 2 anos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4975002"/>
      </p:ext>
    </p:extLst>
  </p:cSld>
  <p:clrMapOvr>
    <a:masterClrMapping/>
  </p:clrMapOvr>
</p:sld>
</file>

<file path=ppt/theme/theme1.xml><?xml version="1.0" encoding="utf-8"?>
<a:theme xmlns:a="http://schemas.openxmlformats.org/drawingml/2006/main" name="Investment Fund Company Profile by Slidesgo">
  <a:themeElements>
    <a:clrScheme name="Simple Light">
      <a:dk1>
        <a:srgbClr val="2A2828"/>
      </a:dk1>
      <a:lt1>
        <a:srgbClr val="FFFFFF"/>
      </a:lt1>
      <a:dk2>
        <a:srgbClr val="FFA8A1"/>
      </a:dk2>
      <a:lt2>
        <a:srgbClr val="FEF4EA"/>
      </a:lt2>
      <a:accent1>
        <a:srgbClr val="FFD8B1"/>
      </a:accent1>
      <a:accent2>
        <a:srgbClr val="CAD5D7"/>
      </a:accent2>
      <a:accent3>
        <a:srgbClr val="212121"/>
      </a:accent3>
      <a:accent4>
        <a:srgbClr val="FFD8B1"/>
      </a:accent4>
      <a:accent5>
        <a:srgbClr val="FFA8A1"/>
      </a:accent5>
      <a:accent6>
        <a:srgbClr val="FEF4EA"/>
      </a:accent6>
      <a:hlink>
        <a:srgbClr val="30343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332</Words>
  <Application>Microsoft Office PowerPoint</Application>
  <PresentationFormat>Apresentação na tela (16:9)</PresentationFormat>
  <Paragraphs>32</Paragraphs>
  <Slides>3</Slides>
  <Notes>2</Notes>
  <HiddenSlides>1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10" baseType="lpstr">
      <vt:lpstr>Arial</vt:lpstr>
      <vt:lpstr>Calibri</vt:lpstr>
      <vt:lpstr>Trebuchet MS</vt:lpstr>
      <vt:lpstr>Playfair Display</vt:lpstr>
      <vt:lpstr>Palanquin SemiBold</vt:lpstr>
      <vt:lpstr>Lato</vt:lpstr>
      <vt:lpstr>Investment Fund Company Profile by Slidesgo</vt:lpstr>
      <vt:lpstr>TEORIA DE MUDANÇA FUNDO ISP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Investment Fund</dc:title>
  <dc:creator>Layla Saueia/SPO/BR</dc:creator>
  <cp:lastModifiedBy>Renata Rodovalho/SPO/BR</cp:lastModifiedBy>
  <cp:revision>32</cp:revision>
  <dcterms:modified xsi:type="dcterms:W3CDTF">2022-10-21T14:26:23Z</dcterms:modified>
</cp:coreProperties>
</file>