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5" d="100"/>
          <a:sy n="75" d="100"/>
        </p:scale>
        <p:origin x="3504" y="1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97994" y="621867"/>
            <a:ext cx="6364605" cy="8890000"/>
          </a:xfrm>
          <a:custGeom>
            <a:avLst/>
            <a:gdLst/>
            <a:ahLst/>
            <a:cxnLst/>
            <a:rect l="l" t="t" r="r" b="b"/>
            <a:pathLst>
              <a:path w="6364605" h="8890000">
                <a:moveTo>
                  <a:pt x="5259070" y="8889466"/>
                </a:moveTo>
                <a:lnTo>
                  <a:pt x="0" y="8889466"/>
                </a:lnTo>
                <a:lnTo>
                  <a:pt x="0" y="1104950"/>
                </a:lnTo>
                <a:lnTo>
                  <a:pt x="1020" y="1057020"/>
                </a:lnTo>
                <a:lnTo>
                  <a:pt x="4055" y="1009611"/>
                </a:lnTo>
                <a:lnTo>
                  <a:pt x="9063" y="962765"/>
                </a:lnTo>
                <a:lnTo>
                  <a:pt x="16002" y="916524"/>
                </a:lnTo>
                <a:lnTo>
                  <a:pt x="24830" y="870928"/>
                </a:lnTo>
                <a:lnTo>
                  <a:pt x="35507" y="826020"/>
                </a:lnTo>
                <a:lnTo>
                  <a:pt x="47990" y="781841"/>
                </a:lnTo>
                <a:lnTo>
                  <a:pt x="62239" y="738432"/>
                </a:lnTo>
                <a:lnTo>
                  <a:pt x="78212" y="695835"/>
                </a:lnTo>
                <a:lnTo>
                  <a:pt x="95867" y="654091"/>
                </a:lnTo>
                <a:lnTo>
                  <a:pt x="115163" y="613242"/>
                </a:lnTo>
                <a:lnTo>
                  <a:pt x="136059" y="573329"/>
                </a:lnTo>
                <a:lnTo>
                  <a:pt x="158512" y="534393"/>
                </a:lnTo>
                <a:lnTo>
                  <a:pt x="182482" y="496477"/>
                </a:lnTo>
                <a:lnTo>
                  <a:pt x="207928" y="459621"/>
                </a:lnTo>
                <a:lnTo>
                  <a:pt x="234807" y="423867"/>
                </a:lnTo>
                <a:lnTo>
                  <a:pt x="263078" y="389257"/>
                </a:lnTo>
                <a:lnTo>
                  <a:pt x="292699" y="355831"/>
                </a:lnTo>
                <a:lnTo>
                  <a:pt x="323630" y="323632"/>
                </a:lnTo>
                <a:lnTo>
                  <a:pt x="355829" y="292701"/>
                </a:lnTo>
                <a:lnTo>
                  <a:pt x="389254" y="263079"/>
                </a:lnTo>
                <a:lnTo>
                  <a:pt x="423865" y="234807"/>
                </a:lnTo>
                <a:lnTo>
                  <a:pt x="459618" y="207928"/>
                </a:lnTo>
                <a:lnTo>
                  <a:pt x="496474" y="182483"/>
                </a:lnTo>
                <a:lnTo>
                  <a:pt x="534389" y="158513"/>
                </a:lnTo>
                <a:lnTo>
                  <a:pt x="573324" y="136059"/>
                </a:lnTo>
                <a:lnTo>
                  <a:pt x="613237" y="115163"/>
                </a:lnTo>
                <a:lnTo>
                  <a:pt x="654086" y="95867"/>
                </a:lnTo>
                <a:lnTo>
                  <a:pt x="695829" y="78212"/>
                </a:lnTo>
                <a:lnTo>
                  <a:pt x="738426" y="62239"/>
                </a:lnTo>
                <a:lnTo>
                  <a:pt x="781834" y="47990"/>
                </a:lnTo>
                <a:lnTo>
                  <a:pt x="826012" y="35507"/>
                </a:lnTo>
                <a:lnTo>
                  <a:pt x="870920" y="24830"/>
                </a:lnTo>
                <a:lnTo>
                  <a:pt x="916514" y="16002"/>
                </a:lnTo>
                <a:lnTo>
                  <a:pt x="962755" y="9063"/>
                </a:lnTo>
                <a:lnTo>
                  <a:pt x="1009600" y="4055"/>
                </a:lnTo>
                <a:lnTo>
                  <a:pt x="1057008" y="1020"/>
                </a:lnTo>
                <a:lnTo>
                  <a:pt x="1104938" y="0"/>
                </a:lnTo>
                <a:lnTo>
                  <a:pt x="6364008" y="0"/>
                </a:lnTo>
                <a:lnTo>
                  <a:pt x="6364008" y="7784528"/>
                </a:lnTo>
                <a:lnTo>
                  <a:pt x="6362987" y="7832458"/>
                </a:lnTo>
                <a:lnTo>
                  <a:pt x="6359952" y="7879866"/>
                </a:lnTo>
                <a:lnTo>
                  <a:pt x="6354944" y="7926711"/>
                </a:lnTo>
                <a:lnTo>
                  <a:pt x="6348006" y="7972951"/>
                </a:lnTo>
                <a:lnTo>
                  <a:pt x="6339178" y="8018546"/>
                </a:lnTo>
                <a:lnTo>
                  <a:pt x="6328501" y="8063453"/>
                </a:lnTo>
                <a:lnTo>
                  <a:pt x="6316018" y="8107632"/>
                </a:lnTo>
                <a:lnTo>
                  <a:pt x="6301769" y="8151040"/>
                </a:lnTo>
                <a:lnTo>
                  <a:pt x="6285797" y="8193637"/>
                </a:lnTo>
                <a:lnTo>
                  <a:pt x="6268142" y="8235380"/>
                </a:lnTo>
                <a:lnTo>
                  <a:pt x="6248846" y="8276229"/>
                </a:lnTo>
                <a:lnTo>
                  <a:pt x="6227951" y="8316141"/>
                </a:lnTo>
                <a:lnTo>
                  <a:pt x="6205498" y="8355076"/>
                </a:lnTo>
                <a:lnTo>
                  <a:pt x="6181528" y="8392992"/>
                </a:lnTo>
                <a:lnTo>
                  <a:pt x="6156083" y="8429848"/>
                </a:lnTo>
                <a:lnTo>
                  <a:pt x="6129205" y="8465601"/>
                </a:lnTo>
                <a:lnTo>
                  <a:pt x="6100934" y="8500211"/>
                </a:lnTo>
                <a:lnTo>
                  <a:pt x="6071312" y="8533636"/>
                </a:lnTo>
                <a:lnTo>
                  <a:pt x="6040381" y="8565835"/>
                </a:lnTo>
                <a:lnTo>
                  <a:pt x="6008183" y="8596766"/>
                </a:lnTo>
                <a:lnTo>
                  <a:pt x="5974758" y="8626388"/>
                </a:lnTo>
                <a:lnTo>
                  <a:pt x="5940148" y="8654659"/>
                </a:lnTo>
                <a:lnTo>
                  <a:pt x="5904395" y="8681538"/>
                </a:lnTo>
                <a:lnTo>
                  <a:pt x="5867539" y="8706983"/>
                </a:lnTo>
                <a:lnTo>
                  <a:pt x="5829623" y="8730953"/>
                </a:lnTo>
                <a:lnTo>
                  <a:pt x="5790688" y="8753407"/>
                </a:lnTo>
                <a:lnTo>
                  <a:pt x="5750776" y="8774302"/>
                </a:lnTo>
                <a:lnTo>
                  <a:pt x="5709927" y="8793599"/>
                </a:lnTo>
                <a:lnTo>
                  <a:pt x="5668183" y="8811254"/>
                </a:lnTo>
                <a:lnTo>
                  <a:pt x="5625587" y="8827226"/>
                </a:lnTo>
                <a:lnTo>
                  <a:pt x="5582178" y="8841475"/>
                </a:lnTo>
                <a:lnTo>
                  <a:pt x="5537999" y="8853959"/>
                </a:lnTo>
                <a:lnTo>
                  <a:pt x="5493091" y="8864635"/>
                </a:lnTo>
                <a:lnTo>
                  <a:pt x="5447496" y="8873464"/>
                </a:lnTo>
                <a:lnTo>
                  <a:pt x="5401255" y="8880403"/>
                </a:lnTo>
                <a:lnTo>
                  <a:pt x="5354409" y="8885410"/>
                </a:lnTo>
                <a:lnTo>
                  <a:pt x="5307000" y="8888445"/>
                </a:lnTo>
                <a:lnTo>
                  <a:pt x="5259070" y="888946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avon.com.br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6206" y="3602001"/>
            <a:ext cx="4962525" cy="51848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415">
              <a:lnSpc>
                <a:spcPct val="1218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Os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nossos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presentes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estão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um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verdadeiro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sucesso,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com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muita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procura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superando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expectativas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vendas.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Por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isso,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alguns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produtos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que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você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pediu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estão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com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estoques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esgotados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não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conseguimos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atender.</a:t>
            </a:r>
            <a:endParaRPr sz="1300" dirty="0">
              <a:latin typeface="Zona Pro Regular"/>
              <a:cs typeface="Zona Pro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Zona Pro Regular"/>
              <a:cs typeface="Zona Pro Regular"/>
            </a:endParaRPr>
          </a:p>
          <a:p>
            <a:pPr marL="12700" marR="5080">
              <a:lnSpc>
                <a:spcPct val="121800"/>
              </a:lnSpc>
            </a:pP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Mas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não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preocupe: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para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garantirmos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seu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lucro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todas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vantagens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do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Natal,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selecionamos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produtos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substitutos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similares,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com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mesma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qualidade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margem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lucro.</a:t>
            </a:r>
            <a:endParaRPr sz="1300" dirty="0">
              <a:latin typeface="Zona Pro Regular"/>
              <a:cs typeface="Zona Pro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Zona Pro Regular"/>
              <a:cs typeface="Zona Pro Regular"/>
            </a:endParaRPr>
          </a:p>
          <a:p>
            <a:pPr marL="12700" marR="5080">
              <a:lnSpc>
                <a:spcPct val="121800"/>
              </a:lnSpc>
            </a:pP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Pedimos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desculpas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por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não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conseguirmos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enviar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produto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que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você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pediu,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mas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escolhemos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presentes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muito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atrativos 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para</a:t>
            </a:r>
            <a:r>
              <a:rPr sz="1300" spc="-5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você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oferecer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aos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seus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clientes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ter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muita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lucratividade!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você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já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sabe: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quiser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trocar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ou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devolver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algum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produto,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é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só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entrar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na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sua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área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exclusiva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do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site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Pro-Bold"/>
                <a:cs typeface="ZonaPro-Bold"/>
                <a:hlinkClick r:id="rId2"/>
              </a:rPr>
              <a:t>www.avon.com.br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  <a:hlinkClick r:id="rId2"/>
              </a:rPr>
              <a:t>,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selecionar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 opção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Pro-Bold"/>
                <a:cs typeface="ZonaPro-Bold"/>
              </a:rPr>
              <a:t>‘Pedidos’</a:t>
            </a:r>
            <a:r>
              <a:rPr sz="1300" spc="-10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depois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‘Trocas</a:t>
            </a:r>
            <a:r>
              <a:rPr sz="1300" spc="-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e</a:t>
            </a:r>
            <a:r>
              <a:rPr sz="1300" spc="-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Faltas’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. 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E,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precisar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do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nosso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apoio,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tiver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dúvidas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ou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sugestões,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ligue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para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nossa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Central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Relacionamento: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0800</a:t>
            </a:r>
            <a:r>
              <a:rPr sz="1300" spc="-2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708</a:t>
            </a:r>
            <a:r>
              <a:rPr sz="1300" spc="-20" dirty="0">
                <a:solidFill>
                  <a:srgbClr val="231F20"/>
                </a:solidFill>
                <a:latin typeface="ZonaPro-Bold"/>
                <a:cs typeface="ZonaPro-Bold"/>
              </a:rPr>
              <a:t> 2866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(ligações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celulares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telefones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fixos).</a:t>
            </a:r>
            <a:endParaRPr sz="1300" dirty="0">
              <a:latin typeface="Zona Pro Regular"/>
              <a:cs typeface="Zona Pro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Zona Pro Regular"/>
              <a:cs typeface="Zona Pro Regular"/>
            </a:endParaRPr>
          </a:p>
          <a:p>
            <a:pPr marL="12700" marR="309880">
              <a:lnSpc>
                <a:spcPct val="121800"/>
              </a:lnSpc>
            </a:pP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Muito</a:t>
            </a:r>
            <a:r>
              <a:rPr sz="1300" spc="-2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obrigada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pela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parceria</a:t>
            </a:r>
            <a:r>
              <a:rPr sz="1300" spc="-10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e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muito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sucesso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na</a:t>
            </a:r>
            <a:r>
              <a:rPr sz="1300" spc="-10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Pro-Bold"/>
                <a:cs typeface="ZonaPro-Bold"/>
              </a:rPr>
              <a:t>data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mais</a:t>
            </a:r>
            <a:r>
              <a:rPr sz="1300" spc="-30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lucrativa</a:t>
            </a:r>
            <a:r>
              <a:rPr sz="1300" spc="-30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do</a:t>
            </a:r>
            <a:r>
              <a:rPr sz="1300" spc="-2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Pro-Bold"/>
                <a:cs typeface="ZonaPro-Bold"/>
              </a:rPr>
              <a:t>ano!</a:t>
            </a:r>
            <a:endParaRPr sz="1300" dirty="0">
              <a:latin typeface="ZonaPro-Bold"/>
              <a:cs typeface="ZonaPro-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6206" y="1726411"/>
            <a:ext cx="415099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669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231F20"/>
                </a:solidFill>
                <a:latin typeface="Zona Pro Regular"/>
                <a:cs typeface="Zona Pro Regular"/>
              </a:rPr>
              <a:t>REPRESENTANTE </a:t>
            </a:r>
            <a:r>
              <a:rPr sz="2000" dirty="0">
                <a:solidFill>
                  <a:srgbClr val="231F20"/>
                </a:solidFill>
                <a:latin typeface="Zona Pro Regular"/>
                <a:cs typeface="Zona Pro Regular"/>
              </a:rPr>
              <a:t>DA</a:t>
            </a:r>
            <a:r>
              <a:rPr sz="20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2000" dirty="0">
                <a:solidFill>
                  <a:srgbClr val="231F20"/>
                </a:solidFill>
                <a:latin typeface="Zona Pro Regular"/>
                <a:cs typeface="Zona Pro Regular"/>
              </a:rPr>
              <a:t>BELEZA</a:t>
            </a:r>
            <a:r>
              <a:rPr sz="20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2000" spc="-65" dirty="0">
                <a:solidFill>
                  <a:srgbClr val="231F20"/>
                </a:solidFill>
                <a:latin typeface="Zona Pro Regular"/>
                <a:cs typeface="Zona Pro Regular"/>
              </a:rPr>
              <a:t>AVON,</a:t>
            </a:r>
            <a:endParaRPr sz="1900" dirty="0">
              <a:latin typeface="ZonaPro-Black"/>
              <a:cs typeface="ZonaPro-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21334" y="1108820"/>
            <a:ext cx="792480" cy="1202690"/>
            <a:chOff x="5721334" y="1108820"/>
            <a:chExt cx="792480" cy="12026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38043" y="2146262"/>
              <a:ext cx="355287" cy="1608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55639" y="2146261"/>
              <a:ext cx="141605" cy="161290"/>
            </a:xfrm>
            <a:custGeom>
              <a:avLst/>
              <a:gdLst/>
              <a:ahLst/>
              <a:cxnLst/>
              <a:rect l="l" t="t" r="r" b="b"/>
              <a:pathLst>
                <a:path w="141604" h="161289">
                  <a:moveTo>
                    <a:pt x="141147" y="0"/>
                  </a:moveTo>
                  <a:lnTo>
                    <a:pt x="125755" y="0"/>
                  </a:lnTo>
                  <a:lnTo>
                    <a:pt x="116408" y="0"/>
                  </a:lnTo>
                  <a:lnTo>
                    <a:pt x="108813" y="7581"/>
                  </a:lnTo>
                  <a:lnTo>
                    <a:pt x="108927" y="101815"/>
                  </a:lnTo>
                  <a:lnTo>
                    <a:pt x="24917" y="12"/>
                  </a:lnTo>
                  <a:lnTo>
                    <a:pt x="0" y="12"/>
                  </a:lnTo>
                  <a:lnTo>
                    <a:pt x="0" y="160870"/>
                  </a:lnTo>
                  <a:lnTo>
                    <a:pt x="24726" y="160870"/>
                  </a:lnTo>
                  <a:lnTo>
                    <a:pt x="32321" y="153301"/>
                  </a:lnTo>
                  <a:lnTo>
                    <a:pt x="32207" y="59245"/>
                  </a:lnTo>
                  <a:lnTo>
                    <a:pt x="101092" y="142989"/>
                  </a:lnTo>
                  <a:lnTo>
                    <a:pt x="109194" y="153327"/>
                  </a:lnTo>
                  <a:lnTo>
                    <a:pt x="115341" y="158635"/>
                  </a:lnTo>
                  <a:lnTo>
                    <a:pt x="122669" y="160591"/>
                  </a:lnTo>
                  <a:lnTo>
                    <a:pt x="141147" y="160870"/>
                  </a:lnTo>
                  <a:lnTo>
                    <a:pt x="14114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5881" y="2143074"/>
              <a:ext cx="171068" cy="1681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08932" y="2000716"/>
              <a:ext cx="464413" cy="992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721334" y="1108820"/>
              <a:ext cx="792480" cy="806450"/>
            </a:xfrm>
            <a:custGeom>
              <a:avLst/>
              <a:gdLst/>
              <a:ahLst/>
              <a:cxnLst/>
              <a:rect l="l" t="t" r="r" b="b"/>
              <a:pathLst>
                <a:path w="792479" h="806450">
                  <a:moveTo>
                    <a:pt x="695947" y="158318"/>
                  </a:moveTo>
                  <a:lnTo>
                    <a:pt x="96532" y="158318"/>
                  </a:lnTo>
                  <a:lnTo>
                    <a:pt x="59375" y="165712"/>
                  </a:lnTo>
                  <a:lnTo>
                    <a:pt x="28644" y="185739"/>
                  </a:lnTo>
                  <a:lnTo>
                    <a:pt x="7725" y="215159"/>
                  </a:lnTo>
                  <a:lnTo>
                    <a:pt x="0" y="250736"/>
                  </a:lnTo>
                  <a:lnTo>
                    <a:pt x="0" y="358190"/>
                  </a:lnTo>
                  <a:lnTo>
                    <a:pt x="2575" y="375851"/>
                  </a:lnTo>
                  <a:lnTo>
                    <a:pt x="9799" y="391526"/>
                  </a:lnTo>
                  <a:lnTo>
                    <a:pt x="20922" y="404466"/>
                  </a:lnTo>
                  <a:lnTo>
                    <a:pt x="35153" y="413893"/>
                  </a:lnTo>
                  <a:lnTo>
                    <a:pt x="35191" y="713778"/>
                  </a:lnTo>
                  <a:lnTo>
                    <a:pt x="42914" y="749351"/>
                  </a:lnTo>
                  <a:lnTo>
                    <a:pt x="63827" y="778776"/>
                  </a:lnTo>
                  <a:lnTo>
                    <a:pt x="94545" y="798810"/>
                  </a:lnTo>
                  <a:lnTo>
                    <a:pt x="131686" y="806208"/>
                  </a:lnTo>
                  <a:lnTo>
                    <a:pt x="660857" y="806208"/>
                  </a:lnTo>
                  <a:lnTo>
                    <a:pt x="698005" y="798810"/>
                  </a:lnTo>
                  <a:lnTo>
                    <a:pt x="728727" y="778776"/>
                  </a:lnTo>
                  <a:lnTo>
                    <a:pt x="742447" y="759472"/>
                  </a:lnTo>
                  <a:lnTo>
                    <a:pt x="131686" y="759472"/>
                  </a:lnTo>
                  <a:lnTo>
                    <a:pt x="112722" y="755756"/>
                  </a:lnTo>
                  <a:lnTo>
                    <a:pt x="96856" y="745755"/>
                  </a:lnTo>
                  <a:lnTo>
                    <a:pt x="85962" y="731188"/>
                  </a:lnTo>
                  <a:lnTo>
                    <a:pt x="81914" y="713778"/>
                  </a:lnTo>
                  <a:lnTo>
                    <a:pt x="81914" y="419912"/>
                  </a:lnTo>
                  <a:lnTo>
                    <a:pt x="323024" y="419912"/>
                  </a:lnTo>
                  <a:lnTo>
                    <a:pt x="323024" y="373176"/>
                  </a:lnTo>
                  <a:lnTo>
                    <a:pt x="53454" y="373176"/>
                  </a:lnTo>
                  <a:lnTo>
                    <a:pt x="46723" y="366471"/>
                  </a:lnTo>
                  <a:lnTo>
                    <a:pt x="46723" y="250736"/>
                  </a:lnTo>
                  <a:lnTo>
                    <a:pt x="50775" y="233325"/>
                  </a:lnTo>
                  <a:lnTo>
                    <a:pt x="61679" y="218759"/>
                  </a:lnTo>
                  <a:lnTo>
                    <a:pt x="77557" y="208757"/>
                  </a:lnTo>
                  <a:lnTo>
                    <a:pt x="96532" y="205041"/>
                  </a:lnTo>
                  <a:lnTo>
                    <a:pt x="777560" y="205041"/>
                  </a:lnTo>
                  <a:lnTo>
                    <a:pt x="763835" y="185739"/>
                  </a:lnTo>
                  <a:lnTo>
                    <a:pt x="733104" y="165712"/>
                  </a:lnTo>
                  <a:lnTo>
                    <a:pt x="695947" y="158318"/>
                  </a:lnTo>
                  <a:close/>
                </a:path>
                <a:path w="792479" h="806450">
                  <a:moveTo>
                    <a:pt x="323024" y="419912"/>
                  </a:moveTo>
                  <a:lnTo>
                    <a:pt x="276301" y="419912"/>
                  </a:lnTo>
                  <a:lnTo>
                    <a:pt x="276301" y="759472"/>
                  </a:lnTo>
                  <a:lnTo>
                    <a:pt x="323024" y="759472"/>
                  </a:lnTo>
                  <a:lnTo>
                    <a:pt x="323024" y="419912"/>
                  </a:lnTo>
                  <a:close/>
                </a:path>
                <a:path w="792479" h="806450">
                  <a:moveTo>
                    <a:pt x="516178" y="205041"/>
                  </a:moveTo>
                  <a:lnTo>
                    <a:pt x="469455" y="205041"/>
                  </a:lnTo>
                  <a:lnTo>
                    <a:pt x="469455" y="759472"/>
                  </a:lnTo>
                  <a:lnTo>
                    <a:pt x="516178" y="759472"/>
                  </a:lnTo>
                  <a:lnTo>
                    <a:pt x="516178" y="419912"/>
                  </a:lnTo>
                  <a:lnTo>
                    <a:pt x="757364" y="419912"/>
                  </a:lnTo>
                  <a:lnTo>
                    <a:pt x="757364" y="413893"/>
                  </a:lnTo>
                  <a:lnTo>
                    <a:pt x="771605" y="404443"/>
                  </a:lnTo>
                  <a:lnTo>
                    <a:pt x="782704" y="391509"/>
                  </a:lnTo>
                  <a:lnTo>
                    <a:pt x="789911" y="375841"/>
                  </a:lnTo>
                  <a:lnTo>
                    <a:pt x="790299" y="373176"/>
                  </a:lnTo>
                  <a:lnTo>
                    <a:pt x="516178" y="373176"/>
                  </a:lnTo>
                  <a:lnTo>
                    <a:pt x="516178" y="205041"/>
                  </a:lnTo>
                  <a:close/>
                </a:path>
                <a:path w="792479" h="806450">
                  <a:moveTo>
                    <a:pt x="757364" y="419912"/>
                  </a:moveTo>
                  <a:lnTo>
                    <a:pt x="710641" y="419912"/>
                  </a:lnTo>
                  <a:lnTo>
                    <a:pt x="710641" y="713778"/>
                  </a:lnTo>
                  <a:lnTo>
                    <a:pt x="706591" y="731188"/>
                  </a:lnTo>
                  <a:lnTo>
                    <a:pt x="695693" y="745755"/>
                  </a:lnTo>
                  <a:lnTo>
                    <a:pt x="679823" y="755756"/>
                  </a:lnTo>
                  <a:lnTo>
                    <a:pt x="660857" y="759472"/>
                  </a:lnTo>
                  <a:lnTo>
                    <a:pt x="742447" y="759472"/>
                  </a:lnTo>
                  <a:lnTo>
                    <a:pt x="749641" y="749351"/>
                  </a:lnTo>
                  <a:lnTo>
                    <a:pt x="757364" y="713778"/>
                  </a:lnTo>
                  <a:lnTo>
                    <a:pt x="757364" y="419912"/>
                  </a:lnTo>
                  <a:close/>
                </a:path>
                <a:path w="792479" h="806450">
                  <a:moveTo>
                    <a:pt x="323024" y="205041"/>
                  </a:moveTo>
                  <a:lnTo>
                    <a:pt x="276301" y="205041"/>
                  </a:lnTo>
                  <a:lnTo>
                    <a:pt x="276301" y="373176"/>
                  </a:lnTo>
                  <a:lnTo>
                    <a:pt x="323024" y="373176"/>
                  </a:lnTo>
                  <a:lnTo>
                    <a:pt x="323024" y="205041"/>
                  </a:lnTo>
                  <a:close/>
                </a:path>
                <a:path w="792479" h="806450">
                  <a:moveTo>
                    <a:pt x="777560" y="205041"/>
                  </a:moveTo>
                  <a:lnTo>
                    <a:pt x="695947" y="205041"/>
                  </a:lnTo>
                  <a:lnTo>
                    <a:pt x="714922" y="208757"/>
                  </a:lnTo>
                  <a:lnTo>
                    <a:pt x="730800" y="218759"/>
                  </a:lnTo>
                  <a:lnTo>
                    <a:pt x="741704" y="233325"/>
                  </a:lnTo>
                  <a:lnTo>
                    <a:pt x="745756" y="250736"/>
                  </a:lnTo>
                  <a:lnTo>
                    <a:pt x="745756" y="366471"/>
                  </a:lnTo>
                  <a:lnTo>
                    <a:pt x="739038" y="373176"/>
                  </a:lnTo>
                  <a:lnTo>
                    <a:pt x="790299" y="373176"/>
                  </a:lnTo>
                  <a:lnTo>
                    <a:pt x="792479" y="358190"/>
                  </a:lnTo>
                  <a:lnTo>
                    <a:pt x="792479" y="250736"/>
                  </a:lnTo>
                  <a:lnTo>
                    <a:pt x="784754" y="215159"/>
                  </a:lnTo>
                  <a:lnTo>
                    <a:pt x="777560" y="205041"/>
                  </a:lnTo>
                  <a:close/>
                </a:path>
                <a:path w="792479" h="806450">
                  <a:moveTo>
                    <a:pt x="237820" y="0"/>
                  </a:moveTo>
                  <a:lnTo>
                    <a:pt x="197630" y="7820"/>
                  </a:lnTo>
                  <a:lnTo>
                    <a:pt x="163951" y="30289"/>
                  </a:lnTo>
                  <a:lnTo>
                    <a:pt x="141631" y="63855"/>
                  </a:lnTo>
                  <a:lnTo>
                    <a:pt x="133847" y="104047"/>
                  </a:lnTo>
                  <a:lnTo>
                    <a:pt x="134806" y="118513"/>
                  </a:lnTo>
                  <a:lnTo>
                    <a:pt x="137645" y="132499"/>
                  </a:lnTo>
                  <a:lnTo>
                    <a:pt x="142299" y="145818"/>
                  </a:lnTo>
                  <a:lnTo>
                    <a:pt x="148704" y="158318"/>
                  </a:lnTo>
                  <a:lnTo>
                    <a:pt x="214198" y="158318"/>
                  </a:lnTo>
                  <a:lnTo>
                    <a:pt x="210026" y="156057"/>
                  </a:lnTo>
                  <a:lnTo>
                    <a:pt x="204609" y="152412"/>
                  </a:lnTo>
                  <a:lnTo>
                    <a:pt x="181644" y="115504"/>
                  </a:lnTo>
                  <a:lnTo>
                    <a:pt x="180569" y="104013"/>
                  </a:lnTo>
                  <a:lnTo>
                    <a:pt x="181647" y="92539"/>
                  </a:lnTo>
                  <a:lnTo>
                    <a:pt x="215739" y="51280"/>
                  </a:lnTo>
                  <a:lnTo>
                    <a:pt x="237743" y="47259"/>
                  </a:lnTo>
                  <a:lnTo>
                    <a:pt x="327374" y="47259"/>
                  </a:lnTo>
                  <a:lnTo>
                    <a:pt x="311569" y="30289"/>
                  </a:lnTo>
                  <a:lnTo>
                    <a:pt x="295795" y="17316"/>
                  </a:lnTo>
                  <a:lnTo>
                    <a:pt x="277942" y="7820"/>
                  </a:lnTo>
                  <a:lnTo>
                    <a:pt x="258466" y="1985"/>
                  </a:lnTo>
                  <a:lnTo>
                    <a:pt x="237820" y="0"/>
                  </a:lnTo>
                  <a:close/>
                </a:path>
                <a:path w="792479" h="806450">
                  <a:moveTo>
                    <a:pt x="327374" y="47259"/>
                  </a:moveTo>
                  <a:lnTo>
                    <a:pt x="237743" y="47259"/>
                  </a:lnTo>
                  <a:lnTo>
                    <a:pt x="259753" y="51257"/>
                  </a:lnTo>
                  <a:lnTo>
                    <a:pt x="278498" y="63296"/>
                  </a:lnTo>
                  <a:lnTo>
                    <a:pt x="300841" y="87318"/>
                  </a:lnTo>
                  <a:lnTo>
                    <a:pt x="321294" y="112118"/>
                  </a:lnTo>
                  <a:lnTo>
                    <a:pt x="339358" y="136156"/>
                  </a:lnTo>
                  <a:lnTo>
                    <a:pt x="354825" y="158318"/>
                  </a:lnTo>
                  <a:lnTo>
                    <a:pt x="437667" y="158318"/>
                  </a:lnTo>
                  <a:lnTo>
                    <a:pt x="438327" y="157314"/>
                  </a:lnTo>
                  <a:lnTo>
                    <a:pt x="453130" y="136156"/>
                  </a:lnTo>
                  <a:lnTo>
                    <a:pt x="396239" y="136156"/>
                  </a:lnTo>
                  <a:lnTo>
                    <a:pt x="392861" y="131127"/>
                  </a:lnTo>
                  <a:lnTo>
                    <a:pt x="376970" y="108403"/>
                  </a:lnTo>
                  <a:lnTo>
                    <a:pt x="357703" y="82824"/>
                  </a:lnTo>
                  <a:lnTo>
                    <a:pt x="335674" y="56171"/>
                  </a:lnTo>
                  <a:lnTo>
                    <a:pt x="327374" y="47259"/>
                  </a:lnTo>
                  <a:close/>
                </a:path>
                <a:path w="792479" h="806450">
                  <a:moveTo>
                    <a:pt x="640422" y="47270"/>
                  </a:moveTo>
                  <a:lnTo>
                    <a:pt x="554735" y="47270"/>
                  </a:lnTo>
                  <a:lnTo>
                    <a:pt x="576743" y="51280"/>
                  </a:lnTo>
                  <a:lnTo>
                    <a:pt x="595490" y="63296"/>
                  </a:lnTo>
                  <a:lnTo>
                    <a:pt x="607911" y="82238"/>
                  </a:lnTo>
                  <a:lnTo>
                    <a:pt x="612051" y="104047"/>
                  </a:lnTo>
                  <a:lnTo>
                    <a:pt x="607913" y="125861"/>
                  </a:lnTo>
                  <a:lnTo>
                    <a:pt x="582377" y="156095"/>
                  </a:lnTo>
                  <a:lnTo>
                    <a:pt x="437667" y="158318"/>
                  </a:lnTo>
                  <a:lnTo>
                    <a:pt x="643750" y="158318"/>
                  </a:lnTo>
                  <a:lnTo>
                    <a:pt x="656197" y="126285"/>
                  </a:lnTo>
                  <a:lnTo>
                    <a:pt x="656246" y="125861"/>
                  </a:lnTo>
                  <a:lnTo>
                    <a:pt x="657853" y="92028"/>
                  </a:lnTo>
                  <a:lnTo>
                    <a:pt x="648618" y="58986"/>
                  </a:lnTo>
                  <a:lnTo>
                    <a:pt x="640422" y="47270"/>
                  </a:lnTo>
                  <a:close/>
                </a:path>
                <a:path w="792479" h="806450">
                  <a:moveTo>
                    <a:pt x="554723" y="0"/>
                  </a:moveTo>
                  <a:lnTo>
                    <a:pt x="514586" y="7820"/>
                  </a:lnTo>
                  <a:lnTo>
                    <a:pt x="480948" y="30213"/>
                  </a:lnTo>
                  <a:lnTo>
                    <a:pt x="434783" y="82851"/>
                  </a:lnTo>
                  <a:lnTo>
                    <a:pt x="399630" y="131140"/>
                  </a:lnTo>
                  <a:lnTo>
                    <a:pt x="396239" y="136156"/>
                  </a:lnTo>
                  <a:lnTo>
                    <a:pt x="453130" y="136156"/>
                  </a:lnTo>
                  <a:lnTo>
                    <a:pt x="471225" y="112087"/>
                  </a:lnTo>
                  <a:lnTo>
                    <a:pt x="491675" y="87274"/>
                  </a:lnTo>
                  <a:lnTo>
                    <a:pt x="513981" y="63258"/>
                  </a:lnTo>
                  <a:lnTo>
                    <a:pt x="532704" y="51280"/>
                  </a:lnTo>
                  <a:lnTo>
                    <a:pt x="554735" y="47270"/>
                  </a:lnTo>
                  <a:lnTo>
                    <a:pt x="640422" y="47270"/>
                  </a:lnTo>
                  <a:lnTo>
                    <a:pt x="628540" y="30289"/>
                  </a:lnTo>
                  <a:lnTo>
                    <a:pt x="612735" y="17316"/>
                  </a:lnTo>
                  <a:lnTo>
                    <a:pt x="594789" y="7796"/>
                  </a:lnTo>
                  <a:lnTo>
                    <a:pt x="575313" y="1979"/>
                  </a:lnTo>
                  <a:lnTo>
                    <a:pt x="55472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673398" y="9994755"/>
            <a:ext cx="3275329" cy="194310"/>
            <a:chOff x="3673398" y="9994755"/>
            <a:chExt cx="3275329" cy="194310"/>
          </a:xfrm>
        </p:grpSpPr>
        <p:sp>
          <p:nvSpPr>
            <p:cNvPr id="11" name="object 11"/>
            <p:cNvSpPr/>
            <p:nvPr/>
          </p:nvSpPr>
          <p:spPr>
            <a:xfrm>
              <a:off x="3678084" y="9999443"/>
              <a:ext cx="170180" cy="184785"/>
            </a:xfrm>
            <a:custGeom>
              <a:avLst/>
              <a:gdLst/>
              <a:ahLst/>
              <a:cxnLst/>
              <a:rect l="l" t="t" r="r" b="b"/>
              <a:pathLst>
                <a:path w="170179" h="184784">
                  <a:moveTo>
                    <a:pt x="96202" y="108889"/>
                  </a:moveTo>
                  <a:lnTo>
                    <a:pt x="101130" y="76479"/>
                  </a:lnTo>
                  <a:lnTo>
                    <a:pt x="74167" y="76479"/>
                  </a:lnTo>
                  <a:lnTo>
                    <a:pt x="68973" y="108889"/>
                  </a:lnTo>
                  <a:lnTo>
                    <a:pt x="96202" y="108889"/>
                  </a:lnTo>
                  <a:close/>
                </a:path>
                <a:path w="170179" h="184784">
                  <a:moveTo>
                    <a:pt x="138722" y="76479"/>
                  </a:moveTo>
                  <a:lnTo>
                    <a:pt x="133794" y="108889"/>
                  </a:lnTo>
                  <a:lnTo>
                    <a:pt x="161289" y="108889"/>
                  </a:lnTo>
                  <a:lnTo>
                    <a:pt x="161289" y="146227"/>
                  </a:lnTo>
                  <a:lnTo>
                    <a:pt x="127317" y="146227"/>
                  </a:lnTo>
                  <a:lnTo>
                    <a:pt x="121081" y="184607"/>
                  </a:lnTo>
                  <a:lnTo>
                    <a:pt x="83235" y="184607"/>
                  </a:lnTo>
                  <a:lnTo>
                    <a:pt x="89712" y="146227"/>
                  </a:lnTo>
                  <a:lnTo>
                    <a:pt x="62496" y="146227"/>
                  </a:lnTo>
                  <a:lnTo>
                    <a:pt x="56273" y="184607"/>
                  </a:lnTo>
                  <a:lnTo>
                    <a:pt x="18414" y="184607"/>
                  </a:lnTo>
                  <a:lnTo>
                    <a:pt x="24637" y="146227"/>
                  </a:lnTo>
                  <a:lnTo>
                    <a:pt x="0" y="146227"/>
                  </a:lnTo>
                  <a:lnTo>
                    <a:pt x="0" y="108889"/>
                  </a:lnTo>
                  <a:lnTo>
                    <a:pt x="31114" y="108889"/>
                  </a:lnTo>
                  <a:lnTo>
                    <a:pt x="36309" y="76479"/>
                  </a:lnTo>
                  <a:lnTo>
                    <a:pt x="8305" y="76479"/>
                  </a:lnTo>
                  <a:lnTo>
                    <a:pt x="8305" y="39154"/>
                  </a:lnTo>
                  <a:lnTo>
                    <a:pt x="42786" y="39154"/>
                  </a:lnTo>
                  <a:lnTo>
                    <a:pt x="48755" y="0"/>
                  </a:lnTo>
                  <a:lnTo>
                    <a:pt x="86613" y="0"/>
                  </a:lnTo>
                  <a:lnTo>
                    <a:pt x="80644" y="39154"/>
                  </a:lnTo>
                  <a:lnTo>
                    <a:pt x="107607" y="39154"/>
                  </a:lnTo>
                  <a:lnTo>
                    <a:pt x="113576" y="0"/>
                  </a:lnTo>
                  <a:lnTo>
                    <a:pt x="151168" y="0"/>
                  </a:lnTo>
                  <a:lnTo>
                    <a:pt x="145211" y="39154"/>
                  </a:lnTo>
                  <a:lnTo>
                    <a:pt x="169583" y="39154"/>
                  </a:lnTo>
                  <a:lnTo>
                    <a:pt x="169583" y="76479"/>
                  </a:lnTo>
                  <a:lnTo>
                    <a:pt x="138722" y="76479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55681" y="9999441"/>
              <a:ext cx="191135" cy="184785"/>
            </a:xfrm>
            <a:custGeom>
              <a:avLst/>
              <a:gdLst/>
              <a:ahLst/>
              <a:cxnLst/>
              <a:rect l="l" t="t" r="r" b="b"/>
              <a:pathLst>
                <a:path w="191135" h="184784">
                  <a:moveTo>
                    <a:pt x="190830" y="0"/>
                  </a:moveTo>
                  <a:lnTo>
                    <a:pt x="110185" y="184607"/>
                  </a:lnTo>
                  <a:lnTo>
                    <a:pt x="79590" y="184607"/>
                  </a:lnTo>
                  <a:lnTo>
                    <a:pt x="0" y="0"/>
                  </a:lnTo>
                  <a:lnTo>
                    <a:pt x="60147" y="0"/>
                  </a:lnTo>
                  <a:lnTo>
                    <a:pt x="86855" y="74676"/>
                  </a:lnTo>
                  <a:lnTo>
                    <a:pt x="95669" y="101892"/>
                  </a:lnTo>
                  <a:lnTo>
                    <a:pt x="104482" y="74676"/>
                  </a:lnTo>
                  <a:lnTo>
                    <a:pt x="131965" y="0"/>
                  </a:lnTo>
                  <a:lnTo>
                    <a:pt x="190830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60489" y="9999441"/>
              <a:ext cx="146685" cy="184785"/>
            </a:xfrm>
            <a:custGeom>
              <a:avLst/>
              <a:gdLst/>
              <a:ahLst/>
              <a:cxnLst/>
              <a:rect l="l" t="t" r="r" b="b"/>
              <a:pathLst>
                <a:path w="146685" h="184784">
                  <a:moveTo>
                    <a:pt x="0" y="0"/>
                  </a:moveTo>
                  <a:lnTo>
                    <a:pt x="143649" y="0"/>
                  </a:lnTo>
                  <a:lnTo>
                    <a:pt x="143649" y="44856"/>
                  </a:lnTo>
                  <a:lnTo>
                    <a:pt x="50558" y="44856"/>
                  </a:lnTo>
                  <a:lnTo>
                    <a:pt x="50558" y="73113"/>
                  </a:lnTo>
                  <a:lnTo>
                    <a:pt x="128854" y="73113"/>
                  </a:lnTo>
                  <a:lnTo>
                    <a:pt x="128854" y="114858"/>
                  </a:lnTo>
                  <a:lnTo>
                    <a:pt x="50558" y="114858"/>
                  </a:lnTo>
                  <a:lnTo>
                    <a:pt x="50558" y="139750"/>
                  </a:lnTo>
                  <a:lnTo>
                    <a:pt x="146494" y="139750"/>
                  </a:lnTo>
                  <a:lnTo>
                    <a:pt x="146494" y="184607"/>
                  </a:lnTo>
                  <a:lnTo>
                    <a:pt x="0" y="184607"/>
                  </a:lnTo>
                  <a:lnTo>
                    <a:pt x="0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27973" y="9999441"/>
              <a:ext cx="199390" cy="184785"/>
            </a:xfrm>
            <a:custGeom>
              <a:avLst/>
              <a:gdLst/>
              <a:ahLst/>
              <a:cxnLst/>
              <a:rect l="l" t="t" r="r" b="b"/>
              <a:pathLst>
                <a:path w="199389" h="184784">
                  <a:moveTo>
                    <a:pt x="198869" y="0"/>
                  </a:moveTo>
                  <a:lnTo>
                    <a:pt x="198869" y="184607"/>
                  </a:lnTo>
                  <a:lnTo>
                    <a:pt x="147535" y="184607"/>
                  </a:lnTo>
                  <a:lnTo>
                    <a:pt x="147535" y="106565"/>
                  </a:lnTo>
                  <a:lnTo>
                    <a:pt x="108115" y="154787"/>
                  </a:lnTo>
                  <a:lnTo>
                    <a:pt x="90741" y="154787"/>
                  </a:lnTo>
                  <a:lnTo>
                    <a:pt x="51066" y="106819"/>
                  </a:lnTo>
                  <a:lnTo>
                    <a:pt x="51066" y="184607"/>
                  </a:lnTo>
                  <a:lnTo>
                    <a:pt x="0" y="184607"/>
                  </a:lnTo>
                  <a:lnTo>
                    <a:pt x="0" y="0"/>
                  </a:lnTo>
                  <a:lnTo>
                    <a:pt x="27216" y="0"/>
                  </a:lnTo>
                  <a:lnTo>
                    <a:pt x="99567" y="88150"/>
                  </a:lnTo>
                  <a:lnTo>
                    <a:pt x="171386" y="0"/>
                  </a:lnTo>
                  <a:lnTo>
                    <a:pt x="198869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54543" y="9999445"/>
              <a:ext cx="171450" cy="184785"/>
            </a:xfrm>
            <a:custGeom>
              <a:avLst/>
              <a:gdLst/>
              <a:ahLst/>
              <a:cxnLst/>
              <a:rect l="l" t="t" r="r" b="b"/>
              <a:pathLst>
                <a:path w="171450" h="184784">
                  <a:moveTo>
                    <a:pt x="80124" y="138455"/>
                  </a:moveTo>
                  <a:lnTo>
                    <a:pt x="93809" y="135836"/>
                  </a:lnTo>
                  <a:lnTo>
                    <a:pt x="105208" y="127431"/>
                  </a:lnTo>
                  <a:lnTo>
                    <a:pt x="113008" y="112416"/>
                  </a:lnTo>
                  <a:lnTo>
                    <a:pt x="115900" y="89966"/>
                  </a:lnTo>
                  <a:lnTo>
                    <a:pt x="112919" y="71019"/>
                  </a:lnTo>
                  <a:lnTo>
                    <a:pt x="104882" y="57394"/>
                  </a:lnTo>
                  <a:lnTo>
                    <a:pt x="93150" y="49165"/>
                  </a:lnTo>
                  <a:lnTo>
                    <a:pt x="79082" y="46405"/>
                  </a:lnTo>
                  <a:lnTo>
                    <a:pt x="50825" y="46405"/>
                  </a:lnTo>
                  <a:lnTo>
                    <a:pt x="50825" y="138455"/>
                  </a:lnTo>
                  <a:lnTo>
                    <a:pt x="80124" y="138455"/>
                  </a:lnTo>
                  <a:close/>
                </a:path>
                <a:path w="171450" h="184784">
                  <a:moveTo>
                    <a:pt x="0" y="0"/>
                  </a:moveTo>
                  <a:lnTo>
                    <a:pt x="78308" y="0"/>
                  </a:lnTo>
                  <a:lnTo>
                    <a:pt x="116986" y="5708"/>
                  </a:lnTo>
                  <a:lnTo>
                    <a:pt x="146208" y="22718"/>
                  </a:lnTo>
                  <a:lnTo>
                    <a:pt x="164686" y="50861"/>
                  </a:lnTo>
                  <a:lnTo>
                    <a:pt x="171132" y="89966"/>
                  </a:lnTo>
                  <a:lnTo>
                    <a:pt x="165239" y="129582"/>
                  </a:lnTo>
                  <a:lnTo>
                    <a:pt x="147704" y="159356"/>
                  </a:lnTo>
                  <a:lnTo>
                    <a:pt x="118743" y="178095"/>
                  </a:lnTo>
                  <a:lnTo>
                    <a:pt x="78574" y="184607"/>
                  </a:lnTo>
                  <a:lnTo>
                    <a:pt x="0" y="184607"/>
                  </a:lnTo>
                  <a:lnTo>
                    <a:pt x="0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48993" y="9999441"/>
              <a:ext cx="146685" cy="184785"/>
            </a:xfrm>
            <a:custGeom>
              <a:avLst/>
              <a:gdLst/>
              <a:ahLst/>
              <a:cxnLst/>
              <a:rect l="l" t="t" r="r" b="b"/>
              <a:pathLst>
                <a:path w="146685" h="184784">
                  <a:moveTo>
                    <a:pt x="0" y="0"/>
                  </a:moveTo>
                  <a:lnTo>
                    <a:pt x="143649" y="0"/>
                  </a:lnTo>
                  <a:lnTo>
                    <a:pt x="143649" y="44856"/>
                  </a:lnTo>
                  <a:lnTo>
                    <a:pt x="50558" y="44856"/>
                  </a:lnTo>
                  <a:lnTo>
                    <a:pt x="50558" y="73113"/>
                  </a:lnTo>
                  <a:lnTo>
                    <a:pt x="128854" y="73113"/>
                  </a:lnTo>
                  <a:lnTo>
                    <a:pt x="128854" y="114858"/>
                  </a:lnTo>
                  <a:lnTo>
                    <a:pt x="50558" y="114858"/>
                  </a:lnTo>
                  <a:lnTo>
                    <a:pt x="50558" y="139750"/>
                  </a:lnTo>
                  <a:lnTo>
                    <a:pt x="146494" y="139750"/>
                  </a:lnTo>
                  <a:lnTo>
                    <a:pt x="146494" y="184607"/>
                  </a:lnTo>
                  <a:lnTo>
                    <a:pt x="0" y="184607"/>
                  </a:lnTo>
                  <a:lnTo>
                    <a:pt x="0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16462" y="9995293"/>
              <a:ext cx="1934845" cy="193040"/>
            </a:xfrm>
            <a:custGeom>
              <a:avLst/>
              <a:gdLst/>
              <a:ahLst/>
              <a:cxnLst/>
              <a:rect l="l" t="t" r="r" b="b"/>
              <a:pathLst>
                <a:path w="1934845" h="193040">
                  <a:moveTo>
                    <a:pt x="156349" y="74142"/>
                  </a:moveTo>
                  <a:lnTo>
                    <a:pt x="135191" y="22047"/>
                  </a:lnTo>
                  <a:lnTo>
                    <a:pt x="101638" y="7683"/>
                  </a:lnTo>
                  <a:lnTo>
                    <a:pt x="101638" y="75971"/>
                  </a:lnTo>
                  <a:lnTo>
                    <a:pt x="100164" y="86791"/>
                  </a:lnTo>
                  <a:lnTo>
                    <a:pt x="95224" y="95427"/>
                  </a:lnTo>
                  <a:lnTo>
                    <a:pt x="86118" y="101142"/>
                  </a:lnTo>
                  <a:lnTo>
                    <a:pt x="72085" y="103200"/>
                  </a:lnTo>
                  <a:lnTo>
                    <a:pt x="52374" y="103200"/>
                  </a:lnTo>
                  <a:lnTo>
                    <a:pt x="52374" y="47967"/>
                  </a:lnTo>
                  <a:lnTo>
                    <a:pt x="72085" y="47967"/>
                  </a:lnTo>
                  <a:lnTo>
                    <a:pt x="86118" y="49758"/>
                  </a:lnTo>
                  <a:lnTo>
                    <a:pt x="95224" y="55067"/>
                  </a:lnTo>
                  <a:lnTo>
                    <a:pt x="100164" y="63830"/>
                  </a:lnTo>
                  <a:lnTo>
                    <a:pt x="101638" y="75971"/>
                  </a:lnTo>
                  <a:lnTo>
                    <a:pt x="101638" y="7683"/>
                  </a:lnTo>
                  <a:lnTo>
                    <a:pt x="74155" y="4152"/>
                  </a:lnTo>
                  <a:lnTo>
                    <a:pt x="0" y="4152"/>
                  </a:lnTo>
                  <a:lnTo>
                    <a:pt x="0" y="188760"/>
                  </a:lnTo>
                  <a:lnTo>
                    <a:pt x="52374" y="188760"/>
                  </a:lnTo>
                  <a:lnTo>
                    <a:pt x="52374" y="146227"/>
                  </a:lnTo>
                  <a:lnTo>
                    <a:pt x="73367" y="146227"/>
                  </a:lnTo>
                  <a:lnTo>
                    <a:pt x="108762" y="142074"/>
                  </a:lnTo>
                  <a:lnTo>
                    <a:pt x="134797" y="129159"/>
                  </a:lnTo>
                  <a:lnTo>
                    <a:pt x="150863" y="106743"/>
                  </a:lnTo>
                  <a:lnTo>
                    <a:pt x="151460" y="103200"/>
                  </a:lnTo>
                  <a:lnTo>
                    <a:pt x="156349" y="74142"/>
                  </a:lnTo>
                  <a:close/>
                </a:path>
                <a:path w="1934845" h="193040">
                  <a:moveTo>
                    <a:pt x="340156" y="188760"/>
                  </a:moveTo>
                  <a:lnTo>
                    <a:pt x="306184" y="142608"/>
                  </a:lnTo>
                  <a:lnTo>
                    <a:pt x="298932" y="132753"/>
                  </a:lnTo>
                  <a:lnTo>
                    <a:pt x="313232" y="122961"/>
                  </a:lnTo>
                  <a:lnTo>
                    <a:pt x="323723" y="109867"/>
                  </a:lnTo>
                  <a:lnTo>
                    <a:pt x="327253" y="100863"/>
                  </a:lnTo>
                  <a:lnTo>
                    <a:pt x="330187" y="93383"/>
                  </a:lnTo>
                  <a:lnTo>
                    <a:pt x="332384" y="73380"/>
                  </a:lnTo>
                  <a:lnTo>
                    <a:pt x="311315" y="22047"/>
                  </a:lnTo>
                  <a:lnTo>
                    <a:pt x="277152" y="7620"/>
                  </a:lnTo>
                  <a:lnTo>
                    <a:pt x="277152" y="76758"/>
                  </a:lnTo>
                  <a:lnTo>
                    <a:pt x="275628" y="85661"/>
                  </a:lnTo>
                  <a:lnTo>
                    <a:pt x="270598" y="93383"/>
                  </a:lnTo>
                  <a:lnTo>
                    <a:pt x="261391" y="98818"/>
                  </a:lnTo>
                  <a:lnTo>
                    <a:pt x="247332" y="100863"/>
                  </a:lnTo>
                  <a:lnTo>
                    <a:pt x="225298" y="100863"/>
                  </a:lnTo>
                  <a:lnTo>
                    <a:pt x="225298" y="47967"/>
                  </a:lnTo>
                  <a:lnTo>
                    <a:pt x="247332" y="47967"/>
                  </a:lnTo>
                  <a:lnTo>
                    <a:pt x="261391" y="49809"/>
                  </a:lnTo>
                  <a:lnTo>
                    <a:pt x="270598" y="55257"/>
                  </a:lnTo>
                  <a:lnTo>
                    <a:pt x="275628" y="64274"/>
                  </a:lnTo>
                  <a:lnTo>
                    <a:pt x="277152" y="76758"/>
                  </a:lnTo>
                  <a:lnTo>
                    <a:pt x="277152" y="7620"/>
                  </a:lnTo>
                  <a:lnTo>
                    <a:pt x="250190" y="4152"/>
                  </a:lnTo>
                  <a:lnTo>
                    <a:pt x="172923" y="4152"/>
                  </a:lnTo>
                  <a:lnTo>
                    <a:pt x="172923" y="188760"/>
                  </a:lnTo>
                  <a:lnTo>
                    <a:pt x="225298" y="188760"/>
                  </a:lnTo>
                  <a:lnTo>
                    <a:pt x="225298" y="142608"/>
                  </a:lnTo>
                  <a:lnTo>
                    <a:pt x="245783" y="142608"/>
                  </a:lnTo>
                  <a:lnTo>
                    <a:pt x="276123" y="188760"/>
                  </a:lnTo>
                  <a:lnTo>
                    <a:pt x="340156" y="188760"/>
                  </a:lnTo>
                  <a:close/>
                </a:path>
                <a:path w="1934845" h="193040">
                  <a:moveTo>
                    <a:pt x="500621" y="143852"/>
                  </a:moveTo>
                  <a:lnTo>
                    <a:pt x="404685" y="143852"/>
                  </a:lnTo>
                  <a:lnTo>
                    <a:pt x="404685" y="118452"/>
                  </a:lnTo>
                  <a:lnTo>
                    <a:pt x="482981" y="118452"/>
                  </a:lnTo>
                  <a:lnTo>
                    <a:pt x="482981" y="77812"/>
                  </a:lnTo>
                  <a:lnTo>
                    <a:pt x="404685" y="77812"/>
                  </a:lnTo>
                  <a:lnTo>
                    <a:pt x="404685" y="48602"/>
                  </a:lnTo>
                  <a:lnTo>
                    <a:pt x="497776" y="48602"/>
                  </a:lnTo>
                  <a:lnTo>
                    <a:pt x="497776" y="4152"/>
                  </a:lnTo>
                  <a:lnTo>
                    <a:pt x="354126" y="4152"/>
                  </a:lnTo>
                  <a:lnTo>
                    <a:pt x="354126" y="48602"/>
                  </a:lnTo>
                  <a:lnTo>
                    <a:pt x="354126" y="77812"/>
                  </a:lnTo>
                  <a:lnTo>
                    <a:pt x="354126" y="118452"/>
                  </a:lnTo>
                  <a:lnTo>
                    <a:pt x="354126" y="143852"/>
                  </a:lnTo>
                  <a:lnTo>
                    <a:pt x="354126" y="188302"/>
                  </a:lnTo>
                  <a:lnTo>
                    <a:pt x="500621" y="188302"/>
                  </a:lnTo>
                  <a:lnTo>
                    <a:pt x="500621" y="143852"/>
                  </a:lnTo>
                  <a:close/>
                </a:path>
                <a:path w="1934845" h="193040">
                  <a:moveTo>
                    <a:pt x="668375" y="131724"/>
                  </a:moveTo>
                  <a:lnTo>
                    <a:pt x="651992" y="91465"/>
                  </a:lnTo>
                  <a:lnTo>
                    <a:pt x="608990" y="74155"/>
                  </a:lnTo>
                  <a:lnTo>
                    <a:pt x="592162" y="70370"/>
                  </a:lnTo>
                  <a:lnTo>
                    <a:pt x="580186" y="66636"/>
                  </a:lnTo>
                  <a:lnTo>
                    <a:pt x="572998" y="62128"/>
                  </a:lnTo>
                  <a:lnTo>
                    <a:pt x="570623" y="56007"/>
                  </a:lnTo>
                  <a:lnTo>
                    <a:pt x="570623" y="47967"/>
                  </a:lnTo>
                  <a:lnTo>
                    <a:pt x="578662" y="45377"/>
                  </a:lnTo>
                  <a:lnTo>
                    <a:pt x="590588" y="45377"/>
                  </a:lnTo>
                  <a:lnTo>
                    <a:pt x="603389" y="46278"/>
                  </a:lnTo>
                  <a:lnTo>
                    <a:pt x="616254" y="48653"/>
                  </a:lnTo>
                  <a:lnTo>
                    <a:pt x="628726" y="52044"/>
                  </a:lnTo>
                  <a:lnTo>
                    <a:pt x="640372" y="56007"/>
                  </a:lnTo>
                  <a:lnTo>
                    <a:pt x="661885" y="14516"/>
                  </a:lnTo>
                  <a:lnTo>
                    <a:pt x="646582" y="8356"/>
                  </a:lnTo>
                  <a:lnTo>
                    <a:pt x="629666" y="3886"/>
                  </a:lnTo>
                  <a:lnTo>
                    <a:pt x="610908" y="1168"/>
                  </a:lnTo>
                  <a:lnTo>
                    <a:pt x="590067" y="254"/>
                  </a:lnTo>
                  <a:lnTo>
                    <a:pt x="557466" y="4445"/>
                  </a:lnTo>
                  <a:lnTo>
                    <a:pt x="534314" y="16433"/>
                  </a:lnTo>
                  <a:lnTo>
                    <a:pt x="520496" y="35382"/>
                  </a:lnTo>
                  <a:lnTo>
                    <a:pt x="515912" y="60413"/>
                  </a:lnTo>
                  <a:lnTo>
                    <a:pt x="521055" y="84709"/>
                  </a:lnTo>
                  <a:lnTo>
                    <a:pt x="535520" y="101358"/>
                  </a:lnTo>
                  <a:lnTo>
                    <a:pt x="557809" y="112306"/>
                  </a:lnTo>
                  <a:lnTo>
                    <a:pt x="586447" y="119532"/>
                  </a:lnTo>
                  <a:lnTo>
                    <a:pt x="598665" y="122415"/>
                  </a:lnTo>
                  <a:lnTo>
                    <a:pt x="606856" y="125857"/>
                  </a:lnTo>
                  <a:lnTo>
                    <a:pt x="611454" y="130213"/>
                  </a:lnTo>
                  <a:lnTo>
                    <a:pt x="612889" y="135864"/>
                  </a:lnTo>
                  <a:lnTo>
                    <a:pt x="612889" y="145199"/>
                  </a:lnTo>
                  <a:lnTo>
                    <a:pt x="604850" y="148577"/>
                  </a:lnTo>
                  <a:lnTo>
                    <a:pt x="591375" y="148577"/>
                  </a:lnTo>
                  <a:lnTo>
                    <a:pt x="576732" y="147307"/>
                  </a:lnTo>
                  <a:lnTo>
                    <a:pt x="561060" y="143878"/>
                  </a:lnTo>
                  <a:lnTo>
                    <a:pt x="545820" y="138836"/>
                  </a:lnTo>
                  <a:lnTo>
                    <a:pt x="532511" y="132753"/>
                  </a:lnTo>
                  <a:lnTo>
                    <a:pt x="512800" y="175018"/>
                  </a:lnTo>
                  <a:lnTo>
                    <a:pt x="530974" y="182841"/>
                  </a:lnTo>
                  <a:lnTo>
                    <a:pt x="549935" y="188442"/>
                  </a:lnTo>
                  <a:lnTo>
                    <a:pt x="570547" y="191795"/>
                  </a:lnTo>
                  <a:lnTo>
                    <a:pt x="593699" y="192913"/>
                  </a:lnTo>
                  <a:lnTo>
                    <a:pt x="627570" y="188823"/>
                  </a:lnTo>
                  <a:lnTo>
                    <a:pt x="650773" y="176898"/>
                  </a:lnTo>
                  <a:lnTo>
                    <a:pt x="664108" y="157695"/>
                  </a:lnTo>
                  <a:lnTo>
                    <a:pt x="668375" y="131724"/>
                  </a:lnTo>
                  <a:close/>
                </a:path>
                <a:path w="1934845" h="193040">
                  <a:moveTo>
                    <a:pt x="831951" y="143852"/>
                  </a:moveTo>
                  <a:lnTo>
                    <a:pt x="736015" y="143852"/>
                  </a:lnTo>
                  <a:lnTo>
                    <a:pt x="736015" y="118452"/>
                  </a:lnTo>
                  <a:lnTo>
                    <a:pt x="814311" y="118452"/>
                  </a:lnTo>
                  <a:lnTo>
                    <a:pt x="814311" y="77812"/>
                  </a:lnTo>
                  <a:lnTo>
                    <a:pt x="736015" y="77812"/>
                  </a:lnTo>
                  <a:lnTo>
                    <a:pt x="736015" y="48602"/>
                  </a:lnTo>
                  <a:lnTo>
                    <a:pt x="829106" y="48602"/>
                  </a:lnTo>
                  <a:lnTo>
                    <a:pt x="829106" y="4152"/>
                  </a:lnTo>
                  <a:lnTo>
                    <a:pt x="685457" y="4152"/>
                  </a:lnTo>
                  <a:lnTo>
                    <a:pt x="685457" y="48602"/>
                  </a:lnTo>
                  <a:lnTo>
                    <a:pt x="685457" y="77812"/>
                  </a:lnTo>
                  <a:lnTo>
                    <a:pt x="685457" y="118452"/>
                  </a:lnTo>
                  <a:lnTo>
                    <a:pt x="685457" y="143852"/>
                  </a:lnTo>
                  <a:lnTo>
                    <a:pt x="685457" y="188302"/>
                  </a:lnTo>
                  <a:lnTo>
                    <a:pt x="831951" y="188302"/>
                  </a:lnTo>
                  <a:lnTo>
                    <a:pt x="831951" y="143852"/>
                  </a:lnTo>
                  <a:close/>
                </a:path>
                <a:path w="1934845" h="193040">
                  <a:moveTo>
                    <a:pt x="1026922" y="4152"/>
                  </a:moveTo>
                  <a:lnTo>
                    <a:pt x="975067" y="4152"/>
                  </a:lnTo>
                  <a:lnTo>
                    <a:pt x="975067" y="96456"/>
                  </a:lnTo>
                  <a:lnTo>
                    <a:pt x="879386" y="4152"/>
                  </a:lnTo>
                  <a:lnTo>
                    <a:pt x="852944" y="4152"/>
                  </a:lnTo>
                  <a:lnTo>
                    <a:pt x="852944" y="188760"/>
                  </a:lnTo>
                  <a:lnTo>
                    <a:pt x="904798" y="188760"/>
                  </a:lnTo>
                  <a:lnTo>
                    <a:pt x="904798" y="96189"/>
                  </a:lnTo>
                  <a:lnTo>
                    <a:pt x="999959" y="188760"/>
                  </a:lnTo>
                  <a:lnTo>
                    <a:pt x="1026922" y="188760"/>
                  </a:lnTo>
                  <a:lnTo>
                    <a:pt x="1026922" y="4152"/>
                  </a:lnTo>
                  <a:close/>
                </a:path>
                <a:path w="1934845" h="193040">
                  <a:moveTo>
                    <a:pt x="1206322" y="3594"/>
                  </a:moveTo>
                  <a:lnTo>
                    <a:pt x="1044524" y="3594"/>
                  </a:lnTo>
                  <a:lnTo>
                    <a:pt x="1044524" y="51854"/>
                  </a:lnTo>
                  <a:lnTo>
                    <a:pt x="1098715" y="51854"/>
                  </a:lnTo>
                  <a:lnTo>
                    <a:pt x="1098715" y="189014"/>
                  </a:lnTo>
                  <a:lnTo>
                    <a:pt x="1152398" y="189014"/>
                  </a:lnTo>
                  <a:lnTo>
                    <a:pt x="1152398" y="51854"/>
                  </a:lnTo>
                  <a:lnTo>
                    <a:pt x="1206322" y="51854"/>
                  </a:lnTo>
                  <a:lnTo>
                    <a:pt x="1206322" y="3594"/>
                  </a:lnTo>
                  <a:close/>
                </a:path>
                <a:path w="1934845" h="193040">
                  <a:moveTo>
                    <a:pt x="1370685" y="143852"/>
                  </a:moveTo>
                  <a:lnTo>
                    <a:pt x="1274749" y="143852"/>
                  </a:lnTo>
                  <a:lnTo>
                    <a:pt x="1274749" y="118452"/>
                  </a:lnTo>
                  <a:lnTo>
                    <a:pt x="1353045" y="118452"/>
                  </a:lnTo>
                  <a:lnTo>
                    <a:pt x="1353045" y="77812"/>
                  </a:lnTo>
                  <a:lnTo>
                    <a:pt x="1274749" y="77812"/>
                  </a:lnTo>
                  <a:lnTo>
                    <a:pt x="1274749" y="48602"/>
                  </a:lnTo>
                  <a:lnTo>
                    <a:pt x="1367840" y="48602"/>
                  </a:lnTo>
                  <a:lnTo>
                    <a:pt x="1367840" y="4152"/>
                  </a:lnTo>
                  <a:lnTo>
                    <a:pt x="1224191" y="4152"/>
                  </a:lnTo>
                  <a:lnTo>
                    <a:pt x="1224191" y="48602"/>
                  </a:lnTo>
                  <a:lnTo>
                    <a:pt x="1224191" y="77812"/>
                  </a:lnTo>
                  <a:lnTo>
                    <a:pt x="1224191" y="118452"/>
                  </a:lnTo>
                  <a:lnTo>
                    <a:pt x="1224191" y="143852"/>
                  </a:lnTo>
                  <a:lnTo>
                    <a:pt x="1224191" y="188302"/>
                  </a:lnTo>
                  <a:lnTo>
                    <a:pt x="1370685" y="188302"/>
                  </a:lnTo>
                  <a:lnTo>
                    <a:pt x="1370685" y="143852"/>
                  </a:lnTo>
                  <a:close/>
                </a:path>
                <a:path w="1934845" h="193040">
                  <a:moveTo>
                    <a:pt x="1584325" y="188760"/>
                  </a:moveTo>
                  <a:lnTo>
                    <a:pt x="1571942" y="162064"/>
                  </a:lnTo>
                  <a:lnTo>
                    <a:pt x="1553197" y="121602"/>
                  </a:lnTo>
                  <a:lnTo>
                    <a:pt x="1527949" y="67157"/>
                  </a:lnTo>
                  <a:lnTo>
                    <a:pt x="1500060" y="6985"/>
                  </a:lnTo>
                  <a:lnTo>
                    <a:pt x="1500060" y="121602"/>
                  </a:lnTo>
                  <a:lnTo>
                    <a:pt x="1461947" y="121602"/>
                  </a:lnTo>
                  <a:lnTo>
                    <a:pt x="1469720" y="101892"/>
                  </a:lnTo>
                  <a:lnTo>
                    <a:pt x="1481137" y="67157"/>
                  </a:lnTo>
                  <a:lnTo>
                    <a:pt x="1492288" y="101892"/>
                  </a:lnTo>
                  <a:lnTo>
                    <a:pt x="1500060" y="121602"/>
                  </a:lnTo>
                  <a:lnTo>
                    <a:pt x="1500060" y="6985"/>
                  </a:lnTo>
                  <a:lnTo>
                    <a:pt x="1498752" y="4152"/>
                  </a:lnTo>
                  <a:lnTo>
                    <a:pt x="1462976" y="4152"/>
                  </a:lnTo>
                  <a:lnTo>
                    <a:pt x="1377670" y="188760"/>
                  </a:lnTo>
                  <a:lnTo>
                    <a:pt x="1434973" y="188760"/>
                  </a:lnTo>
                  <a:lnTo>
                    <a:pt x="1446898" y="162064"/>
                  </a:lnTo>
                  <a:lnTo>
                    <a:pt x="1514830" y="162064"/>
                  </a:lnTo>
                  <a:lnTo>
                    <a:pt x="1526768" y="188760"/>
                  </a:lnTo>
                  <a:lnTo>
                    <a:pt x="1584325" y="188760"/>
                  </a:lnTo>
                  <a:close/>
                </a:path>
                <a:path w="1934845" h="193040">
                  <a:moveTo>
                    <a:pt x="1738579" y="4152"/>
                  </a:moveTo>
                  <a:lnTo>
                    <a:pt x="1679714" y="4152"/>
                  </a:lnTo>
                  <a:lnTo>
                    <a:pt x="1652231" y="78828"/>
                  </a:lnTo>
                  <a:lnTo>
                    <a:pt x="1643418" y="106045"/>
                  </a:lnTo>
                  <a:lnTo>
                    <a:pt x="1634604" y="78828"/>
                  </a:lnTo>
                  <a:lnTo>
                    <a:pt x="1607896" y="4152"/>
                  </a:lnTo>
                  <a:lnTo>
                    <a:pt x="1547749" y="4152"/>
                  </a:lnTo>
                  <a:lnTo>
                    <a:pt x="1627339" y="188760"/>
                  </a:lnTo>
                  <a:lnTo>
                    <a:pt x="1657934" y="188760"/>
                  </a:lnTo>
                  <a:lnTo>
                    <a:pt x="1738579" y="4152"/>
                  </a:lnTo>
                  <a:close/>
                </a:path>
                <a:path w="1934845" h="193040">
                  <a:moveTo>
                    <a:pt x="1934578" y="96456"/>
                  </a:moveTo>
                  <a:lnTo>
                    <a:pt x="1927237" y="57429"/>
                  </a:lnTo>
                  <a:lnTo>
                    <a:pt x="1920659" y="47713"/>
                  </a:lnTo>
                  <a:lnTo>
                    <a:pt x="1906574" y="26936"/>
                  </a:lnTo>
                  <a:lnTo>
                    <a:pt x="1879346" y="10020"/>
                  </a:lnTo>
                  <a:lnTo>
                    <a:pt x="1879346" y="96456"/>
                  </a:lnTo>
                  <a:lnTo>
                    <a:pt x="1876120" y="116319"/>
                  </a:lnTo>
                  <a:lnTo>
                    <a:pt x="1866900" y="131724"/>
                  </a:lnTo>
                  <a:lnTo>
                    <a:pt x="1852447" y="141668"/>
                  </a:lnTo>
                  <a:lnTo>
                    <a:pt x="1833460" y="145211"/>
                  </a:lnTo>
                  <a:lnTo>
                    <a:pt x="1814588" y="141668"/>
                  </a:lnTo>
                  <a:lnTo>
                    <a:pt x="1800110" y="131724"/>
                  </a:lnTo>
                  <a:lnTo>
                    <a:pt x="1790827" y="116319"/>
                  </a:lnTo>
                  <a:lnTo>
                    <a:pt x="1787563" y="96456"/>
                  </a:lnTo>
                  <a:lnTo>
                    <a:pt x="1790827" y="76593"/>
                  </a:lnTo>
                  <a:lnTo>
                    <a:pt x="1800110" y="61188"/>
                  </a:lnTo>
                  <a:lnTo>
                    <a:pt x="1814588" y="51244"/>
                  </a:lnTo>
                  <a:lnTo>
                    <a:pt x="1833460" y="47713"/>
                  </a:lnTo>
                  <a:lnTo>
                    <a:pt x="1852447" y="51244"/>
                  </a:lnTo>
                  <a:lnTo>
                    <a:pt x="1866900" y="61188"/>
                  </a:lnTo>
                  <a:lnTo>
                    <a:pt x="1876120" y="76593"/>
                  </a:lnTo>
                  <a:lnTo>
                    <a:pt x="1879346" y="96456"/>
                  </a:lnTo>
                  <a:lnTo>
                    <a:pt x="1879346" y="10020"/>
                  </a:lnTo>
                  <a:lnTo>
                    <a:pt x="1874634" y="7086"/>
                  </a:lnTo>
                  <a:lnTo>
                    <a:pt x="1833460" y="0"/>
                  </a:lnTo>
                  <a:lnTo>
                    <a:pt x="1792287" y="7086"/>
                  </a:lnTo>
                  <a:lnTo>
                    <a:pt x="1760347" y="26936"/>
                  </a:lnTo>
                  <a:lnTo>
                    <a:pt x="1739684" y="57429"/>
                  </a:lnTo>
                  <a:lnTo>
                    <a:pt x="1732343" y="96456"/>
                  </a:lnTo>
                  <a:lnTo>
                    <a:pt x="1739722" y="135483"/>
                  </a:lnTo>
                  <a:lnTo>
                    <a:pt x="1760448" y="165989"/>
                  </a:lnTo>
                  <a:lnTo>
                    <a:pt x="1792389" y="185839"/>
                  </a:lnTo>
                  <a:lnTo>
                    <a:pt x="1833460" y="192925"/>
                  </a:lnTo>
                  <a:lnTo>
                    <a:pt x="1874748" y="185839"/>
                  </a:lnTo>
                  <a:lnTo>
                    <a:pt x="1906676" y="165989"/>
                  </a:lnTo>
                  <a:lnTo>
                    <a:pt x="1920709" y="145211"/>
                  </a:lnTo>
                  <a:lnTo>
                    <a:pt x="1927275" y="135483"/>
                  </a:lnTo>
                  <a:lnTo>
                    <a:pt x="1934578" y="964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74361" y="9999441"/>
              <a:ext cx="173977" cy="184607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2625167" y="9867572"/>
            <a:ext cx="344170" cy="431800"/>
          </a:xfrm>
          <a:custGeom>
            <a:avLst/>
            <a:gdLst/>
            <a:ahLst/>
            <a:cxnLst/>
            <a:rect l="l" t="t" r="r" b="b"/>
            <a:pathLst>
              <a:path w="344169" h="431800">
                <a:moveTo>
                  <a:pt x="222072" y="42608"/>
                </a:moveTo>
                <a:lnTo>
                  <a:pt x="122059" y="42608"/>
                </a:lnTo>
                <a:lnTo>
                  <a:pt x="117665" y="47015"/>
                </a:lnTo>
                <a:lnTo>
                  <a:pt x="117665" y="96608"/>
                </a:lnTo>
                <a:lnTo>
                  <a:pt x="79210" y="115058"/>
                </a:lnTo>
                <a:lnTo>
                  <a:pt x="46752" y="142039"/>
                </a:lnTo>
                <a:lnTo>
                  <a:pt x="21754" y="176107"/>
                </a:lnTo>
                <a:lnTo>
                  <a:pt x="5682" y="215814"/>
                </a:lnTo>
                <a:lnTo>
                  <a:pt x="0" y="259714"/>
                </a:lnTo>
                <a:lnTo>
                  <a:pt x="0" y="264985"/>
                </a:lnTo>
                <a:lnTo>
                  <a:pt x="374" y="270636"/>
                </a:lnTo>
                <a:lnTo>
                  <a:pt x="787" y="275285"/>
                </a:lnTo>
                <a:lnTo>
                  <a:pt x="825" y="276059"/>
                </a:lnTo>
                <a:lnTo>
                  <a:pt x="13230" y="325754"/>
                </a:lnTo>
                <a:lnTo>
                  <a:pt x="38937" y="368562"/>
                </a:lnTo>
                <a:lnTo>
                  <a:pt x="75566" y="402095"/>
                </a:lnTo>
                <a:lnTo>
                  <a:pt x="120738" y="423966"/>
                </a:lnTo>
                <a:lnTo>
                  <a:pt x="172072" y="431787"/>
                </a:lnTo>
                <a:lnTo>
                  <a:pt x="223413" y="423963"/>
                </a:lnTo>
                <a:lnTo>
                  <a:pt x="247879" y="412114"/>
                </a:lnTo>
                <a:lnTo>
                  <a:pt x="172072" y="412114"/>
                </a:lnTo>
                <a:lnTo>
                  <a:pt x="122569" y="403849"/>
                </a:lnTo>
                <a:lnTo>
                  <a:pt x="79855" y="380906"/>
                </a:lnTo>
                <a:lnTo>
                  <a:pt x="46701" y="346106"/>
                </a:lnTo>
                <a:lnTo>
                  <a:pt x="25806" y="302171"/>
                </a:lnTo>
                <a:lnTo>
                  <a:pt x="83504" y="302171"/>
                </a:lnTo>
                <a:lnTo>
                  <a:pt x="84085" y="301650"/>
                </a:lnTo>
                <a:lnTo>
                  <a:pt x="54597" y="301650"/>
                </a:lnTo>
                <a:lnTo>
                  <a:pt x="20231" y="270636"/>
                </a:lnTo>
                <a:lnTo>
                  <a:pt x="19794" y="264985"/>
                </a:lnTo>
                <a:lnTo>
                  <a:pt x="19672" y="259714"/>
                </a:lnTo>
                <a:lnTo>
                  <a:pt x="19951" y="250804"/>
                </a:lnTo>
                <a:lnTo>
                  <a:pt x="20765" y="242020"/>
                </a:lnTo>
                <a:lnTo>
                  <a:pt x="22073" y="233393"/>
                </a:lnTo>
                <a:lnTo>
                  <a:pt x="23825" y="224955"/>
                </a:lnTo>
                <a:lnTo>
                  <a:pt x="53296" y="224955"/>
                </a:lnTo>
                <a:lnTo>
                  <a:pt x="30251" y="204304"/>
                </a:lnTo>
                <a:lnTo>
                  <a:pt x="52736" y="165222"/>
                </a:lnTo>
                <a:lnTo>
                  <a:pt x="85333" y="134546"/>
                </a:lnTo>
                <a:lnTo>
                  <a:pt x="125850" y="114496"/>
                </a:lnTo>
                <a:lnTo>
                  <a:pt x="172072" y="107314"/>
                </a:lnTo>
                <a:lnTo>
                  <a:pt x="248807" y="107314"/>
                </a:lnTo>
                <a:lnTo>
                  <a:pt x="226492" y="96608"/>
                </a:lnTo>
                <a:lnTo>
                  <a:pt x="226466" y="91173"/>
                </a:lnTo>
                <a:lnTo>
                  <a:pt x="137337" y="91173"/>
                </a:lnTo>
                <a:lnTo>
                  <a:pt x="137337" y="62280"/>
                </a:lnTo>
                <a:lnTo>
                  <a:pt x="226466" y="62280"/>
                </a:lnTo>
                <a:lnTo>
                  <a:pt x="226466" y="47015"/>
                </a:lnTo>
                <a:lnTo>
                  <a:pt x="222072" y="42608"/>
                </a:lnTo>
                <a:close/>
              </a:path>
              <a:path w="344169" h="431800">
                <a:moveTo>
                  <a:pt x="336808" y="302120"/>
                </a:moveTo>
                <a:lnTo>
                  <a:pt x="318350" y="302120"/>
                </a:lnTo>
                <a:lnTo>
                  <a:pt x="297468" y="346069"/>
                </a:lnTo>
                <a:lnTo>
                  <a:pt x="264294" y="380906"/>
                </a:lnTo>
                <a:lnTo>
                  <a:pt x="221543" y="403855"/>
                </a:lnTo>
                <a:lnTo>
                  <a:pt x="172072" y="412114"/>
                </a:lnTo>
                <a:lnTo>
                  <a:pt x="247879" y="412114"/>
                </a:lnTo>
                <a:lnTo>
                  <a:pt x="268590" y="402084"/>
                </a:lnTo>
                <a:lnTo>
                  <a:pt x="305221" y="368540"/>
                </a:lnTo>
                <a:lnTo>
                  <a:pt x="330903" y="325754"/>
                </a:lnTo>
                <a:lnTo>
                  <a:pt x="336808" y="302120"/>
                </a:lnTo>
                <a:close/>
              </a:path>
              <a:path w="344169" h="431800">
                <a:moveTo>
                  <a:pt x="83504" y="302171"/>
                </a:moveTo>
                <a:lnTo>
                  <a:pt x="25806" y="302171"/>
                </a:lnTo>
                <a:lnTo>
                  <a:pt x="51714" y="325539"/>
                </a:lnTo>
                <a:lnTo>
                  <a:pt x="57391" y="325564"/>
                </a:lnTo>
                <a:lnTo>
                  <a:pt x="83504" y="302171"/>
                </a:lnTo>
                <a:close/>
              </a:path>
              <a:path w="344169" h="431800">
                <a:moveTo>
                  <a:pt x="279788" y="293001"/>
                </a:moveTo>
                <a:lnTo>
                  <a:pt x="250278" y="293001"/>
                </a:lnTo>
                <a:lnTo>
                  <a:pt x="286677" y="325564"/>
                </a:lnTo>
                <a:lnTo>
                  <a:pt x="292341" y="325551"/>
                </a:lnTo>
                <a:lnTo>
                  <a:pt x="318350" y="302120"/>
                </a:lnTo>
                <a:lnTo>
                  <a:pt x="336808" y="302120"/>
                </a:lnTo>
                <a:lnTo>
                  <a:pt x="336922" y="301663"/>
                </a:lnTo>
                <a:lnTo>
                  <a:pt x="289456" y="301650"/>
                </a:lnTo>
                <a:lnTo>
                  <a:pt x="279788" y="293001"/>
                </a:lnTo>
                <a:close/>
              </a:path>
              <a:path w="344169" h="431800">
                <a:moveTo>
                  <a:pt x="123178" y="293014"/>
                </a:moveTo>
                <a:lnTo>
                  <a:pt x="93726" y="293014"/>
                </a:lnTo>
                <a:lnTo>
                  <a:pt x="129971" y="325526"/>
                </a:lnTo>
                <a:lnTo>
                  <a:pt x="135636" y="325551"/>
                </a:lnTo>
                <a:lnTo>
                  <a:pt x="162302" y="301663"/>
                </a:lnTo>
                <a:lnTo>
                  <a:pt x="132802" y="301650"/>
                </a:lnTo>
                <a:lnTo>
                  <a:pt x="123178" y="293014"/>
                </a:lnTo>
                <a:close/>
              </a:path>
              <a:path w="344169" h="431800">
                <a:moveTo>
                  <a:pt x="201436" y="293001"/>
                </a:moveTo>
                <a:lnTo>
                  <a:pt x="171970" y="293001"/>
                </a:lnTo>
                <a:lnTo>
                  <a:pt x="206413" y="323875"/>
                </a:lnTo>
                <a:lnTo>
                  <a:pt x="208775" y="324713"/>
                </a:lnTo>
                <a:lnTo>
                  <a:pt x="213461" y="324713"/>
                </a:lnTo>
                <a:lnTo>
                  <a:pt x="215811" y="323875"/>
                </a:lnTo>
                <a:lnTo>
                  <a:pt x="240595" y="301675"/>
                </a:lnTo>
                <a:lnTo>
                  <a:pt x="211112" y="301675"/>
                </a:lnTo>
                <a:lnTo>
                  <a:pt x="201436" y="293001"/>
                </a:lnTo>
                <a:close/>
              </a:path>
              <a:path w="344169" h="431800">
                <a:moveTo>
                  <a:pt x="253098" y="269125"/>
                </a:moveTo>
                <a:lnTo>
                  <a:pt x="247446" y="269125"/>
                </a:lnTo>
                <a:lnTo>
                  <a:pt x="211112" y="301675"/>
                </a:lnTo>
                <a:lnTo>
                  <a:pt x="240595" y="301675"/>
                </a:lnTo>
                <a:lnTo>
                  <a:pt x="250278" y="293001"/>
                </a:lnTo>
                <a:lnTo>
                  <a:pt x="279788" y="293001"/>
                </a:lnTo>
                <a:lnTo>
                  <a:pt x="253098" y="269125"/>
                </a:lnTo>
                <a:close/>
              </a:path>
              <a:path w="344169" h="431800">
                <a:moveTo>
                  <a:pt x="174802" y="269125"/>
                </a:moveTo>
                <a:lnTo>
                  <a:pt x="169138" y="269125"/>
                </a:lnTo>
                <a:lnTo>
                  <a:pt x="132816" y="301663"/>
                </a:lnTo>
                <a:lnTo>
                  <a:pt x="162316" y="301650"/>
                </a:lnTo>
                <a:lnTo>
                  <a:pt x="171970" y="293001"/>
                </a:lnTo>
                <a:lnTo>
                  <a:pt x="201436" y="293001"/>
                </a:lnTo>
                <a:lnTo>
                  <a:pt x="174802" y="269125"/>
                </a:lnTo>
                <a:close/>
              </a:path>
              <a:path w="344169" h="431800">
                <a:moveTo>
                  <a:pt x="339639" y="224916"/>
                </a:moveTo>
                <a:lnTo>
                  <a:pt x="320306" y="224916"/>
                </a:lnTo>
                <a:lnTo>
                  <a:pt x="322070" y="233422"/>
                </a:lnTo>
                <a:lnTo>
                  <a:pt x="323377" y="242039"/>
                </a:lnTo>
                <a:lnTo>
                  <a:pt x="324191" y="250804"/>
                </a:lnTo>
                <a:lnTo>
                  <a:pt x="324472" y="259714"/>
                </a:lnTo>
                <a:lnTo>
                  <a:pt x="324349" y="264985"/>
                </a:lnTo>
                <a:lnTo>
                  <a:pt x="323913" y="270636"/>
                </a:lnTo>
                <a:lnTo>
                  <a:pt x="289471" y="301663"/>
                </a:lnTo>
                <a:lnTo>
                  <a:pt x="336925" y="301650"/>
                </a:lnTo>
                <a:lnTo>
                  <a:pt x="343306" y="276059"/>
                </a:lnTo>
                <a:lnTo>
                  <a:pt x="343349" y="275285"/>
                </a:lnTo>
                <a:lnTo>
                  <a:pt x="343772" y="270636"/>
                </a:lnTo>
                <a:lnTo>
                  <a:pt x="344144" y="264985"/>
                </a:lnTo>
                <a:lnTo>
                  <a:pt x="344144" y="259714"/>
                </a:lnTo>
                <a:lnTo>
                  <a:pt x="339639" y="224916"/>
                </a:lnTo>
                <a:close/>
              </a:path>
              <a:path w="344169" h="431800">
                <a:moveTo>
                  <a:pt x="90893" y="269112"/>
                </a:moveTo>
                <a:lnTo>
                  <a:pt x="83173" y="276059"/>
                </a:lnTo>
                <a:lnTo>
                  <a:pt x="54597" y="301650"/>
                </a:lnTo>
                <a:lnTo>
                  <a:pt x="84085" y="301650"/>
                </a:lnTo>
                <a:lnTo>
                  <a:pt x="93726" y="293014"/>
                </a:lnTo>
                <a:lnTo>
                  <a:pt x="123178" y="293014"/>
                </a:lnTo>
                <a:lnTo>
                  <a:pt x="96558" y="269125"/>
                </a:lnTo>
                <a:lnTo>
                  <a:pt x="90893" y="269112"/>
                </a:lnTo>
                <a:close/>
              </a:path>
              <a:path w="344169" h="431800">
                <a:moveTo>
                  <a:pt x="53296" y="224955"/>
                </a:moveTo>
                <a:lnTo>
                  <a:pt x="23825" y="224955"/>
                </a:lnTo>
                <a:lnTo>
                  <a:pt x="51739" y="249986"/>
                </a:lnTo>
                <a:lnTo>
                  <a:pt x="57404" y="249986"/>
                </a:lnTo>
                <a:lnTo>
                  <a:pt x="84050" y="226098"/>
                </a:lnTo>
                <a:lnTo>
                  <a:pt x="54571" y="226098"/>
                </a:lnTo>
                <a:lnTo>
                  <a:pt x="53296" y="224955"/>
                </a:lnTo>
                <a:close/>
              </a:path>
              <a:path w="344169" h="431800">
                <a:moveTo>
                  <a:pt x="123161" y="217423"/>
                </a:moveTo>
                <a:lnTo>
                  <a:pt x="93726" y="217423"/>
                </a:lnTo>
                <a:lnTo>
                  <a:pt x="129959" y="249961"/>
                </a:lnTo>
                <a:lnTo>
                  <a:pt x="135636" y="249986"/>
                </a:lnTo>
                <a:lnTo>
                  <a:pt x="162281" y="226098"/>
                </a:lnTo>
                <a:lnTo>
                  <a:pt x="132816" y="226098"/>
                </a:lnTo>
                <a:lnTo>
                  <a:pt x="123161" y="217423"/>
                </a:lnTo>
                <a:close/>
              </a:path>
              <a:path w="344169" h="431800">
                <a:moveTo>
                  <a:pt x="201422" y="217411"/>
                </a:moveTo>
                <a:lnTo>
                  <a:pt x="171970" y="217411"/>
                </a:lnTo>
                <a:lnTo>
                  <a:pt x="208267" y="249961"/>
                </a:lnTo>
                <a:lnTo>
                  <a:pt x="213931" y="249986"/>
                </a:lnTo>
                <a:lnTo>
                  <a:pt x="240586" y="226098"/>
                </a:lnTo>
                <a:lnTo>
                  <a:pt x="211112" y="226098"/>
                </a:lnTo>
                <a:lnTo>
                  <a:pt x="201422" y="217411"/>
                </a:lnTo>
                <a:close/>
              </a:path>
              <a:path w="344169" h="431800">
                <a:moveTo>
                  <a:pt x="279770" y="217411"/>
                </a:moveTo>
                <a:lnTo>
                  <a:pt x="250278" y="217411"/>
                </a:lnTo>
                <a:lnTo>
                  <a:pt x="284784" y="248310"/>
                </a:lnTo>
                <a:lnTo>
                  <a:pt x="287147" y="249135"/>
                </a:lnTo>
                <a:lnTo>
                  <a:pt x="291833" y="249135"/>
                </a:lnTo>
                <a:lnTo>
                  <a:pt x="294170" y="248310"/>
                </a:lnTo>
                <a:lnTo>
                  <a:pt x="318972" y="226110"/>
                </a:lnTo>
                <a:lnTo>
                  <a:pt x="289469" y="226098"/>
                </a:lnTo>
                <a:lnTo>
                  <a:pt x="279770" y="217411"/>
                </a:lnTo>
                <a:close/>
              </a:path>
              <a:path w="344169" h="431800">
                <a:moveTo>
                  <a:pt x="248807" y="107314"/>
                </a:moveTo>
                <a:lnTo>
                  <a:pt x="172072" y="107314"/>
                </a:lnTo>
                <a:lnTo>
                  <a:pt x="218303" y="114499"/>
                </a:lnTo>
                <a:lnTo>
                  <a:pt x="258820" y="134554"/>
                </a:lnTo>
                <a:lnTo>
                  <a:pt x="291416" y="165238"/>
                </a:lnTo>
                <a:lnTo>
                  <a:pt x="313880" y="204279"/>
                </a:lnTo>
                <a:lnTo>
                  <a:pt x="289483" y="226110"/>
                </a:lnTo>
                <a:lnTo>
                  <a:pt x="318987" y="226098"/>
                </a:lnTo>
                <a:lnTo>
                  <a:pt x="320306" y="224916"/>
                </a:lnTo>
                <a:lnTo>
                  <a:pt x="339639" y="224916"/>
                </a:lnTo>
                <a:lnTo>
                  <a:pt x="338460" y="215813"/>
                </a:lnTo>
                <a:lnTo>
                  <a:pt x="322385" y="176103"/>
                </a:lnTo>
                <a:lnTo>
                  <a:pt x="297384" y="142031"/>
                </a:lnTo>
                <a:lnTo>
                  <a:pt x="264922" y="115046"/>
                </a:lnTo>
                <a:lnTo>
                  <a:pt x="248807" y="107314"/>
                </a:lnTo>
                <a:close/>
              </a:path>
              <a:path w="344169" h="431800">
                <a:moveTo>
                  <a:pt x="90893" y="193522"/>
                </a:moveTo>
                <a:lnTo>
                  <a:pt x="54571" y="226098"/>
                </a:lnTo>
                <a:lnTo>
                  <a:pt x="84050" y="226098"/>
                </a:lnTo>
                <a:lnTo>
                  <a:pt x="93726" y="217423"/>
                </a:lnTo>
                <a:lnTo>
                  <a:pt x="123161" y="217423"/>
                </a:lnTo>
                <a:lnTo>
                  <a:pt x="96570" y="193535"/>
                </a:lnTo>
                <a:lnTo>
                  <a:pt x="90893" y="193522"/>
                </a:lnTo>
                <a:close/>
              </a:path>
              <a:path w="344169" h="431800">
                <a:moveTo>
                  <a:pt x="169138" y="193522"/>
                </a:moveTo>
                <a:lnTo>
                  <a:pt x="132816" y="226098"/>
                </a:lnTo>
                <a:lnTo>
                  <a:pt x="162281" y="226098"/>
                </a:lnTo>
                <a:lnTo>
                  <a:pt x="171970" y="217411"/>
                </a:lnTo>
                <a:lnTo>
                  <a:pt x="201422" y="217411"/>
                </a:lnTo>
                <a:lnTo>
                  <a:pt x="174790" y="193535"/>
                </a:lnTo>
                <a:lnTo>
                  <a:pt x="169138" y="193522"/>
                </a:lnTo>
                <a:close/>
              </a:path>
              <a:path w="344169" h="431800">
                <a:moveTo>
                  <a:pt x="253111" y="193535"/>
                </a:moveTo>
                <a:lnTo>
                  <a:pt x="247446" y="193535"/>
                </a:lnTo>
                <a:lnTo>
                  <a:pt x="211112" y="226098"/>
                </a:lnTo>
                <a:lnTo>
                  <a:pt x="240586" y="226098"/>
                </a:lnTo>
                <a:lnTo>
                  <a:pt x="250278" y="217411"/>
                </a:lnTo>
                <a:lnTo>
                  <a:pt x="279770" y="217411"/>
                </a:lnTo>
                <a:lnTo>
                  <a:pt x="253111" y="193535"/>
                </a:lnTo>
                <a:close/>
              </a:path>
              <a:path w="344169" h="431800">
                <a:moveTo>
                  <a:pt x="172072" y="87642"/>
                </a:moveTo>
                <a:lnTo>
                  <a:pt x="163201" y="87869"/>
                </a:lnTo>
                <a:lnTo>
                  <a:pt x="154447" y="88541"/>
                </a:lnTo>
                <a:lnTo>
                  <a:pt x="145822" y="89646"/>
                </a:lnTo>
                <a:lnTo>
                  <a:pt x="137337" y="91173"/>
                </a:lnTo>
                <a:lnTo>
                  <a:pt x="206806" y="91173"/>
                </a:lnTo>
                <a:lnTo>
                  <a:pt x="198316" y="89646"/>
                </a:lnTo>
                <a:lnTo>
                  <a:pt x="189691" y="88541"/>
                </a:lnTo>
                <a:lnTo>
                  <a:pt x="180941" y="87869"/>
                </a:lnTo>
                <a:lnTo>
                  <a:pt x="172072" y="87642"/>
                </a:lnTo>
                <a:close/>
              </a:path>
              <a:path w="344169" h="431800">
                <a:moveTo>
                  <a:pt x="226466" y="62280"/>
                </a:moveTo>
                <a:lnTo>
                  <a:pt x="206806" y="62280"/>
                </a:lnTo>
                <a:lnTo>
                  <a:pt x="206806" y="91173"/>
                </a:lnTo>
                <a:lnTo>
                  <a:pt x="226466" y="91173"/>
                </a:lnTo>
                <a:lnTo>
                  <a:pt x="226466" y="62280"/>
                </a:lnTo>
                <a:close/>
              </a:path>
              <a:path w="344169" h="431800">
                <a:moveTo>
                  <a:pt x="177495" y="0"/>
                </a:moveTo>
                <a:lnTo>
                  <a:pt x="166624" y="0"/>
                </a:lnTo>
                <a:lnTo>
                  <a:pt x="162229" y="4406"/>
                </a:lnTo>
                <a:lnTo>
                  <a:pt x="162229" y="42608"/>
                </a:lnTo>
                <a:lnTo>
                  <a:pt x="181902" y="42608"/>
                </a:lnTo>
                <a:lnTo>
                  <a:pt x="181902" y="4406"/>
                </a:lnTo>
                <a:lnTo>
                  <a:pt x="17749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11432" y="9867582"/>
            <a:ext cx="424815" cy="431800"/>
          </a:xfrm>
          <a:custGeom>
            <a:avLst/>
            <a:gdLst/>
            <a:ahLst/>
            <a:cxnLst/>
            <a:rect l="l" t="t" r="r" b="b"/>
            <a:pathLst>
              <a:path w="424814" h="431800">
                <a:moveTo>
                  <a:pt x="372732" y="84785"/>
                </a:moveTo>
                <a:lnTo>
                  <a:pt x="51701" y="84785"/>
                </a:lnTo>
                <a:lnTo>
                  <a:pt x="31798" y="88746"/>
                </a:lnTo>
                <a:lnTo>
                  <a:pt x="15340" y="99472"/>
                </a:lnTo>
                <a:lnTo>
                  <a:pt x="4136" y="115228"/>
                </a:lnTo>
                <a:lnTo>
                  <a:pt x="0" y="134277"/>
                </a:lnTo>
                <a:lnTo>
                  <a:pt x="0" y="191833"/>
                </a:lnTo>
                <a:lnTo>
                  <a:pt x="1378" y="201293"/>
                </a:lnTo>
                <a:lnTo>
                  <a:pt x="5246" y="209689"/>
                </a:lnTo>
                <a:lnTo>
                  <a:pt x="11203" y="216618"/>
                </a:lnTo>
                <a:lnTo>
                  <a:pt x="18827" y="221665"/>
                </a:lnTo>
                <a:lnTo>
                  <a:pt x="18846" y="382282"/>
                </a:lnTo>
                <a:lnTo>
                  <a:pt x="22981" y="401331"/>
                </a:lnTo>
                <a:lnTo>
                  <a:pt x="34180" y="417087"/>
                </a:lnTo>
                <a:lnTo>
                  <a:pt x="50634" y="427813"/>
                </a:lnTo>
                <a:lnTo>
                  <a:pt x="70535" y="431774"/>
                </a:lnTo>
                <a:lnTo>
                  <a:pt x="353936" y="431774"/>
                </a:lnTo>
                <a:lnTo>
                  <a:pt x="373832" y="427813"/>
                </a:lnTo>
                <a:lnTo>
                  <a:pt x="390286" y="417087"/>
                </a:lnTo>
                <a:lnTo>
                  <a:pt x="397641" y="406742"/>
                </a:lnTo>
                <a:lnTo>
                  <a:pt x="70535" y="406742"/>
                </a:lnTo>
                <a:lnTo>
                  <a:pt x="60373" y="404753"/>
                </a:lnTo>
                <a:lnTo>
                  <a:pt x="51871" y="399399"/>
                </a:lnTo>
                <a:lnTo>
                  <a:pt x="46034" y="391601"/>
                </a:lnTo>
                <a:lnTo>
                  <a:pt x="43865" y="382282"/>
                </a:lnTo>
                <a:lnTo>
                  <a:pt x="43865" y="224891"/>
                </a:lnTo>
                <a:lnTo>
                  <a:pt x="172999" y="224891"/>
                </a:lnTo>
                <a:lnTo>
                  <a:pt x="172999" y="199859"/>
                </a:lnTo>
                <a:lnTo>
                  <a:pt x="28625" y="199859"/>
                </a:lnTo>
                <a:lnTo>
                  <a:pt x="25018" y="196265"/>
                </a:lnTo>
                <a:lnTo>
                  <a:pt x="25018" y="134277"/>
                </a:lnTo>
                <a:lnTo>
                  <a:pt x="27189" y="124958"/>
                </a:lnTo>
                <a:lnTo>
                  <a:pt x="33031" y="117160"/>
                </a:lnTo>
                <a:lnTo>
                  <a:pt x="41537" y="111806"/>
                </a:lnTo>
                <a:lnTo>
                  <a:pt x="51701" y="109816"/>
                </a:lnTo>
                <a:lnTo>
                  <a:pt x="416437" y="109816"/>
                </a:lnTo>
                <a:lnTo>
                  <a:pt x="409082" y="99472"/>
                </a:lnTo>
                <a:lnTo>
                  <a:pt x="392628" y="88746"/>
                </a:lnTo>
                <a:lnTo>
                  <a:pt x="372732" y="84785"/>
                </a:lnTo>
                <a:close/>
              </a:path>
              <a:path w="424814" h="431800">
                <a:moveTo>
                  <a:pt x="172999" y="224891"/>
                </a:moveTo>
                <a:lnTo>
                  <a:pt x="147980" y="224891"/>
                </a:lnTo>
                <a:lnTo>
                  <a:pt x="147980" y="406742"/>
                </a:lnTo>
                <a:lnTo>
                  <a:pt x="172999" y="406742"/>
                </a:lnTo>
                <a:lnTo>
                  <a:pt x="172999" y="224891"/>
                </a:lnTo>
                <a:close/>
              </a:path>
              <a:path w="424814" h="431800">
                <a:moveTo>
                  <a:pt x="276453" y="109816"/>
                </a:moveTo>
                <a:lnTo>
                  <a:pt x="251421" y="109816"/>
                </a:lnTo>
                <a:lnTo>
                  <a:pt x="251421" y="406742"/>
                </a:lnTo>
                <a:lnTo>
                  <a:pt x="276453" y="406742"/>
                </a:lnTo>
                <a:lnTo>
                  <a:pt x="276453" y="224891"/>
                </a:lnTo>
                <a:lnTo>
                  <a:pt x="405625" y="224891"/>
                </a:lnTo>
                <a:lnTo>
                  <a:pt x="405625" y="221665"/>
                </a:lnTo>
                <a:lnTo>
                  <a:pt x="413250" y="216600"/>
                </a:lnTo>
                <a:lnTo>
                  <a:pt x="419190" y="209673"/>
                </a:lnTo>
                <a:lnTo>
                  <a:pt x="423047" y="201284"/>
                </a:lnTo>
                <a:lnTo>
                  <a:pt x="423254" y="199859"/>
                </a:lnTo>
                <a:lnTo>
                  <a:pt x="276453" y="199859"/>
                </a:lnTo>
                <a:lnTo>
                  <a:pt x="276453" y="109816"/>
                </a:lnTo>
                <a:close/>
              </a:path>
              <a:path w="424814" h="431800">
                <a:moveTo>
                  <a:pt x="405625" y="224891"/>
                </a:moveTo>
                <a:lnTo>
                  <a:pt x="380593" y="224891"/>
                </a:lnTo>
                <a:lnTo>
                  <a:pt x="380593" y="382282"/>
                </a:lnTo>
                <a:lnTo>
                  <a:pt x="378425" y="391601"/>
                </a:lnTo>
                <a:lnTo>
                  <a:pt x="372589" y="399399"/>
                </a:lnTo>
                <a:lnTo>
                  <a:pt x="364091" y="404753"/>
                </a:lnTo>
                <a:lnTo>
                  <a:pt x="353936" y="406742"/>
                </a:lnTo>
                <a:lnTo>
                  <a:pt x="397641" y="406742"/>
                </a:lnTo>
                <a:lnTo>
                  <a:pt x="401488" y="401331"/>
                </a:lnTo>
                <a:lnTo>
                  <a:pt x="405625" y="382282"/>
                </a:lnTo>
                <a:lnTo>
                  <a:pt x="405625" y="224891"/>
                </a:lnTo>
                <a:close/>
              </a:path>
              <a:path w="424814" h="431800">
                <a:moveTo>
                  <a:pt x="172999" y="109816"/>
                </a:moveTo>
                <a:lnTo>
                  <a:pt x="147980" y="109816"/>
                </a:lnTo>
                <a:lnTo>
                  <a:pt x="147980" y="199859"/>
                </a:lnTo>
                <a:lnTo>
                  <a:pt x="172999" y="199859"/>
                </a:lnTo>
                <a:lnTo>
                  <a:pt x="172999" y="109816"/>
                </a:lnTo>
                <a:close/>
              </a:path>
              <a:path w="424814" h="431800">
                <a:moveTo>
                  <a:pt x="416437" y="109816"/>
                </a:moveTo>
                <a:lnTo>
                  <a:pt x="372732" y="109816"/>
                </a:lnTo>
                <a:lnTo>
                  <a:pt x="382894" y="111806"/>
                </a:lnTo>
                <a:lnTo>
                  <a:pt x="391396" y="117160"/>
                </a:lnTo>
                <a:lnTo>
                  <a:pt x="397233" y="124958"/>
                </a:lnTo>
                <a:lnTo>
                  <a:pt x="399402" y="134277"/>
                </a:lnTo>
                <a:lnTo>
                  <a:pt x="399402" y="196265"/>
                </a:lnTo>
                <a:lnTo>
                  <a:pt x="395808" y="199859"/>
                </a:lnTo>
                <a:lnTo>
                  <a:pt x="423254" y="199859"/>
                </a:lnTo>
                <a:lnTo>
                  <a:pt x="424421" y="191833"/>
                </a:lnTo>
                <a:lnTo>
                  <a:pt x="424421" y="134277"/>
                </a:lnTo>
                <a:lnTo>
                  <a:pt x="420284" y="115228"/>
                </a:lnTo>
                <a:lnTo>
                  <a:pt x="416437" y="109816"/>
                </a:lnTo>
                <a:close/>
              </a:path>
              <a:path w="424814" h="431800">
                <a:moveTo>
                  <a:pt x="127355" y="0"/>
                </a:moveTo>
                <a:lnTo>
                  <a:pt x="87799" y="16217"/>
                </a:lnTo>
                <a:lnTo>
                  <a:pt x="71680" y="55722"/>
                </a:lnTo>
                <a:lnTo>
                  <a:pt x="72192" y="63468"/>
                </a:lnTo>
                <a:lnTo>
                  <a:pt x="73712" y="70958"/>
                </a:lnTo>
                <a:lnTo>
                  <a:pt x="76206" y="78090"/>
                </a:lnTo>
                <a:lnTo>
                  <a:pt x="79641" y="84785"/>
                </a:lnTo>
                <a:lnTo>
                  <a:pt x="114719" y="84785"/>
                </a:lnTo>
                <a:lnTo>
                  <a:pt x="112471" y="83578"/>
                </a:lnTo>
                <a:lnTo>
                  <a:pt x="109588" y="81622"/>
                </a:lnTo>
                <a:lnTo>
                  <a:pt x="99822" y="71843"/>
                </a:lnTo>
                <a:lnTo>
                  <a:pt x="96697" y="64096"/>
                </a:lnTo>
                <a:lnTo>
                  <a:pt x="96697" y="47320"/>
                </a:lnTo>
                <a:lnTo>
                  <a:pt x="99834" y="39573"/>
                </a:lnTo>
                <a:lnTo>
                  <a:pt x="105544" y="33870"/>
                </a:lnTo>
                <a:lnTo>
                  <a:pt x="115535" y="27459"/>
                </a:lnTo>
                <a:lnTo>
                  <a:pt x="127323" y="25303"/>
                </a:lnTo>
                <a:lnTo>
                  <a:pt x="175328" y="25303"/>
                </a:lnTo>
                <a:lnTo>
                  <a:pt x="166818" y="16179"/>
                </a:lnTo>
                <a:lnTo>
                  <a:pt x="158376" y="9247"/>
                </a:lnTo>
                <a:lnTo>
                  <a:pt x="148821" y="4175"/>
                </a:lnTo>
                <a:lnTo>
                  <a:pt x="138394" y="1060"/>
                </a:lnTo>
                <a:lnTo>
                  <a:pt x="127355" y="0"/>
                </a:lnTo>
                <a:close/>
              </a:path>
              <a:path w="424814" h="431800">
                <a:moveTo>
                  <a:pt x="175328" y="25303"/>
                </a:moveTo>
                <a:lnTo>
                  <a:pt x="127323" y="25303"/>
                </a:lnTo>
                <a:lnTo>
                  <a:pt x="139136" y="27459"/>
                </a:lnTo>
                <a:lnTo>
                  <a:pt x="149161" y="33896"/>
                </a:lnTo>
                <a:lnTo>
                  <a:pt x="161120" y="46761"/>
                </a:lnTo>
                <a:lnTo>
                  <a:pt x="172073" y="60044"/>
                </a:lnTo>
                <a:lnTo>
                  <a:pt x="181746" y="72910"/>
                </a:lnTo>
                <a:lnTo>
                  <a:pt x="190030" y="84785"/>
                </a:lnTo>
                <a:lnTo>
                  <a:pt x="234403" y="84785"/>
                </a:lnTo>
                <a:lnTo>
                  <a:pt x="242688" y="72910"/>
                </a:lnTo>
                <a:lnTo>
                  <a:pt x="212216" y="72910"/>
                </a:lnTo>
                <a:lnTo>
                  <a:pt x="210400" y="70230"/>
                </a:lnTo>
                <a:lnTo>
                  <a:pt x="201888" y="58051"/>
                </a:lnTo>
                <a:lnTo>
                  <a:pt x="191574" y="44353"/>
                </a:lnTo>
                <a:lnTo>
                  <a:pt x="179779" y="30081"/>
                </a:lnTo>
                <a:lnTo>
                  <a:pt x="175328" y="25303"/>
                </a:lnTo>
                <a:close/>
              </a:path>
              <a:path w="424814" h="431800">
                <a:moveTo>
                  <a:pt x="342989" y="25311"/>
                </a:moveTo>
                <a:lnTo>
                  <a:pt x="297097" y="25311"/>
                </a:lnTo>
                <a:lnTo>
                  <a:pt x="308883" y="27459"/>
                </a:lnTo>
                <a:lnTo>
                  <a:pt x="318922" y="33896"/>
                </a:lnTo>
                <a:lnTo>
                  <a:pt x="325578" y="44042"/>
                </a:lnTo>
                <a:lnTo>
                  <a:pt x="327796" y="55722"/>
                </a:lnTo>
                <a:lnTo>
                  <a:pt x="325580" y="67405"/>
                </a:lnTo>
                <a:lnTo>
                  <a:pt x="234403" y="84785"/>
                </a:lnTo>
                <a:lnTo>
                  <a:pt x="344766" y="84785"/>
                </a:lnTo>
                <a:lnTo>
                  <a:pt x="351456" y="67586"/>
                </a:lnTo>
                <a:lnTo>
                  <a:pt x="352324" y="49283"/>
                </a:lnTo>
                <a:lnTo>
                  <a:pt x="347376" y="31583"/>
                </a:lnTo>
                <a:lnTo>
                  <a:pt x="342989" y="25311"/>
                </a:lnTo>
                <a:close/>
              </a:path>
              <a:path w="424814" h="431800">
                <a:moveTo>
                  <a:pt x="297091" y="0"/>
                </a:moveTo>
                <a:lnTo>
                  <a:pt x="257545" y="16217"/>
                </a:lnTo>
                <a:lnTo>
                  <a:pt x="222548" y="58058"/>
                </a:lnTo>
                <a:lnTo>
                  <a:pt x="212216" y="72910"/>
                </a:lnTo>
                <a:lnTo>
                  <a:pt x="242688" y="72910"/>
                </a:lnTo>
                <a:lnTo>
                  <a:pt x="252372" y="60028"/>
                </a:lnTo>
                <a:lnTo>
                  <a:pt x="263325" y="46738"/>
                </a:lnTo>
                <a:lnTo>
                  <a:pt x="275272" y="33870"/>
                </a:lnTo>
                <a:lnTo>
                  <a:pt x="285331" y="27445"/>
                </a:lnTo>
                <a:lnTo>
                  <a:pt x="297097" y="25311"/>
                </a:lnTo>
                <a:lnTo>
                  <a:pt x="342989" y="25311"/>
                </a:lnTo>
                <a:lnTo>
                  <a:pt x="336597" y="16179"/>
                </a:lnTo>
                <a:lnTo>
                  <a:pt x="328128" y="9247"/>
                </a:lnTo>
                <a:lnTo>
                  <a:pt x="318555" y="4175"/>
                </a:lnTo>
                <a:lnTo>
                  <a:pt x="308121" y="1060"/>
                </a:lnTo>
                <a:lnTo>
                  <a:pt x="29709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9181" y="9850640"/>
            <a:ext cx="405130" cy="466090"/>
          </a:xfrm>
          <a:custGeom>
            <a:avLst/>
            <a:gdLst/>
            <a:ahLst/>
            <a:cxnLst/>
            <a:rect l="l" t="t" r="r" b="b"/>
            <a:pathLst>
              <a:path w="405130" h="466090">
                <a:moveTo>
                  <a:pt x="206736" y="0"/>
                </a:moveTo>
                <a:lnTo>
                  <a:pt x="197884" y="0"/>
                </a:lnTo>
                <a:lnTo>
                  <a:pt x="193782" y="2400"/>
                </a:lnTo>
                <a:lnTo>
                  <a:pt x="172129" y="44272"/>
                </a:lnTo>
                <a:lnTo>
                  <a:pt x="123945" y="50977"/>
                </a:lnTo>
                <a:lnTo>
                  <a:pt x="120401" y="53708"/>
                </a:lnTo>
                <a:lnTo>
                  <a:pt x="117569" y="61391"/>
                </a:lnTo>
                <a:lnTo>
                  <a:pt x="118662" y="65747"/>
                </a:lnTo>
                <a:lnTo>
                  <a:pt x="153726" y="98386"/>
                </a:lnTo>
                <a:lnTo>
                  <a:pt x="145433" y="144589"/>
                </a:lnTo>
                <a:lnTo>
                  <a:pt x="147237" y="148666"/>
                </a:lnTo>
                <a:lnTo>
                  <a:pt x="150754" y="151041"/>
                </a:lnTo>
                <a:lnTo>
                  <a:pt x="45764" y="270383"/>
                </a:lnTo>
                <a:lnTo>
                  <a:pt x="45192" y="274929"/>
                </a:lnTo>
                <a:lnTo>
                  <a:pt x="49154" y="282409"/>
                </a:lnTo>
                <a:lnTo>
                  <a:pt x="53142" y="284708"/>
                </a:lnTo>
                <a:lnTo>
                  <a:pt x="87699" y="284708"/>
                </a:lnTo>
                <a:lnTo>
                  <a:pt x="513" y="385610"/>
                </a:lnTo>
                <a:lnTo>
                  <a:pt x="0" y="390144"/>
                </a:lnTo>
                <a:lnTo>
                  <a:pt x="3968" y="397560"/>
                </a:lnTo>
                <a:lnTo>
                  <a:pt x="7930" y="399846"/>
                </a:lnTo>
                <a:lnTo>
                  <a:pt x="163594" y="399846"/>
                </a:lnTo>
                <a:lnTo>
                  <a:pt x="163594" y="460819"/>
                </a:lnTo>
                <a:lnTo>
                  <a:pt x="168788" y="465645"/>
                </a:lnTo>
                <a:lnTo>
                  <a:pt x="235832" y="465645"/>
                </a:lnTo>
                <a:lnTo>
                  <a:pt x="241026" y="460819"/>
                </a:lnTo>
                <a:lnTo>
                  <a:pt x="241026" y="444119"/>
                </a:lnTo>
                <a:lnTo>
                  <a:pt x="186759" y="444119"/>
                </a:lnTo>
                <a:lnTo>
                  <a:pt x="186759" y="385610"/>
                </a:lnTo>
                <a:lnTo>
                  <a:pt x="184968" y="382511"/>
                </a:lnTo>
                <a:lnTo>
                  <a:pt x="182212" y="380542"/>
                </a:lnTo>
                <a:lnTo>
                  <a:pt x="186565" y="378320"/>
                </a:lnTo>
                <a:lnTo>
                  <a:pt x="36531" y="378320"/>
                </a:lnTo>
                <a:lnTo>
                  <a:pt x="120897" y="280682"/>
                </a:lnTo>
                <a:lnTo>
                  <a:pt x="121125" y="280390"/>
                </a:lnTo>
                <a:lnTo>
                  <a:pt x="162598" y="268359"/>
                </a:lnTo>
                <a:lnTo>
                  <a:pt x="173066" y="263067"/>
                </a:lnTo>
                <a:lnTo>
                  <a:pt x="82124" y="263067"/>
                </a:lnTo>
                <a:lnTo>
                  <a:pt x="193414" y="136588"/>
                </a:lnTo>
                <a:lnTo>
                  <a:pt x="202304" y="132118"/>
                </a:lnTo>
                <a:lnTo>
                  <a:pt x="256948" y="132118"/>
                </a:lnTo>
                <a:lnTo>
                  <a:pt x="255209" y="122428"/>
                </a:lnTo>
                <a:lnTo>
                  <a:pt x="172903" y="122428"/>
                </a:lnTo>
                <a:lnTo>
                  <a:pt x="178161" y="93040"/>
                </a:lnTo>
                <a:lnTo>
                  <a:pt x="176967" y="89535"/>
                </a:lnTo>
                <a:lnTo>
                  <a:pt x="154374" y="68503"/>
                </a:lnTo>
                <a:lnTo>
                  <a:pt x="185425" y="64211"/>
                </a:lnTo>
                <a:lnTo>
                  <a:pt x="188689" y="61963"/>
                </a:lnTo>
                <a:lnTo>
                  <a:pt x="202304" y="35623"/>
                </a:lnTo>
                <a:lnTo>
                  <a:pt x="228019" y="35623"/>
                </a:lnTo>
                <a:lnTo>
                  <a:pt x="210838" y="2400"/>
                </a:lnTo>
                <a:lnTo>
                  <a:pt x="206736" y="0"/>
                </a:lnTo>
                <a:close/>
              </a:path>
              <a:path w="405130" h="466090">
                <a:moveTo>
                  <a:pt x="319182" y="287324"/>
                </a:moveTo>
                <a:lnTo>
                  <a:pt x="289464" y="287324"/>
                </a:lnTo>
                <a:lnTo>
                  <a:pt x="368102" y="378320"/>
                </a:lnTo>
                <a:lnTo>
                  <a:pt x="223056" y="378320"/>
                </a:lnTo>
                <a:lnTo>
                  <a:pt x="217861" y="383159"/>
                </a:lnTo>
                <a:lnTo>
                  <a:pt x="217861" y="444119"/>
                </a:lnTo>
                <a:lnTo>
                  <a:pt x="241026" y="444119"/>
                </a:lnTo>
                <a:lnTo>
                  <a:pt x="241026" y="399846"/>
                </a:lnTo>
                <a:lnTo>
                  <a:pt x="396690" y="399846"/>
                </a:lnTo>
                <a:lnTo>
                  <a:pt x="400665" y="397560"/>
                </a:lnTo>
                <a:lnTo>
                  <a:pt x="404626" y="390131"/>
                </a:lnTo>
                <a:lnTo>
                  <a:pt x="404107" y="385610"/>
                </a:lnTo>
                <a:lnTo>
                  <a:pt x="319182" y="287324"/>
                </a:lnTo>
                <a:close/>
              </a:path>
              <a:path w="405130" h="466090">
                <a:moveTo>
                  <a:pt x="316921" y="284708"/>
                </a:moveTo>
                <a:lnTo>
                  <a:pt x="264750" y="284708"/>
                </a:lnTo>
                <a:lnTo>
                  <a:pt x="232171" y="323745"/>
                </a:lnTo>
                <a:lnTo>
                  <a:pt x="189712" y="353212"/>
                </a:lnTo>
                <a:lnTo>
                  <a:pt x="139766" y="371830"/>
                </a:lnTo>
                <a:lnTo>
                  <a:pt x="84727" y="378320"/>
                </a:lnTo>
                <a:lnTo>
                  <a:pt x="186565" y="378320"/>
                </a:lnTo>
                <a:lnTo>
                  <a:pt x="215499" y="363546"/>
                </a:lnTo>
                <a:lnTo>
                  <a:pt x="244853" y="342015"/>
                </a:lnTo>
                <a:lnTo>
                  <a:pt x="269700" y="316443"/>
                </a:lnTo>
                <a:lnTo>
                  <a:pt x="289464" y="287324"/>
                </a:lnTo>
                <a:lnTo>
                  <a:pt x="319182" y="287324"/>
                </a:lnTo>
                <a:lnTo>
                  <a:pt x="316921" y="284708"/>
                </a:lnTo>
                <a:close/>
              </a:path>
              <a:path w="405130" h="466090">
                <a:moveTo>
                  <a:pt x="290476" y="192659"/>
                </a:moveTo>
                <a:lnTo>
                  <a:pt x="260546" y="192659"/>
                </a:lnTo>
                <a:lnTo>
                  <a:pt x="322598" y="263182"/>
                </a:lnTo>
                <a:lnTo>
                  <a:pt x="204971" y="263182"/>
                </a:lnTo>
                <a:lnTo>
                  <a:pt x="199776" y="268008"/>
                </a:lnTo>
                <a:lnTo>
                  <a:pt x="199776" y="279882"/>
                </a:lnTo>
                <a:lnTo>
                  <a:pt x="204971" y="284708"/>
                </a:lnTo>
                <a:lnTo>
                  <a:pt x="351478" y="284708"/>
                </a:lnTo>
                <a:lnTo>
                  <a:pt x="355466" y="282409"/>
                </a:lnTo>
                <a:lnTo>
                  <a:pt x="359428" y="274929"/>
                </a:lnTo>
                <a:lnTo>
                  <a:pt x="358869" y="270383"/>
                </a:lnTo>
                <a:lnTo>
                  <a:pt x="290476" y="192659"/>
                </a:lnTo>
                <a:close/>
              </a:path>
              <a:path w="405130" h="466090">
                <a:moveTo>
                  <a:pt x="256948" y="132118"/>
                </a:moveTo>
                <a:lnTo>
                  <a:pt x="202304" y="132118"/>
                </a:lnTo>
                <a:lnTo>
                  <a:pt x="211206" y="136588"/>
                </a:lnTo>
                <a:lnTo>
                  <a:pt x="245027" y="175018"/>
                </a:lnTo>
                <a:lnTo>
                  <a:pt x="214603" y="210721"/>
                </a:lnTo>
                <a:lnTo>
                  <a:pt x="175896" y="238045"/>
                </a:lnTo>
                <a:lnTo>
                  <a:pt x="131028" y="255868"/>
                </a:lnTo>
                <a:lnTo>
                  <a:pt x="82124" y="263067"/>
                </a:lnTo>
                <a:lnTo>
                  <a:pt x="173066" y="263067"/>
                </a:lnTo>
                <a:lnTo>
                  <a:pt x="200427" y="249235"/>
                </a:lnTo>
                <a:lnTo>
                  <a:pt x="233461" y="223756"/>
                </a:lnTo>
                <a:lnTo>
                  <a:pt x="260546" y="192659"/>
                </a:lnTo>
                <a:lnTo>
                  <a:pt x="290476" y="192659"/>
                </a:lnTo>
                <a:lnTo>
                  <a:pt x="253866" y="151053"/>
                </a:lnTo>
                <a:lnTo>
                  <a:pt x="257384" y="148666"/>
                </a:lnTo>
                <a:lnTo>
                  <a:pt x="259187" y="144589"/>
                </a:lnTo>
                <a:lnTo>
                  <a:pt x="256948" y="132118"/>
                </a:lnTo>
                <a:close/>
              </a:path>
              <a:path w="405130" h="466090">
                <a:moveTo>
                  <a:pt x="204437" y="108712"/>
                </a:moveTo>
                <a:lnTo>
                  <a:pt x="200196" y="108712"/>
                </a:lnTo>
                <a:lnTo>
                  <a:pt x="172903" y="122428"/>
                </a:lnTo>
                <a:lnTo>
                  <a:pt x="231717" y="122428"/>
                </a:lnTo>
                <a:lnTo>
                  <a:pt x="204437" y="108712"/>
                </a:lnTo>
                <a:close/>
              </a:path>
              <a:path w="405130" h="466090">
                <a:moveTo>
                  <a:pt x="228019" y="35623"/>
                </a:moveTo>
                <a:lnTo>
                  <a:pt x="202304" y="35623"/>
                </a:lnTo>
                <a:lnTo>
                  <a:pt x="215931" y="61963"/>
                </a:lnTo>
                <a:lnTo>
                  <a:pt x="219195" y="64211"/>
                </a:lnTo>
                <a:lnTo>
                  <a:pt x="250246" y="68503"/>
                </a:lnTo>
                <a:lnTo>
                  <a:pt x="227666" y="89535"/>
                </a:lnTo>
                <a:lnTo>
                  <a:pt x="226459" y="93040"/>
                </a:lnTo>
                <a:lnTo>
                  <a:pt x="231717" y="122428"/>
                </a:lnTo>
                <a:lnTo>
                  <a:pt x="255209" y="122428"/>
                </a:lnTo>
                <a:lnTo>
                  <a:pt x="250894" y="98386"/>
                </a:lnTo>
                <a:lnTo>
                  <a:pt x="285971" y="65735"/>
                </a:lnTo>
                <a:lnTo>
                  <a:pt x="287051" y="61379"/>
                </a:lnTo>
                <a:lnTo>
                  <a:pt x="284231" y="53708"/>
                </a:lnTo>
                <a:lnTo>
                  <a:pt x="280675" y="50977"/>
                </a:lnTo>
                <a:lnTo>
                  <a:pt x="232492" y="44272"/>
                </a:lnTo>
                <a:lnTo>
                  <a:pt x="228019" y="3562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74278" y="9865563"/>
            <a:ext cx="313055" cy="436245"/>
          </a:xfrm>
          <a:custGeom>
            <a:avLst/>
            <a:gdLst/>
            <a:ahLst/>
            <a:cxnLst/>
            <a:rect l="l" t="t" r="r" b="b"/>
            <a:pathLst>
              <a:path w="313055" h="436245">
                <a:moveTo>
                  <a:pt x="297053" y="55994"/>
                </a:moveTo>
                <a:lnTo>
                  <a:pt x="293852" y="40208"/>
                </a:lnTo>
                <a:lnTo>
                  <a:pt x="290271" y="34899"/>
                </a:lnTo>
                <a:lnTo>
                  <a:pt x="285153" y="27305"/>
                </a:lnTo>
                <a:lnTo>
                  <a:pt x="277571" y="22199"/>
                </a:lnTo>
                <a:lnTo>
                  <a:pt x="277571" y="55994"/>
                </a:lnTo>
                <a:lnTo>
                  <a:pt x="277571" y="67754"/>
                </a:lnTo>
                <a:lnTo>
                  <a:pt x="277571" y="102260"/>
                </a:lnTo>
                <a:lnTo>
                  <a:pt x="275907" y="110464"/>
                </a:lnTo>
                <a:lnTo>
                  <a:pt x="271373" y="117170"/>
                </a:lnTo>
                <a:lnTo>
                  <a:pt x="264668" y="121691"/>
                </a:lnTo>
                <a:lnTo>
                  <a:pt x="256476" y="123355"/>
                </a:lnTo>
                <a:lnTo>
                  <a:pt x="233121" y="123355"/>
                </a:lnTo>
                <a:lnTo>
                  <a:pt x="224104" y="118351"/>
                </a:lnTo>
                <a:lnTo>
                  <a:pt x="214706" y="114312"/>
                </a:lnTo>
                <a:lnTo>
                  <a:pt x="204978" y="111264"/>
                </a:lnTo>
                <a:lnTo>
                  <a:pt x="195072" y="109220"/>
                </a:lnTo>
                <a:lnTo>
                  <a:pt x="203288" y="99949"/>
                </a:lnTo>
                <a:lnTo>
                  <a:pt x="207924" y="96583"/>
                </a:lnTo>
                <a:lnTo>
                  <a:pt x="215811" y="90855"/>
                </a:lnTo>
                <a:lnTo>
                  <a:pt x="233324" y="83921"/>
                </a:lnTo>
                <a:lnTo>
                  <a:pt x="256476" y="81165"/>
                </a:lnTo>
                <a:lnTo>
                  <a:pt x="264668" y="82816"/>
                </a:lnTo>
                <a:lnTo>
                  <a:pt x="271373" y="87350"/>
                </a:lnTo>
                <a:lnTo>
                  <a:pt x="275907" y="94056"/>
                </a:lnTo>
                <a:lnTo>
                  <a:pt x="277571" y="102260"/>
                </a:lnTo>
                <a:lnTo>
                  <a:pt x="277571" y="67754"/>
                </a:lnTo>
                <a:lnTo>
                  <a:pt x="271145" y="63766"/>
                </a:lnTo>
                <a:lnTo>
                  <a:pt x="263918" y="61671"/>
                </a:lnTo>
                <a:lnTo>
                  <a:pt x="256476" y="61671"/>
                </a:lnTo>
                <a:lnTo>
                  <a:pt x="240855" y="62623"/>
                </a:lnTo>
                <a:lnTo>
                  <a:pt x="226377" y="65481"/>
                </a:lnTo>
                <a:lnTo>
                  <a:pt x="213093" y="70243"/>
                </a:lnTo>
                <a:lnTo>
                  <a:pt x="201015" y="76873"/>
                </a:lnTo>
                <a:lnTo>
                  <a:pt x="206857" y="66979"/>
                </a:lnTo>
                <a:lnTo>
                  <a:pt x="210007" y="61645"/>
                </a:lnTo>
                <a:lnTo>
                  <a:pt x="222034" y="48171"/>
                </a:lnTo>
                <a:lnTo>
                  <a:pt x="237413" y="38557"/>
                </a:lnTo>
                <a:lnTo>
                  <a:pt x="256476" y="34899"/>
                </a:lnTo>
                <a:lnTo>
                  <a:pt x="264668" y="36550"/>
                </a:lnTo>
                <a:lnTo>
                  <a:pt x="271373" y="41084"/>
                </a:lnTo>
                <a:lnTo>
                  <a:pt x="275907" y="47790"/>
                </a:lnTo>
                <a:lnTo>
                  <a:pt x="277571" y="55994"/>
                </a:lnTo>
                <a:lnTo>
                  <a:pt x="277571" y="22199"/>
                </a:lnTo>
                <a:lnTo>
                  <a:pt x="272249" y="18605"/>
                </a:lnTo>
                <a:lnTo>
                  <a:pt x="256476" y="15417"/>
                </a:lnTo>
                <a:lnTo>
                  <a:pt x="231152" y="19850"/>
                </a:lnTo>
                <a:lnTo>
                  <a:pt x="210997" y="31534"/>
                </a:lnTo>
                <a:lnTo>
                  <a:pt x="195440" y="48056"/>
                </a:lnTo>
                <a:lnTo>
                  <a:pt x="183959" y="66979"/>
                </a:lnTo>
                <a:lnTo>
                  <a:pt x="189331" y="19850"/>
                </a:lnTo>
                <a:lnTo>
                  <a:pt x="169621" y="2717"/>
                </a:lnTo>
                <a:lnTo>
                  <a:pt x="169621" y="99123"/>
                </a:lnTo>
                <a:lnTo>
                  <a:pt x="169621" y="120815"/>
                </a:lnTo>
                <a:lnTo>
                  <a:pt x="167081" y="123355"/>
                </a:lnTo>
                <a:lnTo>
                  <a:pt x="145389" y="123355"/>
                </a:lnTo>
                <a:lnTo>
                  <a:pt x="142849" y="120815"/>
                </a:lnTo>
                <a:lnTo>
                  <a:pt x="142849" y="99123"/>
                </a:lnTo>
                <a:lnTo>
                  <a:pt x="145389" y="96583"/>
                </a:lnTo>
                <a:lnTo>
                  <a:pt x="167081" y="96583"/>
                </a:lnTo>
                <a:lnTo>
                  <a:pt x="169621" y="99123"/>
                </a:lnTo>
                <a:lnTo>
                  <a:pt x="169621" y="2717"/>
                </a:lnTo>
                <a:lnTo>
                  <a:pt x="169176" y="2552"/>
                </a:lnTo>
                <a:lnTo>
                  <a:pt x="169176" y="24714"/>
                </a:lnTo>
                <a:lnTo>
                  <a:pt x="163207" y="77101"/>
                </a:lnTo>
                <a:lnTo>
                  <a:pt x="149263" y="77101"/>
                </a:lnTo>
                <a:lnTo>
                  <a:pt x="149225" y="76873"/>
                </a:lnTo>
                <a:lnTo>
                  <a:pt x="148107" y="66979"/>
                </a:lnTo>
                <a:lnTo>
                  <a:pt x="143294" y="24714"/>
                </a:lnTo>
                <a:lnTo>
                  <a:pt x="149491" y="20904"/>
                </a:lnTo>
                <a:lnTo>
                  <a:pt x="156235" y="19646"/>
                </a:lnTo>
                <a:lnTo>
                  <a:pt x="162979" y="20904"/>
                </a:lnTo>
                <a:lnTo>
                  <a:pt x="169176" y="24714"/>
                </a:lnTo>
                <a:lnTo>
                  <a:pt x="169176" y="2552"/>
                </a:lnTo>
                <a:lnTo>
                  <a:pt x="164820" y="990"/>
                </a:lnTo>
                <a:lnTo>
                  <a:pt x="156235" y="0"/>
                </a:lnTo>
                <a:lnTo>
                  <a:pt x="147637" y="990"/>
                </a:lnTo>
                <a:lnTo>
                  <a:pt x="123126" y="19850"/>
                </a:lnTo>
                <a:lnTo>
                  <a:pt x="128498" y="66979"/>
                </a:lnTo>
                <a:lnTo>
                  <a:pt x="127749" y="65747"/>
                </a:lnTo>
                <a:lnTo>
                  <a:pt x="127749" y="131686"/>
                </a:lnTo>
                <a:lnTo>
                  <a:pt x="115417" y="141998"/>
                </a:lnTo>
                <a:lnTo>
                  <a:pt x="105486" y="155740"/>
                </a:lnTo>
                <a:lnTo>
                  <a:pt x="98183" y="172453"/>
                </a:lnTo>
                <a:lnTo>
                  <a:pt x="93789" y="191681"/>
                </a:lnTo>
                <a:lnTo>
                  <a:pt x="89636" y="188569"/>
                </a:lnTo>
                <a:lnTo>
                  <a:pt x="75539" y="177990"/>
                </a:lnTo>
                <a:lnTo>
                  <a:pt x="73482" y="177342"/>
                </a:lnTo>
                <a:lnTo>
                  <a:pt x="69354" y="177342"/>
                </a:lnTo>
                <a:lnTo>
                  <a:pt x="67297" y="177990"/>
                </a:lnTo>
                <a:lnTo>
                  <a:pt x="53187" y="188569"/>
                </a:lnTo>
                <a:lnTo>
                  <a:pt x="63423" y="165531"/>
                </a:lnTo>
                <a:lnTo>
                  <a:pt x="79806" y="146926"/>
                </a:lnTo>
                <a:lnTo>
                  <a:pt x="100977" y="133959"/>
                </a:lnTo>
                <a:lnTo>
                  <a:pt x="125577" y="127812"/>
                </a:lnTo>
                <a:lnTo>
                  <a:pt x="126174" y="129146"/>
                </a:lnTo>
                <a:lnTo>
                  <a:pt x="126911" y="130441"/>
                </a:lnTo>
                <a:lnTo>
                  <a:pt x="127749" y="131686"/>
                </a:lnTo>
                <a:lnTo>
                  <a:pt x="127749" y="65747"/>
                </a:lnTo>
                <a:lnTo>
                  <a:pt x="117475" y="48818"/>
                </a:lnTo>
                <a:lnTo>
                  <a:pt x="117475" y="109207"/>
                </a:lnTo>
                <a:lnTo>
                  <a:pt x="107391" y="111277"/>
                </a:lnTo>
                <a:lnTo>
                  <a:pt x="97701" y="114338"/>
                </a:lnTo>
                <a:lnTo>
                  <a:pt x="88341" y="118364"/>
                </a:lnTo>
                <a:lnTo>
                  <a:pt x="79349" y="123355"/>
                </a:lnTo>
                <a:lnTo>
                  <a:pt x="56007" y="123355"/>
                </a:lnTo>
                <a:lnTo>
                  <a:pt x="47790" y="121691"/>
                </a:lnTo>
                <a:lnTo>
                  <a:pt x="41084" y="117170"/>
                </a:lnTo>
                <a:lnTo>
                  <a:pt x="36550" y="110464"/>
                </a:lnTo>
                <a:lnTo>
                  <a:pt x="34899" y="102260"/>
                </a:lnTo>
                <a:lnTo>
                  <a:pt x="36550" y="94056"/>
                </a:lnTo>
                <a:lnTo>
                  <a:pt x="41084" y="87350"/>
                </a:lnTo>
                <a:lnTo>
                  <a:pt x="47790" y="82816"/>
                </a:lnTo>
                <a:lnTo>
                  <a:pt x="56007" y="81165"/>
                </a:lnTo>
                <a:lnTo>
                  <a:pt x="79286" y="83921"/>
                </a:lnTo>
                <a:lnTo>
                  <a:pt x="96824" y="90855"/>
                </a:lnTo>
                <a:lnTo>
                  <a:pt x="109321" y="99961"/>
                </a:lnTo>
                <a:lnTo>
                  <a:pt x="117475" y="109207"/>
                </a:lnTo>
                <a:lnTo>
                  <a:pt x="117475" y="48818"/>
                </a:lnTo>
                <a:lnTo>
                  <a:pt x="117017" y="48056"/>
                </a:lnTo>
                <a:lnTo>
                  <a:pt x="111455" y="42164"/>
                </a:lnTo>
                <a:lnTo>
                  <a:pt x="111455" y="76873"/>
                </a:lnTo>
                <a:lnTo>
                  <a:pt x="99364" y="70243"/>
                </a:lnTo>
                <a:lnTo>
                  <a:pt x="92405" y="67754"/>
                </a:lnTo>
                <a:lnTo>
                  <a:pt x="86080" y="65481"/>
                </a:lnTo>
                <a:lnTo>
                  <a:pt x="71602" y="62623"/>
                </a:lnTo>
                <a:lnTo>
                  <a:pt x="56007" y="61671"/>
                </a:lnTo>
                <a:lnTo>
                  <a:pt x="48539" y="61671"/>
                </a:lnTo>
                <a:lnTo>
                  <a:pt x="41325" y="63766"/>
                </a:lnTo>
                <a:lnTo>
                  <a:pt x="34899" y="67754"/>
                </a:lnTo>
                <a:lnTo>
                  <a:pt x="34899" y="55994"/>
                </a:lnTo>
                <a:lnTo>
                  <a:pt x="36550" y="47790"/>
                </a:lnTo>
                <a:lnTo>
                  <a:pt x="41084" y="41084"/>
                </a:lnTo>
                <a:lnTo>
                  <a:pt x="47790" y="36550"/>
                </a:lnTo>
                <a:lnTo>
                  <a:pt x="56007" y="34899"/>
                </a:lnTo>
                <a:lnTo>
                  <a:pt x="75057" y="38557"/>
                </a:lnTo>
                <a:lnTo>
                  <a:pt x="90424" y="48171"/>
                </a:lnTo>
                <a:lnTo>
                  <a:pt x="102450" y="61671"/>
                </a:lnTo>
                <a:lnTo>
                  <a:pt x="111455" y="76873"/>
                </a:lnTo>
                <a:lnTo>
                  <a:pt x="111455" y="42164"/>
                </a:lnTo>
                <a:lnTo>
                  <a:pt x="104622" y="34899"/>
                </a:lnTo>
                <a:lnTo>
                  <a:pt x="101473" y="31534"/>
                </a:lnTo>
                <a:lnTo>
                  <a:pt x="81305" y="19850"/>
                </a:lnTo>
                <a:lnTo>
                  <a:pt x="56007" y="15417"/>
                </a:lnTo>
                <a:lnTo>
                  <a:pt x="40220" y="18605"/>
                </a:lnTo>
                <a:lnTo>
                  <a:pt x="27317" y="27305"/>
                </a:lnTo>
                <a:lnTo>
                  <a:pt x="18605" y="40208"/>
                </a:lnTo>
                <a:lnTo>
                  <a:pt x="15417" y="55994"/>
                </a:lnTo>
                <a:lnTo>
                  <a:pt x="15417" y="102260"/>
                </a:lnTo>
                <a:lnTo>
                  <a:pt x="18605" y="118033"/>
                </a:lnTo>
                <a:lnTo>
                  <a:pt x="27317" y="130937"/>
                </a:lnTo>
                <a:lnTo>
                  <a:pt x="40220" y="139649"/>
                </a:lnTo>
                <a:lnTo>
                  <a:pt x="56007" y="142849"/>
                </a:lnTo>
                <a:lnTo>
                  <a:pt x="56311" y="142849"/>
                </a:lnTo>
                <a:lnTo>
                  <a:pt x="45377" y="157759"/>
                </a:lnTo>
                <a:lnTo>
                  <a:pt x="37388" y="174193"/>
                </a:lnTo>
                <a:lnTo>
                  <a:pt x="32499" y="191795"/>
                </a:lnTo>
                <a:lnTo>
                  <a:pt x="30835" y="210210"/>
                </a:lnTo>
                <a:lnTo>
                  <a:pt x="30835" y="213918"/>
                </a:lnTo>
                <a:lnTo>
                  <a:pt x="32905" y="217258"/>
                </a:lnTo>
                <a:lnTo>
                  <a:pt x="39497" y="220560"/>
                </a:lnTo>
                <a:lnTo>
                  <a:pt x="43497" y="220192"/>
                </a:lnTo>
                <a:lnTo>
                  <a:pt x="71424" y="199250"/>
                </a:lnTo>
                <a:lnTo>
                  <a:pt x="99377" y="220218"/>
                </a:lnTo>
                <a:lnTo>
                  <a:pt x="103276" y="220573"/>
                </a:lnTo>
                <a:lnTo>
                  <a:pt x="109943" y="217258"/>
                </a:lnTo>
                <a:lnTo>
                  <a:pt x="112014" y="213918"/>
                </a:lnTo>
                <a:lnTo>
                  <a:pt x="112014" y="210210"/>
                </a:lnTo>
                <a:lnTo>
                  <a:pt x="113258" y="199250"/>
                </a:lnTo>
                <a:lnTo>
                  <a:pt x="114134" y="191681"/>
                </a:lnTo>
                <a:lnTo>
                  <a:pt x="114833" y="185559"/>
                </a:lnTo>
                <a:lnTo>
                  <a:pt x="123228" y="163969"/>
                </a:lnTo>
                <a:lnTo>
                  <a:pt x="137071" y="148666"/>
                </a:lnTo>
                <a:lnTo>
                  <a:pt x="156235" y="142849"/>
                </a:lnTo>
                <a:lnTo>
                  <a:pt x="175387" y="148666"/>
                </a:lnTo>
                <a:lnTo>
                  <a:pt x="189230" y="163969"/>
                </a:lnTo>
                <a:lnTo>
                  <a:pt x="197637" y="185559"/>
                </a:lnTo>
                <a:lnTo>
                  <a:pt x="200469" y="210210"/>
                </a:lnTo>
                <a:lnTo>
                  <a:pt x="200469" y="213918"/>
                </a:lnTo>
                <a:lnTo>
                  <a:pt x="202526" y="217258"/>
                </a:lnTo>
                <a:lnTo>
                  <a:pt x="207238" y="219621"/>
                </a:lnTo>
                <a:lnTo>
                  <a:pt x="208737" y="219964"/>
                </a:lnTo>
                <a:lnTo>
                  <a:pt x="212280" y="219964"/>
                </a:lnTo>
                <a:lnTo>
                  <a:pt x="214325" y="219290"/>
                </a:lnTo>
                <a:lnTo>
                  <a:pt x="241046" y="199250"/>
                </a:lnTo>
                <a:lnTo>
                  <a:pt x="268922" y="220167"/>
                </a:lnTo>
                <a:lnTo>
                  <a:pt x="273024" y="220522"/>
                </a:lnTo>
                <a:lnTo>
                  <a:pt x="279565" y="217258"/>
                </a:lnTo>
                <a:lnTo>
                  <a:pt x="281635" y="213918"/>
                </a:lnTo>
                <a:lnTo>
                  <a:pt x="281635" y="210210"/>
                </a:lnTo>
                <a:lnTo>
                  <a:pt x="280631" y="199250"/>
                </a:lnTo>
                <a:lnTo>
                  <a:pt x="279958" y="191795"/>
                </a:lnTo>
                <a:lnTo>
                  <a:pt x="279057" y="188569"/>
                </a:lnTo>
                <a:lnTo>
                  <a:pt x="275056" y="174193"/>
                </a:lnTo>
                <a:lnTo>
                  <a:pt x="267068" y="157746"/>
                </a:lnTo>
                <a:lnTo>
                  <a:pt x="259283" y="147116"/>
                </a:lnTo>
                <a:lnTo>
                  <a:pt x="259283" y="188569"/>
                </a:lnTo>
                <a:lnTo>
                  <a:pt x="243446" y="176695"/>
                </a:lnTo>
                <a:lnTo>
                  <a:pt x="238645" y="176695"/>
                </a:lnTo>
                <a:lnTo>
                  <a:pt x="218681" y="191681"/>
                </a:lnTo>
                <a:lnTo>
                  <a:pt x="214261" y="172453"/>
                </a:lnTo>
                <a:lnTo>
                  <a:pt x="206971" y="155740"/>
                </a:lnTo>
                <a:lnTo>
                  <a:pt x="197637" y="142849"/>
                </a:lnTo>
                <a:lnTo>
                  <a:pt x="197027" y="141998"/>
                </a:lnTo>
                <a:lnTo>
                  <a:pt x="184721" y="131686"/>
                </a:lnTo>
                <a:lnTo>
                  <a:pt x="185559" y="130441"/>
                </a:lnTo>
                <a:lnTo>
                  <a:pt x="186283" y="129146"/>
                </a:lnTo>
                <a:lnTo>
                  <a:pt x="232651" y="146926"/>
                </a:lnTo>
                <a:lnTo>
                  <a:pt x="259283" y="188569"/>
                </a:lnTo>
                <a:lnTo>
                  <a:pt x="259283" y="147116"/>
                </a:lnTo>
                <a:lnTo>
                  <a:pt x="256159" y="142849"/>
                </a:lnTo>
                <a:lnTo>
                  <a:pt x="256476" y="142849"/>
                </a:lnTo>
                <a:lnTo>
                  <a:pt x="272249" y="139649"/>
                </a:lnTo>
                <a:lnTo>
                  <a:pt x="285153" y="130937"/>
                </a:lnTo>
                <a:lnTo>
                  <a:pt x="287261" y="127812"/>
                </a:lnTo>
                <a:lnTo>
                  <a:pt x="290271" y="123355"/>
                </a:lnTo>
                <a:lnTo>
                  <a:pt x="293852" y="118033"/>
                </a:lnTo>
                <a:lnTo>
                  <a:pt x="297053" y="102260"/>
                </a:lnTo>
                <a:lnTo>
                  <a:pt x="297053" y="81165"/>
                </a:lnTo>
                <a:lnTo>
                  <a:pt x="297053" y="77101"/>
                </a:lnTo>
                <a:lnTo>
                  <a:pt x="297053" y="76873"/>
                </a:lnTo>
                <a:lnTo>
                  <a:pt x="297053" y="67754"/>
                </a:lnTo>
                <a:lnTo>
                  <a:pt x="297053" y="55994"/>
                </a:lnTo>
                <a:close/>
              </a:path>
              <a:path w="313055" h="436245">
                <a:moveTo>
                  <a:pt x="312470" y="356692"/>
                </a:moveTo>
                <a:lnTo>
                  <a:pt x="310591" y="345770"/>
                </a:lnTo>
                <a:lnTo>
                  <a:pt x="309219" y="343306"/>
                </a:lnTo>
                <a:lnTo>
                  <a:pt x="305358" y="336321"/>
                </a:lnTo>
                <a:lnTo>
                  <a:pt x="297357" y="329069"/>
                </a:lnTo>
                <a:lnTo>
                  <a:pt x="292989" y="327202"/>
                </a:lnTo>
                <a:lnTo>
                  <a:pt x="292989" y="349402"/>
                </a:lnTo>
                <a:lnTo>
                  <a:pt x="292989" y="370078"/>
                </a:lnTo>
                <a:lnTo>
                  <a:pt x="177330" y="370078"/>
                </a:lnTo>
                <a:lnTo>
                  <a:pt x="177330" y="395249"/>
                </a:lnTo>
                <a:lnTo>
                  <a:pt x="175666" y="403453"/>
                </a:lnTo>
                <a:lnTo>
                  <a:pt x="171145" y="410159"/>
                </a:lnTo>
                <a:lnTo>
                  <a:pt x="164426" y="414680"/>
                </a:lnTo>
                <a:lnTo>
                  <a:pt x="156235" y="416344"/>
                </a:lnTo>
                <a:lnTo>
                  <a:pt x="148031" y="414680"/>
                </a:lnTo>
                <a:lnTo>
                  <a:pt x="141325" y="410159"/>
                </a:lnTo>
                <a:lnTo>
                  <a:pt x="136791" y="403453"/>
                </a:lnTo>
                <a:lnTo>
                  <a:pt x="135140" y="395249"/>
                </a:lnTo>
                <a:lnTo>
                  <a:pt x="135140" y="393433"/>
                </a:lnTo>
                <a:lnTo>
                  <a:pt x="135483" y="391566"/>
                </a:lnTo>
                <a:lnTo>
                  <a:pt x="136131" y="389572"/>
                </a:lnTo>
                <a:lnTo>
                  <a:pt x="176326" y="389572"/>
                </a:lnTo>
                <a:lnTo>
                  <a:pt x="177012" y="391655"/>
                </a:lnTo>
                <a:lnTo>
                  <a:pt x="177317" y="393433"/>
                </a:lnTo>
                <a:lnTo>
                  <a:pt x="177330" y="395249"/>
                </a:lnTo>
                <a:lnTo>
                  <a:pt x="177330" y="370078"/>
                </a:lnTo>
                <a:lnTo>
                  <a:pt x="19481" y="370078"/>
                </a:lnTo>
                <a:lnTo>
                  <a:pt x="19481" y="349402"/>
                </a:lnTo>
                <a:lnTo>
                  <a:pt x="25311" y="343484"/>
                </a:lnTo>
                <a:lnTo>
                  <a:pt x="32550" y="343306"/>
                </a:lnTo>
                <a:lnTo>
                  <a:pt x="279882" y="343306"/>
                </a:lnTo>
                <a:lnTo>
                  <a:pt x="287134" y="343458"/>
                </a:lnTo>
                <a:lnTo>
                  <a:pt x="292989" y="349402"/>
                </a:lnTo>
                <a:lnTo>
                  <a:pt x="292989" y="327202"/>
                </a:lnTo>
                <a:lnTo>
                  <a:pt x="287210" y="324726"/>
                </a:lnTo>
                <a:lnTo>
                  <a:pt x="286943" y="323811"/>
                </a:lnTo>
                <a:lnTo>
                  <a:pt x="256654" y="217766"/>
                </a:lnTo>
                <a:lnTo>
                  <a:pt x="251256" y="214757"/>
                </a:lnTo>
                <a:lnTo>
                  <a:pt x="240931" y="217728"/>
                </a:lnTo>
                <a:lnTo>
                  <a:pt x="237921" y="223126"/>
                </a:lnTo>
                <a:lnTo>
                  <a:pt x="266687" y="323811"/>
                </a:lnTo>
                <a:lnTo>
                  <a:pt x="45783" y="323811"/>
                </a:lnTo>
                <a:lnTo>
                  <a:pt x="73799" y="225793"/>
                </a:lnTo>
                <a:lnTo>
                  <a:pt x="73469" y="223126"/>
                </a:lnTo>
                <a:lnTo>
                  <a:pt x="70967" y="218605"/>
                </a:lnTo>
                <a:lnTo>
                  <a:pt x="68884" y="216966"/>
                </a:lnTo>
                <a:lnTo>
                  <a:pt x="61214" y="214782"/>
                </a:lnTo>
                <a:lnTo>
                  <a:pt x="55816" y="217766"/>
                </a:lnTo>
                <a:lnTo>
                  <a:pt x="25260" y="324726"/>
                </a:lnTo>
                <a:lnTo>
                  <a:pt x="15100" y="329069"/>
                </a:lnTo>
                <a:lnTo>
                  <a:pt x="7112" y="336321"/>
                </a:lnTo>
                <a:lnTo>
                  <a:pt x="1866" y="345770"/>
                </a:lnTo>
                <a:lnTo>
                  <a:pt x="0" y="356692"/>
                </a:lnTo>
                <a:lnTo>
                  <a:pt x="0" y="385191"/>
                </a:lnTo>
                <a:lnTo>
                  <a:pt x="4368" y="389572"/>
                </a:lnTo>
                <a:lnTo>
                  <a:pt x="116128" y="389572"/>
                </a:lnTo>
                <a:lnTo>
                  <a:pt x="115798" y="391655"/>
                </a:lnTo>
                <a:lnTo>
                  <a:pt x="115646" y="393433"/>
                </a:lnTo>
                <a:lnTo>
                  <a:pt x="115646" y="395249"/>
                </a:lnTo>
                <a:lnTo>
                  <a:pt x="118833" y="411035"/>
                </a:lnTo>
                <a:lnTo>
                  <a:pt x="127546" y="423938"/>
                </a:lnTo>
                <a:lnTo>
                  <a:pt x="140449" y="432638"/>
                </a:lnTo>
                <a:lnTo>
                  <a:pt x="156235" y="435825"/>
                </a:lnTo>
                <a:lnTo>
                  <a:pt x="172008" y="432638"/>
                </a:lnTo>
                <a:lnTo>
                  <a:pt x="184912" y="423938"/>
                </a:lnTo>
                <a:lnTo>
                  <a:pt x="190030" y="416344"/>
                </a:lnTo>
                <a:lnTo>
                  <a:pt x="193624" y="411035"/>
                </a:lnTo>
                <a:lnTo>
                  <a:pt x="196824" y="395249"/>
                </a:lnTo>
                <a:lnTo>
                  <a:pt x="196824" y="393433"/>
                </a:lnTo>
                <a:lnTo>
                  <a:pt x="196659" y="391566"/>
                </a:lnTo>
                <a:lnTo>
                  <a:pt x="196342" y="389572"/>
                </a:lnTo>
                <a:lnTo>
                  <a:pt x="308102" y="389572"/>
                </a:lnTo>
                <a:lnTo>
                  <a:pt x="312470" y="385191"/>
                </a:lnTo>
                <a:lnTo>
                  <a:pt x="312470" y="370078"/>
                </a:lnTo>
                <a:lnTo>
                  <a:pt x="312470" y="3566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F322AB29-8CFF-57B5-4BA3-BDD78699F28A}"/>
              </a:ext>
            </a:extLst>
          </p:cNvPr>
          <p:cNvSpPr txBox="1"/>
          <p:nvPr/>
        </p:nvSpPr>
        <p:spPr>
          <a:xfrm>
            <a:off x="1296206" y="2908369"/>
            <a:ext cx="4150995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sz="1900" b="1" dirty="0" err="1">
                <a:solidFill>
                  <a:srgbClr val="231F20"/>
                </a:solidFill>
                <a:latin typeface="ZonaPro-Black"/>
                <a:cs typeface="ZonaPro-Black"/>
              </a:rPr>
              <a:t>Aqui</a:t>
            </a:r>
            <a:r>
              <a:rPr sz="1900" b="1" spc="-25" dirty="0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sz="1900" b="1" dirty="0">
                <a:solidFill>
                  <a:srgbClr val="231F20"/>
                </a:solidFill>
                <a:latin typeface="ZonaPro-Black"/>
                <a:cs typeface="ZonaPro-Black"/>
              </a:rPr>
              <a:t>na</a:t>
            </a:r>
            <a:r>
              <a:rPr sz="1900" b="1" spc="-25" dirty="0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sz="1900" b="1" spc="-40" dirty="0">
                <a:solidFill>
                  <a:srgbClr val="231F20"/>
                </a:solidFill>
                <a:latin typeface="ZonaPro-Black"/>
                <a:cs typeface="ZonaPro-Black"/>
              </a:rPr>
              <a:t>Avon,</a:t>
            </a:r>
            <a:r>
              <a:rPr sz="1900" b="1" spc="-25" dirty="0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sz="1900" b="1" dirty="0">
                <a:solidFill>
                  <a:srgbClr val="231F20"/>
                </a:solidFill>
                <a:latin typeface="ZonaPro-Black"/>
                <a:cs typeface="ZonaPro-Black"/>
              </a:rPr>
              <a:t>o</a:t>
            </a:r>
            <a:r>
              <a:rPr sz="1900" b="1" spc="-25" dirty="0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sz="1900" b="1" dirty="0">
                <a:solidFill>
                  <a:srgbClr val="231F20"/>
                </a:solidFill>
                <a:latin typeface="ZonaPro-Black"/>
                <a:cs typeface="ZonaPro-Black"/>
              </a:rPr>
              <a:t>Natal</a:t>
            </a:r>
            <a:r>
              <a:rPr sz="1900" b="1" spc="-25" dirty="0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sz="1900" b="1" dirty="0">
                <a:solidFill>
                  <a:srgbClr val="231F20"/>
                </a:solidFill>
                <a:latin typeface="ZonaPro-Black"/>
                <a:cs typeface="ZonaPro-Black"/>
              </a:rPr>
              <a:t>já</a:t>
            </a:r>
            <a:r>
              <a:rPr sz="1900" b="1" spc="-25" dirty="0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sz="1900" b="1" spc="-10" dirty="0">
                <a:solidFill>
                  <a:srgbClr val="231F20"/>
                </a:solidFill>
                <a:latin typeface="ZonaPro-Black"/>
                <a:cs typeface="ZonaPro-Black"/>
              </a:rPr>
              <a:t>começou!</a:t>
            </a:r>
            <a:endParaRPr sz="1900" dirty="0">
              <a:latin typeface="ZonaPro-Black"/>
              <a:cs typeface="ZonaPro-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197</Words>
  <Application>Microsoft Macintosh PowerPoint</Application>
  <PresentationFormat>Personalizar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Zona Pro Regular</vt:lpstr>
      <vt:lpstr>ZonaPro-Black</vt:lpstr>
      <vt:lpstr>ZonaPro-Bold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Avon_AlternativaNatal_CP03_Carta</dc:title>
  <cp:lastModifiedBy>Agência Wonderful</cp:lastModifiedBy>
  <cp:revision>1</cp:revision>
  <dcterms:created xsi:type="dcterms:W3CDTF">2022-10-25T20:29:58Z</dcterms:created>
  <dcterms:modified xsi:type="dcterms:W3CDTF">2022-10-25T20:34:38Z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2022-10-25T00:00:00Z</vt:filetime>
  </property>
  <property fmtid="{D5CDD505-2E9C-101B-9397-08002B2CF9AE}" pid="3" name="Creator">
    <vt:lpwstr>Adobe Illustrator 26.5 (Macintosh)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2022-10-25T00:00:00Z</vt:filetime>
  </property>
  <property fmtid="{D5CDD505-2E9C-101B-9397-08002B2CF9AE}" pid="7" name="Producer">
    <vt:lpwstr>Adobe PDF library 16.07</vt:lpwstr>
  </property>
</Properties>
</file>