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20"/>
    <p:restoredTop sz="94692"/>
  </p:normalViewPr>
  <p:slideViewPr>
    <p:cSldViewPr>
      <p:cViewPr>
        <p:scale>
          <a:sx n="100" d="100"/>
          <a:sy n="100" d="100"/>
        </p:scale>
        <p:origin x="2336" y="-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97994" y="621867"/>
            <a:ext cx="6364605" cy="8890000"/>
          </a:xfrm>
          <a:custGeom>
            <a:avLst/>
            <a:gdLst/>
            <a:ahLst/>
            <a:cxnLst/>
            <a:rect l="l" t="t" r="r" b="b"/>
            <a:pathLst>
              <a:path w="6364605" h="8890000">
                <a:moveTo>
                  <a:pt x="5259070" y="8889466"/>
                </a:moveTo>
                <a:lnTo>
                  <a:pt x="0" y="8889466"/>
                </a:lnTo>
                <a:lnTo>
                  <a:pt x="0" y="1104950"/>
                </a:lnTo>
                <a:lnTo>
                  <a:pt x="1020" y="1057020"/>
                </a:lnTo>
                <a:lnTo>
                  <a:pt x="4055" y="1009611"/>
                </a:lnTo>
                <a:lnTo>
                  <a:pt x="9063" y="962765"/>
                </a:lnTo>
                <a:lnTo>
                  <a:pt x="16002" y="916524"/>
                </a:lnTo>
                <a:lnTo>
                  <a:pt x="24830" y="870928"/>
                </a:lnTo>
                <a:lnTo>
                  <a:pt x="35507" y="826020"/>
                </a:lnTo>
                <a:lnTo>
                  <a:pt x="47990" y="781841"/>
                </a:lnTo>
                <a:lnTo>
                  <a:pt x="62239" y="738432"/>
                </a:lnTo>
                <a:lnTo>
                  <a:pt x="78212" y="695835"/>
                </a:lnTo>
                <a:lnTo>
                  <a:pt x="95867" y="654091"/>
                </a:lnTo>
                <a:lnTo>
                  <a:pt x="115163" y="613242"/>
                </a:lnTo>
                <a:lnTo>
                  <a:pt x="136059" y="573329"/>
                </a:lnTo>
                <a:lnTo>
                  <a:pt x="158512" y="534393"/>
                </a:lnTo>
                <a:lnTo>
                  <a:pt x="182482" y="496477"/>
                </a:lnTo>
                <a:lnTo>
                  <a:pt x="207928" y="459621"/>
                </a:lnTo>
                <a:lnTo>
                  <a:pt x="234807" y="423867"/>
                </a:lnTo>
                <a:lnTo>
                  <a:pt x="263078" y="389257"/>
                </a:lnTo>
                <a:lnTo>
                  <a:pt x="292699" y="355831"/>
                </a:lnTo>
                <a:lnTo>
                  <a:pt x="323630" y="323632"/>
                </a:lnTo>
                <a:lnTo>
                  <a:pt x="355829" y="292701"/>
                </a:lnTo>
                <a:lnTo>
                  <a:pt x="389254" y="263079"/>
                </a:lnTo>
                <a:lnTo>
                  <a:pt x="423865" y="234807"/>
                </a:lnTo>
                <a:lnTo>
                  <a:pt x="459618" y="207928"/>
                </a:lnTo>
                <a:lnTo>
                  <a:pt x="496474" y="182483"/>
                </a:lnTo>
                <a:lnTo>
                  <a:pt x="534389" y="158513"/>
                </a:lnTo>
                <a:lnTo>
                  <a:pt x="573324" y="136059"/>
                </a:lnTo>
                <a:lnTo>
                  <a:pt x="613237" y="115163"/>
                </a:lnTo>
                <a:lnTo>
                  <a:pt x="654086" y="95867"/>
                </a:lnTo>
                <a:lnTo>
                  <a:pt x="695829" y="78212"/>
                </a:lnTo>
                <a:lnTo>
                  <a:pt x="738426" y="62239"/>
                </a:lnTo>
                <a:lnTo>
                  <a:pt x="781834" y="47990"/>
                </a:lnTo>
                <a:lnTo>
                  <a:pt x="826012" y="35507"/>
                </a:lnTo>
                <a:lnTo>
                  <a:pt x="870920" y="24830"/>
                </a:lnTo>
                <a:lnTo>
                  <a:pt x="916514" y="16002"/>
                </a:lnTo>
                <a:lnTo>
                  <a:pt x="962755" y="9063"/>
                </a:lnTo>
                <a:lnTo>
                  <a:pt x="1009600" y="4055"/>
                </a:lnTo>
                <a:lnTo>
                  <a:pt x="1057008" y="1020"/>
                </a:lnTo>
                <a:lnTo>
                  <a:pt x="1104938" y="0"/>
                </a:lnTo>
                <a:lnTo>
                  <a:pt x="6364008" y="0"/>
                </a:lnTo>
                <a:lnTo>
                  <a:pt x="6364008" y="7784528"/>
                </a:lnTo>
                <a:lnTo>
                  <a:pt x="6362987" y="7832458"/>
                </a:lnTo>
                <a:lnTo>
                  <a:pt x="6359952" y="7879866"/>
                </a:lnTo>
                <a:lnTo>
                  <a:pt x="6354944" y="7926711"/>
                </a:lnTo>
                <a:lnTo>
                  <a:pt x="6348006" y="7972951"/>
                </a:lnTo>
                <a:lnTo>
                  <a:pt x="6339178" y="8018546"/>
                </a:lnTo>
                <a:lnTo>
                  <a:pt x="6328501" y="8063453"/>
                </a:lnTo>
                <a:lnTo>
                  <a:pt x="6316018" y="8107632"/>
                </a:lnTo>
                <a:lnTo>
                  <a:pt x="6301769" y="8151040"/>
                </a:lnTo>
                <a:lnTo>
                  <a:pt x="6285797" y="8193637"/>
                </a:lnTo>
                <a:lnTo>
                  <a:pt x="6268142" y="8235380"/>
                </a:lnTo>
                <a:lnTo>
                  <a:pt x="6248846" y="8276229"/>
                </a:lnTo>
                <a:lnTo>
                  <a:pt x="6227951" y="8316141"/>
                </a:lnTo>
                <a:lnTo>
                  <a:pt x="6205498" y="8355076"/>
                </a:lnTo>
                <a:lnTo>
                  <a:pt x="6181528" y="8392992"/>
                </a:lnTo>
                <a:lnTo>
                  <a:pt x="6156083" y="8429848"/>
                </a:lnTo>
                <a:lnTo>
                  <a:pt x="6129205" y="8465601"/>
                </a:lnTo>
                <a:lnTo>
                  <a:pt x="6100934" y="8500211"/>
                </a:lnTo>
                <a:lnTo>
                  <a:pt x="6071312" y="8533636"/>
                </a:lnTo>
                <a:lnTo>
                  <a:pt x="6040381" y="8565835"/>
                </a:lnTo>
                <a:lnTo>
                  <a:pt x="6008183" y="8596766"/>
                </a:lnTo>
                <a:lnTo>
                  <a:pt x="5974758" y="8626388"/>
                </a:lnTo>
                <a:lnTo>
                  <a:pt x="5940148" y="8654659"/>
                </a:lnTo>
                <a:lnTo>
                  <a:pt x="5904395" y="8681538"/>
                </a:lnTo>
                <a:lnTo>
                  <a:pt x="5867539" y="8706983"/>
                </a:lnTo>
                <a:lnTo>
                  <a:pt x="5829623" y="8730953"/>
                </a:lnTo>
                <a:lnTo>
                  <a:pt x="5790688" y="8753407"/>
                </a:lnTo>
                <a:lnTo>
                  <a:pt x="5750776" y="8774302"/>
                </a:lnTo>
                <a:lnTo>
                  <a:pt x="5709927" y="8793599"/>
                </a:lnTo>
                <a:lnTo>
                  <a:pt x="5668183" y="8811254"/>
                </a:lnTo>
                <a:lnTo>
                  <a:pt x="5625587" y="8827226"/>
                </a:lnTo>
                <a:lnTo>
                  <a:pt x="5582178" y="8841475"/>
                </a:lnTo>
                <a:lnTo>
                  <a:pt x="5537999" y="8853959"/>
                </a:lnTo>
                <a:lnTo>
                  <a:pt x="5493091" y="8864635"/>
                </a:lnTo>
                <a:lnTo>
                  <a:pt x="5447496" y="8873464"/>
                </a:lnTo>
                <a:lnTo>
                  <a:pt x="5401255" y="8880403"/>
                </a:lnTo>
                <a:lnTo>
                  <a:pt x="5354409" y="8885410"/>
                </a:lnTo>
                <a:lnTo>
                  <a:pt x="5307000" y="8888445"/>
                </a:lnTo>
                <a:lnTo>
                  <a:pt x="5259070" y="8889466"/>
                </a:lnTo>
                <a:close/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hyperlink" Target="http://www.avon.com.b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m 30" descr="Forma&#10;&#10;Descrição gerada automaticamente com confiança média">
            <a:extLst>
              <a:ext uri="{FF2B5EF4-FFF2-40B4-BE49-F238E27FC236}">
                <a16:creationId xmlns:a16="http://schemas.microsoft.com/office/drawing/2014/main" id="{329AC093-2CE4-9324-F94C-744E33A7A5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28" y="9672644"/>
            <a:ext cx="2870200" cy="838200"/>
          </a:xfrm>
          <a:prstGeom prst="rect">
            <a:avLst/>
          </a:prstGeom>
        </p:spPr>
      </p:pic>
      <p:pic>
        <p:nvPicPr>
          <p:cNvPr id="29" name="Imagem 28" descr="Forma&#10;&#10;Descrição gerada automaticamente com confiança média">
            <a:extLst>
              <a:ext uri="{FF2B5EF4-FFF2-40B4-BE49-F238E27FC236}">
                <a16:creationId xmlns:a16="http://schemas.microsoft.com/office/drawing/2014/main" id="{21D3312F-E755-4FE8-B423-30A0D9A96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581" y="908114"/>
            <a:ext cx="1244600" cy="1562100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296206" y="3602001"/>
            <a:ext cx="4962525" cy="51848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415">
              <a:lnSpc>
                <a:spcPct val="121800"/>
              </a:lnSpc>
              <a:spcBef>
                <a:spcPts val="100"/>
              </a:spcBef>
            </a:pP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Os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nossos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presentes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estão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um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verdadeiro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sucesso,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com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muita</a:t>
            </a:r>
            <a:r>
              <a:rPr sz="1300" spc="-3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procura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superando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as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expectativas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de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vendas.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Por 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isso,</a:t>
            </a:r>
            <a:r>
              <a:rPr sz="13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alguns</a:t>
            </a:r>
            <a:r>
              <a:rPr sz="13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produtos</a:t>
            </a:r>
            <a:r>
              <a:rPr sz="13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que</a:t>
            </a:r>
            <a:r>
              <a:rPr sz="13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você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pediu</a:t>
            </a:r>
            <a:r>
              <a:rPr sz="13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estão</a:t>
            </a:r>
            <a:r>
              <a:rPr sz="13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com</a:t>
            </a:r>
            <a:r>
              <a:rPr sz="13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os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estoques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esgotados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não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conseguimos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atender.</a:t>
            </a:r>
            <a:endParaRPr sz="1300" dirty="0">
              <a:latin typeface="Zona Pro Regular"/>
              <a:cs typeface="Zona Pro Regular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 dirty="0">
              <a:latin typeface="Zona Pro Regular"/>
              <a:cs typeface="Zona Pro Regular"/>
            </a:endParaRPr>
          </a:p>
          <a:p>
            <a:pPr marL="12700" marR="5080">
              <a:lnSpc>
                <a:spcPct val="121800"/>
              </a:lnSpc>
            </a:pP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Mas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não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se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preocupe: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para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garantirmos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o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seu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lucro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todas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as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vantagens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do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Natal,</a:t>
            </a:r>
            <a:r>
              <a:rPr sz="1300" spc="-3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selecionamos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produtos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substitutos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similares,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com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a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mesma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qualidade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margem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de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lucro.</a:t>
            </a:r>
            <a:endParaRPr sz="1300" dirty="0">
              <a:latin typeface="Zona Pro Regular"/>
              <a:cs typeface="Zona Pro Regular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 dirty="0">
              <a:latin typeface="Zona Pro Regular"/>
              <a:cs typeface="Zona Pro Regular"/>
            </a:endParaRPr>
          </a:p>
          <a:p>
            <a:pPr marL="12700" marR="5080">
              <a:lnSpc>
                <a:spcPct val="121800"/>
              </a:lnSpc>
            </a:pP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Pedimos</a:t>
            </a:r>
            <a:r>
              <a:rPr sz="13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desculpas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por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não</a:t>
            </a:r>
            <a:r>
              <a:rPr sz="1300" spc="-3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conseguirmos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enviar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o</a:t>
            </a:r>
            <a:r>
              <a:rPr sz="1300" spc="-3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produto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que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você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pediu,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mas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escolhemos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presentes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muito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atrativos </a:t>
            </a:r>
            <a:r>
              <a:rPr sz="1300" spc="-30" dirty="0">
                <a:solidFill>
                  <a:srgbClr val="231F20"/>
                </a:solidFill>
                <a:latin typeface="Zona Pro Regular"/>
                <a:cs typeface="Zona Pro Regular"/>
              </a:rPr>
              <a:t>para</a:t>
            </a:r>
            <a:r>
              <a:rPr sz="1300" spc="-5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30" dirty="0">
                <a:solidFill>
                  <a:srgbClr val="231F20"/>
                </a:solidFill>
                <a:latin typeface="Zona Pro Regular"/>
                <a:cs typeface="Zona Pro Regular"/>
              </a:rPr>
              <a:t>você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oferecer 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aos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seus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clientes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30" dirty="0">
                <a:solidFill>
                  <a:srgbClr val="231F20"/>
                </a:solidFill>
                <a:latin typeface="Zona Pro Regular"/>
                <a:cs typeface="Zona Pro Regular"/>
              </a:rPr>
              <a:t>ter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muita</a:t>
            </a:r>
            <a:r>
              <a:rPr sz="1300" spc="-4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30" dirty="0">
                <a:solidFill>
                  <a:srgbClr val="231F20"/>
                </a:solidFill>
                <a:latin typeface="Zona Pro Regular"/>
                <a:cs typeface="Zona Pro Regular"/>
              </a:rPr>
              <a:t>lucratividade!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você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já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sabe: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se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quiser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trocar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ou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devolver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algum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produto,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é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só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entrar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na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sua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área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exclusiva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do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site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Pro-Bold"/>
                <a:cs typeface="ZonaPro-Bold"/>
                <a:hlinkClick r:id="rId4"/>
              </a:rPr>
              <a:t>www.avon.com.br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  <a:hlinkClick r:id="rId4"/>
              </a:rPr>
              <a:t>,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selecionar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a opção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Pro-Bold"/>
                <a:cs typeface="ZonaPro-Bold"/>
              </a:rPr>
              <a:t>‘Pedidos’</a:t>
            </a:r>
            <a:r>
              <a:rPr sz="1300" spc="-10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</a:t>
            </a:r>
            <a:r>
              <a:rPr sz="1300" spc="-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depois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‘Trocas</a:t>
            </a:r>
            <a:r>
              <a:rPr sz="1300" spc="-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e</a:t>
            </a:r>
            <a:r>
              <a:rPr sz="1300" spc="-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Faltas’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. </a:t>
            </a:r>
            <a:r>
              <a:rPr sz="1300" spc="-25" dirty="0">
                <a:solidFill>
                  <a:srgbClr val="231F20"/>
                </a:solidFill>
                <a:latin typeface="Zona Pro Regular"/>
                <a:cs typeface="Zona Pro Regular"/>
              </a:rPr>
              <a:t>E,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se</a:t>
            </a:r>
            <a:r>
              <a:rPr sz="13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precisar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do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nosso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apoio,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tiver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dúvidas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ou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sugestões,</a:t>
            </a:r>
            <a:r>
              <a:rPr sz="1300" spc="-3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ligue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para</a:t>
            </a:r>
            <a:r>
              <a:rPr sz="1300" spc="-3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nossa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Central</a:t>
            </a:r>
            <a:r>
              <a:rPr sz="1300" spc="-1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de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Relacionamento: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0800</a:t>
            </a:r>
            <a:r>
              <a:rPr sz="1300" spc="-2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708</a:t>
            </a:r>
            <a:r>
              <a:rPr sz="1300" spc="-20" dirty="0">
                <a:solidFill>
                  <a:srgbClr val="231F20"/>
                </a:solidFill>
                <a:latin typeface="ZonaPro-Bold"/>
                <a:cs typeface="ZonaPro-Bold"/>
              </a:rPr>
              <a:t> 2866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(ligações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de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celulares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e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dirty="0">
                <a:solidFill>
                  <a:srgbClr val="231F20"/>
                </a:solidFill>
                <a:latin typeface="Zona Pro Regular"/>
                <a:cs typeface="Zona Pro Regular"/>
              </a:rPr>
              <a:t>telefones</a:t>
            </a:r>
            <a:r>
              <a:rPr sz="1300" spc="-20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1300" spc="-10" dirty="0">
                <a:solidFill>
                  <a:srgbClr val="231F20"/>
                </a:solidFill>
                <a:latin typeface="Zona Pro Regular"/>
                <a:cs typeface="Zona Pro Regular"/>
              </a:rPr>
              <a:t>fixos).</a:t>
            </a:r>
            <a:endParaRPr sz="1300" dirty="0">
              <a:latin typeface="Zona Pro Regular"/>
              <a:cs typeface="Zona Pro Regular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 dirty="0">
              <a:latin typeface="Zona Pro Regular"/>
              <a:cs typeface="Zona Pro Regular"/>
            </a:endParaRPr>
          </a:p>
          <a:p>
            <a:pPr marL="12700" marR="309880">
              <a:lnSpc>
                <a:spcPct val="121800"/>
              </a:lnSpc>
            </a:pP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Muito</a:t>
            </a:r>
            <a:r>
              <a:rPr sz="1300" spc="-2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obrigada</a:t>
            </a:r>
            <a:r>
              <a:rPr sz="1300" spc="-1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pela</a:t>
            </a:r>
            <a:r>
              <a:rPr sz="1300" spc="-1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parceria</a:t>
            </a:r>
            <a:r>
              <a:rPr sz="1300" spc="-10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e</a:t>
            </a:r>
            <a:r>
              <a:rPr sz="1300" spc="-1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muito</a:t>
            </a:r>
            <a:r>
              <a:rPr sz="1300" spc="-1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sucesso</a:t>
            </a:r>
            <a:r>
              <a:rPr sz="1300" spc="-1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na</a:t>
            </a:r>
            <a:r>
              <a:rPr sz="1300" spc="-10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spc="-20" dirty="0">
                <a:solidFill>
                  <a:srgbClr val="231F20"/>
                </a:solidFill>
                <a:latin typeface="ZonaPro-Bold"/>
                <a:cs typeface="ZonaPro-Bold"/>
              </a:rPr>
              <a:t>data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mais</a:t>
            </a:r>
            <a:r>
              <a:rPr sz="1300" spc="-30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lucrativa</a:t>
            </a:r>
            <a:r>
              <a:rPr sz="1300" spc="-30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dirty="0">
                <a:solidFill>
                  <a:srgbClr val="231F20"/>
                </a:solidFill>
                <a:latin typeface="ZonaPro-Bold"/>
                <a:cs typeface="ZonaPro-Bold"/>
              </a:rPr>
              <a:t>do</a:t>
            </a:r>
            <a:r>
              <a:rPr sz="1300" spc="-25" dirty="0">
                <a:solidFill>
                  <a:srgbClr val="231F20"/>
                </a:solidFill>
                <a:latin typeface="ZonaPro-Bold"/>
                <a:cs typeface="ZonaPro-Bold"/>
              </a:rPr>
              <a:t> </a:t>
            </a:r>
            <a:r>
              <a:rPr sz="1300" spc="-20" dirty="0">
                <a:solidFill>
                  <a:srgbClr val="231F20"/>
                </a:solidFill>
                <a:latin typeface="ZonaPro-Bold"/>
                <a:cs typeface="ZonaPro-Bold"/>
              </a:rPr>
              <a:t>ano!</a:t>
            </a:r>
            <a:endParaRPr sz="1300" dirty="0">
              <a:latin typeface="ZonaPro-Bold"/>
              <a:cs typeface="ZonaPro-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6206" y="1726411"/>
            <a:ext cx="415099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669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231F20"/>
                </a:solidFill>
                <a:latin typeface="Zona Pro Regular"/>
                <a:cs typeface="Zona Pro Regular"/>
              </a:rPr>
              <a:t>REPRESENTANTE </a:t>
            </a:r>
            <a:r>
              <a:rPr sz="2000" dirty="0">
                <a:solidFill>
                  <a:srgbClr val="231F20"/>
                </a:solidFill>
                <a:latin typeface="Zona Pro Regular"/>
                <a:cs typeface="Zona Pro Regular"/>
              </a:rPr>
              <a:t>DA</a:t>
            </a:r>
            <a:r>
              <a:rPr sz="20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2000" dirty="0">
                <a:solidFill>
                  <a:srgbClr val="231F20"/>
                </a:solidFill>
                <a:latin typeface="Zona Pro Regular"/>
                <a:cs typeface="Zona Pro Regular"/>
              </a:rPr>
              <a:t>BELEZA</a:t>
            </a:r>
            <a:r>
              <a:rPr sz="2000" spc="-45" dirty="0">
                <a:solidFill>
                  <a:srgbClr val="231F20"/>
                </a:solidFill>
                <a:latin typeface="Zona Pro Regular"/>
                <a:cs typeface="Zona Pro Regular"/>
              </a:rPr>
              <a:t> </a:t>
            </a:r>
            <a:r>
              <a:rPr sz="2000" spc="-65" dirty="0">
                <a:solidFill>
                  <a:srgbClr val="231F20"/>
                </a:solidFill>
                <a:latin typeface="Zona Pro Regular"/>
                <a:cs typeface="Zona Pro Regular"/>
              </a:rPr>
              <a:t>AVON,</a:t>
            </a:r>
            <a:endParaRPr sz="1900" dirty="0">
              <a:latin typeface="ZonaPro-Black"/>
              <a:cs typeface="ZonaPro-Black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673398" y="9994755"/>
            <a:ext cx="3275329" cy="194310"/>
            <a:chOff x="3673398" y="9994755"/>
            <a:chExt cx="3275329" cy="194310"/>
          </a:xfrm>
        </p:grpSpPr>
        <p:sp>
          <p:nvSpPr>
            <p:cNvPr id="11" name="object 11"/>
            <p:cNvSpPr/>
            <p:nvPr/>
          </p:nvSpPr>
          <p:spPr>
            <a:xfrm>
              <a:off x="3678084" y="9999443"/>
              <a:ext cx="170180" cy="184785"/>
            </a:xfrm>
            <a:custGeom>
              <a:avLst/>
              <a:gdLst/>
              <a:ahLst/>
              <a:cxnLst/>
              <a:rect l="l" t="t" r="r" b="b"/>
              <a:pathLst>
                <a:path w="170179" h="184784">
                  <a:moveTo>
                    <a:pt x="96202" y="108889"/>
                  </a:moveTo>
                  <a:lnTo>
                    <a:pt x="101130" y="76479"/>
                  </a:lnTo>
                  <a:lnTo>
                    <a:pt x="74167" y="76479"/>
                  </a:lnTo>
                  <a:lnTo>
                    <a:pt x="68973" y="108889"/>
                  </a:lnTo>
                  <a:lnTo>
                    <a:pt x="96202" y="108889"/>
                  </a:lnTo>
                  <a:close/>
                </a:path>
                <a:path w="170179" h="184784">
                  <a:moveTo>
                    <a:pt x="138722" y="76479"/>
                  </a:moveTo>
                  <a:lnTo>
                    <a:pt x="133794" y="108889"/>
                  </a:lnTo>
                  <a:lnTo>
                    <a:pt x="161289" y="108889"/>
                  </a:lnTo>
                  <a:lnTo>
                    <a:pt x="161289" y="146227"/>
                  </a:lnTo>
                  <a:lnTo>
                    <a:pt x="127317" y="146227"/>
                  </a:lnTo>
                  <a:lnTo>
                    <a:pt x="121081" y="184607"/>
                  </a:lnTo>
                  <a:lnTo>
                    <a:pt x="83235" y="184607"/>
                  </a:lnTo>
                  <a:lnTo>
                    <a:pt x="89712" y="146227"/>
                  </a:lnTo>
                  <a:lnTo>
                    <a:pt x="62496" y="146227"/>
                  </a:lnTo>
                  <a:lnTo>
                    <a:pt x="56273" y="184607"/>
                  </a:lnTo>
                  <a:lnTo>
                    <a:pt x="18414" y="184607"/>
                  </a:lnTo>
                  <a:lnTo>
                    <a:pt x="24637" y="146227"/>
                  </a:lnTo>
                  <a:lnTo>
                    <a:pt x="0" y="146227"/>
                  </a:lnTo>
                  <a:lnTo>
                    <a:pt x="0" y="108889"/>
                  </a:lnTo>
                  <a:lnTo>
                    <a:pt x="31114" y="108889"/>
                  </a:lnTo>
                  <a:lnTo>
                    <a:pt x="36309" y="76479"/>
                  </a:lnTo>
                  <a:lnTo>
                    <a:pt x="8305" y="76479"/>
                  </a:lnTo>
                  <a:lnTo>
                    <a:pt x="8305" y="39154"/>
                  </a:lnTo>
                  <a:lnTo>
                    <a:pt x="42786" y="39154"/>
                  </a:lnTo>
                  <a:lnTo>
                    <a:pt x="48755" y="0"/>
                  </a:lnTo>
                  <a:lnTo>
                    <a:pt x="86613" y="0"/>
                  </a:lnTo>
                  <a:lnTo>
                    <a:pt x="80644" y="39154"/>
                  </a:lnTo>
                  <a:lnTo>
                    <a:pt x="107607" y="39154"/>
                  </a:lnTo>
                  <a:lnTo>
                    <a:pt x="113576" y="0"/>
                  </a:lnTo>
                  <a:lnTo>
                    <a:pt x="151168" y="0"/>
                  </a:lnTo>
                  <a:lnTo>
                    <a:pt x="145211" y="39154"/>
                  </a:lnTo>
                  <a:lnTo>
                    <a:pt x="169583" y="39154"/>
                  </a:lnTo>
                  <a:lnTo>
                    <a:pt x="169583" y="76479"/>
                  </a:lnTo>
                  <a:lnTo>
                    <a:pt x="138722" y="76479"/>
                  </a:lnTo>
                  <a:close/>
                </a:path>
              </a:pathLst>
            </a:custGeom>
            <a:ln w="93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55681" y="9999441"/>
              <a:ext cx="191135" cy="184785"/>
            </a:xfrm>
            <a:custGeom>
              <a:avLst/>
              <a:gdLst/>
              <a:ahLst/>
              <a:cxnLst/>
              <a:rect l="l" t="t" r="r" b="b"/>
              <a:pathLst>
                <a:path w="191135" h="184784">
                  <a:moveTo>
                    <a:pt x="190830" y="0"/>
                  </a:moveTo>
                  <a:lnTo>
                    <a:pt x="110185" y="184607"/>
                  </a:lnTo>
                  <a:lnTo>
                    <a:pt x="79590" y="184607"/>
                  </a:lnTo>
                  <a:lnTo>
                    <a:pt x="0" y="0"/>
                  </a:lnTo>
                  <a:lnTo>
                    <a:pt x="60147" y="0"/>
                  </a:lnTo>
                  <a:lnTo>
                    <a:pt x="86855" y="74676"/>
                  </a:lnTo>
                  <a:lnTo>
                    <a:pt x="95669" y="101892"/>
                  </a:lnTo>
                  <a:lnTo>
                    <a:pt x="104482" y="74676"/>
                  </a:lnTo>
                  <a:lnTo>
                    <a:pt x="131965" y="0"/>
                  </a:lnTo>
                  <a:lnTo>
                    <a:pt x="190830" y="0"/>
                  </a:lnTo>
                  <a:close/>
                </a:path>
              </a:pathLst>
            </a:custGeom>
            <a:ln w="93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060489" y="9999441"/>
              <a:ext cx="146685" cy="184785"/>
            </a:xfrm>
            <a:custGeom>
              <a:avLst/>
              <a:gdLst/>
              <a:ahLst/>
              <a:cxnLst/>
              <a:rect l="l" t="t" r="r" b="b"/>
              <a:pathLst>
                <a:path w="146685" h="184784">
                  <a:moveTo>
                    <a:pt x="0" y="0"/>
                  </a:moveTo>
                  <a:lnTo>
                    <a:pt x="143649" y="0"/>
                  </a:lnTo>
                  <a:lnTo>
                    <a:pt x="143649" y="44856"/>
                  </a:lnTo>
                  <a:lnTo>
                    <a:pt x="50558" y="44856"/>
                  </a:lnTo>
                  <a:lnTo>
                    <a:pt x="50558" y="73113"/>
                  </a:lnTo>
                  <a:lnTo>
                    <a:pt x="128854" y="73113"/>
                  </a:lnTo>
                  <a:lnTo>
                    <a:pt x="128854" y="114858"/>
                  </a:lnTo>
                  <a:lnTo>
                    <a:pt x="50558" y="114858"/>
                  </a:lnTo>
                  <a:lnTo>
                    <a:pt x="50558" y="139750"/>
                  </a:lnTo>
                  <a:lnTo>
                    <a:pt x="146494" y="139750"/>
                  </a:lnTo>
                  <a:lnTo>
                    <a:pt x="146494" y="184607"/>
                  </a:lnTo>
                  <a:lnTo>
                    <a:pt x="0" y="184607"/>
                  </a:lnTo>
                  <a:lnTo>
                    <a:pt x="0" y="0"/>
                  </a:lnTo>
                  <a:close/>
                </a:path>
              </a:pathLst>
            </a:custGeom>
            <a:ln w="93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27973" y="9999441"/>
              <a:ext cx="199390" cy="184785"/>
            </a:xfrm>
            <a:custGeom>
              <a:avLst/>
              <a:gdLst/>
              <a:ahLst/>
              <a:cxnLst/>
              <a:rect l="l" t="t" r="r" b="b"/>
              <a:pathLst>
                <a:path w="199389" h="184784">
                  <a:moveTo>
                    <a:pt x="198869" y="0"/>
                  </a:moveTo>
                  <a:lnTo>
                    <a:pt x="198869" y="184607"/>
                  </a:lnTo>
                  <a:lnTo>
                    <a:pt x="147535" y="184607"/>
                  </a:lnTo>
                  <a:lnTo>
                    <a:pt x="147535" y="106565"/>
                  </a:lnTo>
                  <a:lnTo>
                    <a:pt x="108115" y="154787"/>
                  </a:lnTo>
                  <a:lnTo>
                    <a:pt x="90741" y="154787"/>
                  </a:lnTo>
                  <a:lnTo>
                    <a:pt x="51066" y="106819"/>
                  </a:lnTo>
                  <a:lnTo>
                    <a:pt x="51066" y="184607"/>
                  </a:lnTo>
                  <a:lnTo>
                    <a:pt x="0" y="184607"/>
                  </a:lnTo>
                  <a:lnTo>
                    <a:pt x="0" y="0"/>
                  </a:lnTo>
                  <a:lnTo>
                    <a:pt x="27216" y="0"/>
                  </a:lnTo>
                  <a:lnTo>
                    <a:pt x="99567" y="88150"/>
                  </a:lnTo>
                  <a:lnTo>
                    <a:pt x="171386" y="0"/>
                  </a:lnTo>
                  <a:lnTo>
                    <a:pt x="198869" y="0"/>
                  </a:lnTo>
                  <a:close/>
                </a:path>
              </a:pathLst>
            </a:custGeom>
            <a:ln w="93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54543" y="9999445"/>
              <a:ext cx="171450" cy="184785"/>
            </a:xfrm>
            <a:custGeom>
              <a:avLst/>
              <a:gdLst/>
              <a:ahLst/>
              <a:cxnLst/>
              <a:rect l="l" t="t" r="r" b="b"/>
              <a:pathLst>
                <a:path w="171450" h="184784">
                  <a:moveTo>
                    <a:pt x="80124" y="138455"/>
                  </a:moveTo>
                  <a:lnTo>
                    <a:pt x="93809" y="135836"/>
                  </a:lnTo>
                  <a:lnTo>
                    <a:pt x="105208" y="127431"/>
                  </a:lnTo>
                  <a:lnTo>
                    <a:pt x="113008" y="112416"/>
                  </a:lnTo>
                  <a:lnTo>
                    <a:pt x="115900" y="89966"/>
                  </a:lnTo>
                  <a:lnTo>
                    <a:pt x="112919" y="71019"/>
                  </a:lnTo>
                  <a:lnTo>
                    <a:pt x="104882" y="57394"/>
                  </a:lnTo>
                  <a:lnTo>
                    <a:pt x="93150" y="49165"/>
                  </a:lnTo>
                  <a:lnTo>
                    <a:pt x="79082" y="46405"/>
                  </a:lnTo>
                  <a:lnTo>
                    <a:pt x="50825" y="46405"/>
                  </a:lnTo>
                  <a:lnTo>
                    <a:pt x="50825" y="138455"/>
                  </a:lnTo>
                  <a:lnTo>
                    <a:pt x="80124" y="138455"/>
                  </a:lnTo>
                  <a:close/>
                </a:path>
                <a:path w="171450" h="184784">
                  <a:moveTo>
                    <a:pt x="0" y="0"/>
                  </a:moveTo>
                  <a:lnTo>
                    <a:pt x="78308" y="0"/>
                  </a:lnTo>
                  <a:lnTo>
                    <a:pt x="116986" y="5708"/>
                  </a:lnTo>
                  <a:lnTo>
                    <a:pt x="146208" y="22718"/>
                  </a:lnTo>
                  <a:lnTo>
                    <a:pt x="164686" y="50861"/>
                  </a:lnTo>
                  <a:lnTo>
                    <a:pt x="171132" y="89966"/>
                  </a:lnTo>
                  <a:lnTo>
                    <a:pt x="165239" y="129582"/>
                  </a:lnTo>
                  <a:lnTo>
                    <a:pt x="147704" y="159356"/>
                  </a:lnTo>
                  <a:lnTo>
                    <a:pt x="118743" y="178095"/>
                  </a:lnTo>
                  <a:lnTo>
                    <a:pt x="78574" y="184607"/>
                  </a:lnTo>
                  <a:lnTo>
                    <a:pt x="0" y="184607"/>
                  </a:lnTo>
                  <a:lnTo>
                    <a:pt x="0" y="0"/>
                  </a:lnTo>
                  <a:close/>
                </a:path>
              </a:pathLst>
            </a:custGeom>
            <a:ln w="93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648993" y="9999441"/>
              <a:ext cx="146685" cy="184785"/>
            </a:xfrm>
            <a:custGeom>
              <a:avLst/>
              <a:gdLst/>
              <a:ahLst/>
              <a:cxnLst/>
              <a:rect l="l" t="t" r="r" b="b"/>
              <a:pathLst>
                <a:path w="146685" h="184784">
                  <a:moveTo>
                    <a:pt x="0" y="0"/>
                  </a:moveTo>
                  <a:lnTo>
                    <a:pt x="143649" y="0"/>
                  </a:lnTo>
                  <a:lnTo>
                    <a:pt x="143649" y="44856"/>
                  </a:lnTo>
                  <a:lnTo>
                    <a:pt x="50558" y="44856"/>
                  </a:lnTo>
                  <a:lnTo>
                    <a:pt x="50558" y="73113"/>
                  </a:lnTo>
                  <a:lnTo>
                    <a:pt x="128854" y="73113"/>
                  </a:lnTo>
                  <a:lnTo>
                    <a:pt x="128854" y="114858"/>
                  </a:lnTo>
                  <a:lnTo>
                    <a:pt x="50558" y="114858"/>
                  </a:lnTo>
                  <a:lnTo>
                    <a:pt x="50558" y="139750"/>
                  </a:lnTo>
                  <a:lnTo>
                    <a:pt x="146494" y="139750"/>
                  </a:lnTo>
                  <a:lnTo>
                    <a:pt x="146494" y="184607"/>
                  </a:lnTo>
                  <a:lnTo>
                    <a:pt x="0" y="184607"/>
                  </a:lnTo>
                  <a:lnTo>
                    <a:pt x="0" y="0"/>
                  </a:lnTo>
                  <a:close/>
                </a:path>
              </a:pathLst>
            </a:custGeom>
            <a:ln w="9372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816462" y="9995293"/>
              <a:ext cx="1934845" cy="193040"/>
            </a:xfrm>
            <a:custGeom>
              <a:avLst/>
              <a:gdLst/>
              <a:ahLst/>
              <a:cxnLst/>
              <a:rect l="l" t="t" r="r" b="b"/>
              <a:pathLst>
                <a:path w="1934845" h="193040">
                  <a:moveTo>
                    <a:pt x="156349" y="74142"/>
                  </a:moveTo>
                  <a:lnTo>
                    <a:pt x="135191" y="22047"/>
                  </a:lnTo>
                  <a:lnTo>
                    <a:pt x="101638" y="7683"/>
                  </a:lnTo>
                  <a:lnTo>
                    <a:pt x="101638" y="75971"/>
                  </a:lnTo>
                  <a:lnTo>
                    <a:pt x="100164" y="86791"/>
                  </a:lnTo>
                  <a:lnTo>
                    <a:pt x="95224" y="95427"/>
                  </a:lnTo>
                  <a:lnTo>
                    <a:pt x="86118" y="101142"/>
                  </a:lnTo>
                  <a:lnTo>
                    <a:pt x="72085" y="103200"/>
                  </a:lnTo>
                  <a:lnTo>
                    <a:pt x="52374" y="103200"/>
                  </a:lnTo>
                  <a:lnTo>
                    <a:pt x="52374" y="47967"/>
                  </a:lnTo>
                  <a:lnTo>
                    <a:pt x="72085" y="47967"/>
                  </a:lnTo>
                  <a:lnTo>
                    <a:pt x="86118" y="49758"/>
                  </a:lnTo>
                  <a:lnTo>
                    <a:pt x="95224" y="55067"/>
                  </a:lnTo>
                  <a:lnTo>
                    <a:pt x="100164" y="63830"/>
                  </a:lnTo>
                  <a:lnTo>
                    <a:pt x="101638" y="75971"/>
                  </a:lnTo>
                  <a:lnTo>
                    <a:pt x="101638" y="7683"/>
                  </a:lnTo>
                  <a:lnTo>
                    <a:pt x="74155" y="4152"/>
                  </a:lnTo>
                  <a:lnTo>
                    <a:pt x="0" y="4152"/>
                  </a:lnTo>
                  <a:lnTo>
                    <a:pt x="0" y="188760"/>
                  </a:lnTo>
                  <a:lnTo>
                    <a:pt x="52374" y="188760"/>
                  </a:lnTo>
                  <a:lnTo>
                    <a:pt x="52374" y="146227"/>
                  </a:lnTo>
                  <a:lnTo>
                    <a:pt x="73367" y="146227"/>
                  </a:lnTo>
                  <a:lnTo>
                    <a:pt x="108762" y="142074"/>
                  </a:lnTo>
                  <a:lnTo>
                    <a:pt x="134797" y="129159"/>
                  </a:lnTo>
                  <a:lnTo>
                    <a:pt x="150863" y="106743"/>
                  </a:lnTo>
                  <a:lnTo>
                    <a:pt x="151460" y="103200"/>
                  </a:lnTo>
                  <a:lnTo>
                    <a:pt x="156349" y="74142"/>
                  </a:lnTo>
                  <a:close/>
                </a:path>
                <a:path w="1934845" h="193040">
                  <a:moveTo>
                    <a:pt x="340156" y="188760"/>
                  </a:moveTo>
                  <a:lnTo>
                    <a:pt x="306184" y="142608"/>
                  </a:lnTo>
                  <a:lnTo>
                    <a:pt x="298932" y="132753"/>
                  </a:lnTo>
                  <a:lnTo>
                    <a:pt x="313232" y="122961"/>
                  </a:lnTo>
                  <a:lnTo>
                    <a:pt x="323723" y="109867"/>
                  </a:lnTo>
                  <a:lnTo>
                    <a:pt x="327253" y="100863"/>
                  </a:lnTo>
                  <a:lnTo>
                    <a:pt x="330187" y="93383"/>
                  </a:lnTo>
                  <a:lnTo>
                    <a:pt x="332384" y="73380"/>
                  </a:lnTo>
                  <a:lnTo>
                    <a:pt x="311315" y="22047"/>
                  </a:lnTo>
                  <a:lnTo>
                    <a:pt x="277152" y="7620"/>
                  </a:lnTo>
                  <a:lnTo>
                    <a:pt x="277152" y="76758"/>
                  </a:lnTo>
                  <a:lnTo>
                    <a:pt x="275628" y="85661"/>
                  </a:lnTo>
                  <a:lnTo>
                    <a:pt x="270598" y="93383"/>
                  </a:lnTo>
                  <a:lnTo>
                    <a:pt x="261391" y="98818"/>
                  </a:lnTo>
                  <a:lnTo>
                    <a:pt x="247332" y="100863"/>
                  </a:lnTo>
                  <a:lnTo>
                    <a:pt x="225298" y="100863"/>
                  </a:lnTo>
                  <a:lnTo>
                    <a:pt x="225298" y="47967"/>
                  </a:lnTo>
                  <a:lnTo>
                    <a:pt x="247332" y="47967"/>
                  </a:lnTo>
                  <a:lnTo>
                    <a:pt x="261391" y="49809"/>
                  </a:lnTo>
                  <a:lnTo>
                    <a:pt x="270598" y="55257"/>
                  </a:lnTo>
                  <a:lnTo>
                    <a:pt x="275628" y="64274"/>
                  </a:lnTo>
                  <a:lnTo>
                    <a:pt x="277152" y="76758"/>
                  </a:lnTo>
                  <a:lnTo>
                    <a:pt x="277152" y="7620"/>
                  </a:lnTo>
                  <a:lnTo>
                    <a:pt x="250190" y="4152"/>
                  </a:lnTo>
                  <a:lnTo>
                    <a:pt x="172923" y="4152"/>
                  </a:lnTo>
                  <a:lnTo>
                    <a:pt x="172923" y="188760"/>
                  </a:lnTo>
                  <a:lnTo>
                    <a:pt x="225298" y="188760"/>
                  </a:lnTo>
                  <a:lnTo>
                    <a:pt x="225298" y="142608"/>
                  </a:lnTo>
                  <a:lnTo>
                    <a:pt x="245783" y="142608"/>
                  </a:lnTo>
                  <a:lnTo>
                    <a:pt x="276123" y="188760"/>
                  </a:lnTo>
                  <a:lnTo>
                    <a:pt x="340156" y="188760"/>
                  </a:lnTo>
                  <a:close/>
                </a:path>
                <a:path w="1934845" h="193040">
                  <a:moveTo>
                    <a:pt x="500621" y="143852"/>
                  </a:moveTo>
                  <a:lnTo>
                    <a:pt x="404685" y="143852"/>
                  </a:lnTo>
                  <a:lnTo>
                    <a:pt x="404685" y="118452"/>
                  </a:lnTo>
                  <a:lnTo>
                    <a:pt x="482981" y="118452"/>
                  </a:lnTo>
                  <a:lnTo>
                    <a:pt x="482981" y="77812"/>
                  </a:lnTo>
                  <a:lnTo>
                    <a:pt x="404685" y="77812"/>
                  </a:lnTo>
                  <a:lnTo>
                    <a:pt x="404685" y="48602"/>
                  </a:lnTo>
                  <a:lnTo>
                    <a:pt x="497776" y="48602"/>
                  </a:lnTo>
                  <a:lnTo>
                    <a:pt x="497776" y="4152"/>
                  </a:lnTo>
                  <a:lnTo>
                    <a:pt x="354126" y="4152"/>
                  </a:lnTo>
                  <a:lnTo>
                    <a:pt x="354126" y="48602"/>
                  </a:lnTo>
                  <a:lnTo>
                    <a:pt x="354126" y="77812"/>
                  </a:lnTo>
                  <a:lnTo>
                    <a:pt x="354126" y="118452"/>
                  </a:lnTo>
                  <a:lnTo>
                    <a:pt x="354126" y="143852"/>
                  </a:lnTo>
                  <a:lnTo>
                    <a:pt x="354126" y="188302"/>
                  </a:lnTo>
                  <a:lnTo>
                    <a:pt x="500621" y="188302"/>
                  </a:lnTo>
                  <a:lnTo>
                    <a:pt x="500621" y="143852"/>
                  </a:lnTo>
                  <a:close/>
                </a:path>
                <a:path w="1934845" h="193040">
                  <a:moveTo>
                    <a:pt x="668375" y="131724"/>
                  </a:moveTo>
                  <a:lnTo>
                    <a:pt x="651992" y="91465"/>
                  </a:lnTo>
                  <a:lnTo>
                    <a:pt x="608990" y="74155"/>
                  </a:lnTo>
                  <a:lnTo>
                    <a:pt x="592162" y="70370"/>
                  </a:lnTo>
                  <a:lnTo>
                    <a:pt x="580186" y="66636"/>
                  </a:lnTo>
                  <a:lnTo>
                    <a:pt x="572998" y="62128"/>
                  </a:lnTo>
                  <a:lnTo>
                    <a:pt x="570623" y="56007"/>
                  </a:lnTo>
                  <a:lnTo>
                    <a:pt x="570623" y="47967"/>
                  </a:lnTo>
                  <a:lnTo>
                    <a:pt x="578662" y="45377"/>
                  </a:lnTo>
                  <a:lnTo>
                    <a:pt x="590588" y="45377"/>
                  </a:lnTo>
                  <a:lnTo>
                    <a:pt x="603389" y="46278"/>
                  </a:lnTo>
                  <a:lnTo>
                    <a:pt x="616254" y="48653"/>
                  </a:lnTo>
                  <a:lnTo>
                    <a:pt x="628726" y="52044"/>
                  </a:lnTo>
                  <a:lnTo>
                    <a:pt x="640372" y="56007"/>
                  </a:lnTo>
                  <a:lnTo>
                    <a:pt x="661885" y="14516"/>
                  </a:lnTo>
                  <a:lnTo>
                    <a:pt x="646582" y="8356"/>
                  </a:lnTo>
                  <a:lnTo>
                    <a:pt x="629666" y="3886"/>
                  </a:lnTo>
                  <a:lnTo>
                    <a:pt x="610908" y="1168"/>
                  </a:lnTo>
                  <a:lnTo>
                    <a:pt x="590067" y="254"/>
                  </a:lnTo>
                  <a:lnTo>
                    <a:pt x="557466" y="4445"/>
                  </a:lnTo>
                  <a:lnTo>
                    <a:pt x="534314" y="16433"/>
                  </a:lnTo>
                  <a:lnTo>
                    <a:pt x="520496" y="35382"/>
                  </a:lnTo>
                  <a:lnTo>
                    <a:pt x="515912" y="60413"/>
                  </a:lnTo>
                  <a:lnTo>
                    <a:pt x="521055" y="84709"/>
                  </a:lnTo>
                  <a:lnTo>
                    <a:pt x="535520" y="101358"/>
                  </a:lnTo>
                  <a:lnTo>
                    <a:pt x="557809" y="112306"/>
                  </a:lnTo>
                  <a:lnTo>
                    <a:pt x="586447" y="119532"/>
                  </a:lnTo>
                  <a:lnTo>
                    <a:pt x="598665" y="122415"/>
                  </a:lnTo>
                  <a:lnTo>
                    <a:pt x="606856" y="125857"/>
                  </a:lnTo>
                  <a:lnTo>
                    <a:pt x="611454" y="130213"/>
                  </a:lnTo>
                  <a:lnTo>
                    <a:pt x="612889" y="135864"/>
                  </a:lnTo>
                  <a:lnTo>
                    <a:pt x="612889" y="145199"/>
                  </a:lnTo>
                  <a:lnTo>
                    <a:pt x="604850" y="148577"/>
                  </a:lnTo>
                  <a:lnTo>
                    <a:pt x="591375" y="148577"/>
                  </a:lnTo>
                  <a:lnTo>
                    <a:pt x="576732" y="147307"/>
                  </a:lnTo>
                  <a:lnTo>
                    <a:pt x="561060" y="143878"/>
                  </a:lnTo>
                  <a:lnTo>
                    <a:pt x="545820" y="138836"/>
                  </a:lnTo>
                  <a:lnTo>
                    <a:pt x="532511" y="132753"/>
                  </a:lnTo>
                  <a:lnTo>
                    <a:pt x="512800" y="175018"/>
                  </a:lnTo>
                  <a:lnTo>
                    <a:pt x="530974" y="182841"/>
                  </a:lnTo>
                  <a:lnTo>
                    <a:pt x="549935" y="188442"/>
                  </a:lnTo>
                  <a:lnTo>
                    <a:pt x="570547" y="191795"/>
                  </a:lnTo>
                  <a:lnTo>
                    <a:pt x="593699" y="192913"/>
                  </a:lnTo>
                  <a:lnTo>
                    <a:pt x="627570" y="188823"/>
                  </a:lnTo>
                  <a:lnTo>
                    <a:pt x="650773" y="176898"/>
                  </a:lnTo>
                  <a:lnTo>
                    <a:pt x="664108" y="157695"/>
                  </a:lnTo>
                  <a:lnTo>
                    <a:pt x="668375" y="131724"/>
                  </a:lnTo>
                  <a:close/>
                </a:path>
                <a:path w="1934845" h="193040">
                  <a:moveTo>
                    <a:pt x="831951" y="143852"/>
                  </a:moveTo>
                  <a:lnTo>
                    <a:pt x="736015" y="143852"/>
                  </a:lnTo>
                  <a:lnTo>
                    <a:pt x="736015" y="118452"/>
                  </a:lnTo>
                  <a:lnTo>
                    <a:pt x="814311" y="118452"/>
                  </a:lnTo>
                  <a:lnTo>
                    <a:pt x="814311" y="77812"/>
                  </a:lnTo>
                  <a:lnTo>
                    <a:pt x="736015" y="77812"/>
                  </a:lnTo>
                  <a:lnTo>
                    <a:pt x="736015" y="48602"/>
                  </a:lnTo>
                  <a:lnTo>
                    <a:pt x="829106" y="48602"/>
                  </a:lnTo>
                  <a:lnTo>
                    <a:pt x="829106" y="4152"/>
                  </a:lnTo>
                  <a:lnTo>
                    <a:pt x="685457" y="4152"/>
                  </a:lnTo>
                  <a:lnTo>
                    <a:pt x="685457" y="48602"/>
                  </a:lnTo>
                  <a:lnTo>
                    <a:pt x="685457" y="77812"/>
                  </a:lnTo>
                  <a:lnTo>
                    <a:pt x="685457" y="118452"/>
                  </a:lnTo>
                  <a:lnTo>
                    <a:pt x="685457" y="143852"/>
                  </a:lnTo>
                  <a:lnTo>
                    <a:pt x="685457" y="188302"/>
                  </a:lnTo>
                  <a:lnTo>
                    <a:pt x="831951" y="188302"/>
                  </a:lnTo>
                  <a:lnTo>
                    <a:pt x="831951" y="143852"/>
                  </a:lnTo>
                  <a:close/>
                </a:path>
                <a:path w="1934845" h="193040">
                  <a:moveTo>
                    <a:pt x="1026922" y="4152"/>
                  </a:moveTo>
                  <a:lnTo>
                    <a:pt x="975067" y="4152"/>
                  </a:lnTo>
                  <a:lnTo>
                    <a:pt x="975067" y="96456"/>
                  </a:lnTo>
                  <a:lnTo>
                    <a:pt x="879386" y="4152"/>
                  </a:lnTo>
                  <a:lnTo>
                    <a:pt x="852944" y="4152"/>
                  </a:lnTo>
                  <a:lnTo>
                    <a:pt x="852944" y="188760"/>
                  </a:lnTo>
                  <a:lnTo>
                    <a:pt x="904798" y="188760"/>
                  </a:lnTo>
                  <a:lnTo>
                    <a:pt x="904798" y="96189"/>
                  </a:lnTo>
                  <a:lnTo>
                    <a:pt x="999959" y="188760"/>
                  </a:lnTo>
                  <a:lnTo>
                    <a:pt x="1026922" y="188760"/>
                  </a:lnTo>
                  <a:lnTo>
                    <a:pt x="1026922" y="4152"/>
                  </a:lnTo>
                  <a:close/>
                </a:path>
                <a:path w="1934845" h="193040">
                  <a:moveTo>
                    <a:pt x="1206322" y="3594"/>
                  </a:moveTo>
                  <a:lnTo>
                    <a:pt x="1044524" y="3594"/>
                  </a:lnTo>
                  <a:lnTo>
                    <a:pt x="1044524" y="51854"/>
                  </a:lnTo>
                  <a:lnTo>
                    <a:pt x="1098715" y="51854"/>
                  </a:lnTo>
                  <a:lnTo>
                    <a:pt x="1098715" y="189014"/>
                  </a:lnTo>
                  <a:lnTo>
                    <a:pt x="1152398" y="189014"/>
                  </a:lnTo>
                  <a:lnTo>
                    <a:pt x="1152398" y="51854"/>
                  </a:lnTo>
                  <a:lnTo>
                    <a:pt x="1206322" y="51854"/>
                  </a:lnTo>
                  <a:lnTo>
                    <a:pt x="1206322" y="3594"/>
                  </a:lnTo>
                  <a:close/>
                </a:path>
                <a:path w="1934845" h="193040">
                  <a:moveTo>
                    <a:pt x="1370685" y="143852"/>
                  </a:moveTo>
                  <a:lnTo>
                    <a:pt x="1274749" y="143852"/>
                  </a:lnTo>
                  <a:lnTo>
                    <a:pt x="1274749" y="118452"/>
                  </a:lnTo>
                  <a:lnTo>
                    <a:pt x="1353045" y="118452"/>
                  </a:lnTo>
                  <a:lnTo>
                    <a:pt x="1353045" y="77812"/>
                  </a:lnTo>
                  <a:lnTo>
                    <a:pt x="1274749" y="77812"/>
                  </a:lnTo>
                  <a:lnTo>
                    <a:pt x="1274749" y="48602"/>
                  </a:lnTo>
                  <a:lnTo>
                    <a:pt x="1367840" y="48602"/>
                  </a:lnTo>
                  <a:lnTo>
                    <a:pt x="1367840" y="4152"/>
                  </a:lnTo>
                  <a:lnTo>
                    <a:pt x="1224191" y="4152"/>
                  </a:lnTo>
                  <a:lnTo>
                    <a:pt x="1224191" y="48602"/>
                  </a:lnTo>
                  <a:lnTo>
                    <a:pt x="1224191" y="77812"/>
                  </a:lnTo>
                  <a:lnTo>
                    <a:pt x="1224191" y="118452"/>
                  </a:lnTo>
                  <a:lnTo>
                    <a:pt x="1224191" y="143852"/>
                  </a:lnTo>
                  <a:lnTo>
                    <a:pt x="1224191" y="188302"/>
                  </a:lnTo>
                  <a:lnTo>
                    <a:pt x="1370685" y="188302"/>
                  </a:lnTo>
                  <a:lnTo>
                    <a:pt x="1370685" y="143852"/>
                  </a:lnTo>
                  <a:close/>
                </a:path>
                <a:path w="1934845" h="193040">
                  <a:moveTo>
                    <a:pt x="1584325" y="188760"/>
                  </a:moveTo>
                  <a:lnTo>
                    <a:pt x="1571942" y="162064"/>
                  </a:lnTo>
                  <a:lnTo>
                    <a:pt x="1553197" y="121602"/>
                  </a:lnTo>
                  <a:lnTo>
                    <a:pt x="1527949" y="67157"/>
                  </a:lnTo>
                  <a:lnTo>
                    <a:pt x="1500060" y="6985"/>
                  </a:lnTo>
                  <a:lnTo>
                    <a:pt x="1500060" y="121602"/>
                  </a:lnTo>
                  <a:lnTo>
                    <a:pt x="1461947" y="121602"/>
                  </a:lnTo>
                  <a:lnTo>
                    <a:pt x="1469720" y="101892"/>
                  </a:lnTo>
                  <a:lnTo>
                    <a:pt x="1481137" y="67157"/>
                  </a:lnTo>
                  <a:lnTo>
                    <a:pt x="1492288" y="101892"/>
                  </a:lnTo>
                  <a:lnTo>
                    <a:pt x="1500060" y="121602"/>
                  </a:lnTo>
                  <a:lnTo>
                    <a:pt x="1500060" y="6985"/>
                  </a:lnTo>
                  <a:lnTo>
                    <a:pt x="1498752" y="4152"/>
                  </a:lnTo>
                  <a:lnTo>
                    <a:pt x="1462976" y="4152"/>
                  </a:lnTo>
                  <a:lnTo>
                    <a:pt x="1377670" y="188760"/>
                  </a:lnTo>
                  <a:lnTo>
                    <a:pt x="1434973" y="188760"/>
                  </a:lnTo>
                  <a:lnTo>
                    <a:pt x="1446898" y="162064"/>
                  </a:lnTo>
                  <a:lnTo>
                    <a:pt x="1514830" y="162064"/>
                  </a:lnTo>
                  <a:lnTo>
                    <a:pt x="1526768" y="188760"/>
                  </a:lnTo>
                  <a:lnTo>
                    <a:pt x="1584325" y="188760"/>
                  </a:lnTo>
                  <a:close/>
                </a:path>
                <a:path w="1934845" h="193040">
                  <a:moveTo>
                    <a:pt x="1738579" y="4152"/>
                  </a:moveTo>
                  <a:lnTo>
                    <a:pt x="1679714" y="4152"/>
                  </a:lnTo>
                  <a:lnTo>
                    <a:pt x="1652231" y="78828"/>
                  </a:lnTo>
                  <a:lnTo>
                    <a:pt x="1643418" y="106045"/>
                  </a:lnTo>
                  <a:lnTo>
                    <a:pt x="1634604" y="78828"/>
                  </a:lnTo>
                  <a:lnTo>
                    <a:pt x="1607896" y="4152"/>
                  </a:lnTo>
                  <a:lnTo>
                    <a:pt x="1547749" y="4152"/>
                  </a:lnTo>
                  <a:lnTo>
                    <a:pt x="1627339" y="188760"/>
                  </a:lnTo>
                  <a:lnTo>
                    <a:pt x="1657934" y="188760"/>
                  </a:lnTo>
                  <a:lnTo>
                    <a:pt x="1738579" y="4152"/>
                  </a:lnTo>
                  <a:close/>
                </a:path>
                <a:path w="1934845" h="193040">
                  <a:moveTo>
                    <a:pt x="1934578" y="96456"/>
                  </a:moveTo>
                  <a:lnTo>
                    <a:pt x="1927237" y="57429"/>
                  </a:lnTo>
                  <a:lnTo>
                    <a:pt x="1920659" y="47713"/>
                  </a:lnTo>
                  <a:lnTo>
                    <a:pt x="1906574" y="26936"/>
                  </a:lnTo>
                  <a:lnTo>
                    <a:pt x="1879346" y="10020"/>
                  </a:lnTo>
                  <a:lnTo>
                    <a:pt x="1879346" y="96456"/>
                  </a:lnTo>
                  <a:lnTo>
                    <a:pt x="1876120" y="116319"/>
                  </a:lnTo>
                  <a:lnTo>
                    <a:pt x="1866900" y="131724"/>
                  </a:lnTo>
                  <a:lnTo>
                    <a:pt x="1852447" y="141668"/>
                  </a:lnTo>
                  <a:lnTo>
                    <a:pt x="1833460" y="145211"/>
                  </a:lnTo>
                  <a:lnTo>
                    <a:pt x="1814588" y="141668"/>
                  </a:lnTo>
                  <a:lnTo>
                    <a:pt x="1800110" y="131724"/>
                  </a:lnTo>
                  <a:lnTo>
                    <a:pt x="1790827" y="116319"/>
                  </a:lnTo>
                  <a:lnTo>
                    <a:pt x="1787563" y="96456"/>
                  </a:lnTo>
                  <a:lnTo>
                    <a:pt x="1790827" y="76593"/>
                  </a:lnTo>
                  <a:lnTo>
                    <a:pt x="1800110" y="61188"/>
                  </a:lnTo>
                  <a:lnTo>
                    <a:pt x="1814588" y="51244"/>
                  </a:lnTo>
                  <a:lnTo>
                    <a:pt x="1833460" y="47713"/>
                  </a:lnTo>
                  <a:lnTo>
                    <a:pt x="1852447" y="51244"/>
                  </a:lnTo>
                  <a:lnTo>
                    <a:pt x="1866900" y="61188"/>
                  </a:lnTo>
                  <a:lnTo>
                    <a:pt x="1876120" y="76593"/>
                  </a:lnTo>
                  <a:lnTo>
                    <a:pt x="1879346" y="96456"/>
                  </a:lnTo>
                  <a:lnTo>
                    <a:pt x="1879346" y="10020"/>
                  </a:lnTo>
                  <a:lnTo>
                    <a:pt x="1874634" y="7086"/>
                  </a:lnTo>
                  <a:lnTo>
                    <a:pt x="1833460" y="0"/>
                  </a:lnTo>
                  <a:lnTo>
                    <a:pt x="1792287" y="7086"/>
                  </a:lnTo>
                  <a:lnTo>
                    <a:pt x="1760347" y="26936"/>
                  </a:lnTo>
                  <a:lnTo>
                    <a:pt x="1739684" y="57429"/>
                  </a:lnTo>
                  <a:lnTo>
                    <a:pt x="1732343" y="96456"/>
                  </a:lnTo>
                  <a:lnTo>
                    <a:pt x="1739722" y="135483"/>
                  </a:lnTo>
                  <a:lnTo>
                    <a:pt x="1760448" y="165989"/>
                  </a:lnTo>
                  <a:lnTo>
                    <a:pt x="1792389" y="185839"/>
                  </a:lnTo>
                  <a:lnTo>
                    <a:pt x="1833460" y="192925"/>
                  </a:lnTo>
                  <a:lnTo>
                    <a:pt x="1874748" y="185839"/>
                  </a:lnTo>
                  <a:lnTo>
                    <a:pt x="1906676" y="165989"/>
                  </a:lnTo>
                  <a:lnTo>
                    <a:pt x="1920709" y="145211"/>
                  </a:lnTo>
                  <a:lnTo>
                    <a:pt x="1927275" y="135483"/>
                  </a:lnTo>
                  <a:lnTo>
                    <a:pt x="1934578" y="9645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74361" y="9999441"/>
              <a:ext cx="173977" cy="184607"/>
            </a:xfrm>
            <a:prstGeom prst="rect">
              <a:avLst/>
            </a:prstGeom>
          </p:spPr>
        </p:pic>
      </p:grpSp>
      <p:sp>
        <p:nvSpPr>
          <p:cNvPr id="23" name="object 3">
            <a:extLst>
              <a:ext uri="{FF2B5EF4-FFF2-40B4-BE49-F238E27FC236}">
                <a16:creationId xmlns:a16="http://schemas.microsoft.com/office/drawing/2014/main" id="{F322AB29-8CFF-57B5-4BA3-BDD78699F28A}"/>
              </a:ext>
            </a:extLst>
          </p:cNvPr>
          <p:cNvSpPr txBox="1"/>
          <p:nvPr/>
        </p:nvSpPr>
        <p:spPr>
          <a:xfrm>
            <a:off x="1296206" y="2908369"/>
            <a:ext cx="4150995" cy="305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25"/>
              </a:spcBef>
            </a:pPr>
            <a:r>
              <a:rPr lang="pt-BR" sz="1900" b="1">
                <a:solidFill>
                  <a:srgbClr val="231F20"/>
                </a:solidFill>
                <a:latin typeface="ZonaPro-Black"/>
                <a:cs typeface="ZonaPro-Black"/>
              </a:rPr>
              <a:t>Aqui</a:t>
            </a:r>
            <a:r>
              <a:rPr lang="pt-BR" sz="1900" b="1" spc="-25">
                <a:solidFill>
                  <a:srgbClr val="231F20"/>
                </a:solidFill>
                <a:latin typeface="ZonaPro-Black"/>
                <a:cs typeface="ZonaPro-Black"/>
              </a:rPr>
              <a:t> </a:t>
            </a:r>
            <a:r>
              <a:rPr lang="pt-BR" sz="1900" b="1">
                <a:solidFill>
                  <a:srgbClr val="231F20"/>
                </a:solidFill>
                <a:latin typeface="ZonaPro-Black"/>
                <a:cs typeface="ZonaPro-Black"/>
              </a:rPr>
              <a:t>na</a:t>
            </a:r>
            <a:r>
              <a:rPr lang="pt-BR" sz="1900" b="1" spc="-25">
                <a:solidFill>
                  <a:srgbClr val="231F20"/>
                </a:solidFill>
                <a:latin typeface="ZonaPro-Black"/>
                <a:cs typeface="ZonaPro-Black"/>
              </a:rPr>
              <a:t> </a:t>
            </a:r>
            <a:r>
              <a:rPr lang="pt-BR" sz="1900" b="1" spc="-40">
                <a:solidFill>
                  <a:srgbClr val="231F20"/>
                </a:solidFill>
                <a:latin typeface="ZonaPro-Black"/>
                <a:cs typeface="ZonaPro-Black"/>
              </a:rPr>
              <a:t>Avon,</a:t>
            </a:r>
            <a:r>
              <a:rPr lang="pt-BR" sz="1900" b="1" spc="-25">
                <a:solidFill>
                  <a:srgbClr val="231F20"/>
                </a:solidFill>
                <a:latin typeface="ZonaPro-Black"/>
                <a:cs typeface="ZonaPro-Black"/>
              </a:rPr>
              <a:t> </a:t>
            </a:r>
            <a:r>
              <a:rPr lang="pt-BR" sz="1900" b="1">
                <a:solidFill>
                  <a:srgbClr val="231F20"/>
                </a:solidFill>
                <a:latin typeface="ZonaPro-Black"/>
                <a:cs typeface="ZonaPro-Black"/>
              </a:rPr>
              <a:t>o</a:t>
            </a:r>
            <a:r>
              <a:rPr lang="pt-BR" sz="1900" b="1" spc="-25">
                <a:solidFill>
                  <a:srgbClr val="231F20"/>
                </a:solidFill>
                <a:latin typeface="ZonaPro-Black"/>
                <a:cs typeface="ZonaPro-Black"/>
              </a:rPr>
              <a:t> </a:t>
            </a:r>
            <a:r>
              <a:rPr lang="pt-BR" sz="1900" b="1">
                <a:solidFill>
                  <a:srgbClr val="231F20"/>
                </a:solidFill>
                <a:latin typeface="ZonaPro-Black"/>
                <a:cs typeface="ZonaPro-Black"/>
              </a:rPr>
              <a:t>Natal</a:t>
            </a:r>
            <a:r>
              <a:rPr lang="pt-BR" sz="1900" b="1" spc="-25">
                <a:solidFill>
                  <a:srgbClr val="231F20"/>
                </a:solidFill>
                <a:latin typeface="ZonaPro-Black"/>
                <a:cs typeface="ZonaPro-Black"/>
              </a:rPr>
              <a:t> </a:t>
            </a:r>
            <a:r>
              <a:rPr lang="pt-BR" sz="1900" b="1">
                <a:solidFill>
                  <a:srgbClr val="231F20"/>
                </a:solidFill>
                <a:latin typeface="ZonaPro-Black"/>
                <a:cs typeface="ZonaPro-Black"/>
              </a:rPr>
              <a:t>já</a:t>
            </a:r>
            <a:r>
              <a:rPr lang="pt-BR" sz="1900" b="1" spc="-25">
                <a:solidFill>
                  <a:srgbClr val="231F20"/>
                </a:solidFill>
                <a:latin typeface="ZonaPro-Black"/>
                <a:cs typeface="ZonaPro-Black"/>
              </a:rPr>
              <a:t> </a:t>
            </a:r>
            <a:r>
              <a:rPr lang="pt-BR" sz="1900" b="1" spc="-10">
                <a:solidFill>
                  <a:srgbClr val="231F20"/>
                </a:solidFill>
                <a:latin typeface="ZonaPro-Black"/>
                <a:cs typeface="ZonaPro-Black"/>
              </a:rPr>
              <a:t>começou!</a:t>
            </a:r>
            <a:endParaRPr lang="pt-BR" sz="1900" dirty="0">
              <a:latin typeface="ZonaPro-Black"/>
              <a:cs typeface="ZonaPro-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197</Words>
  <Application>Microsoft Macintosh PowerPoint</Application>
  <PresentationFormat>Personalizar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Calibri</vt:lpstr>
      <vt:lpstr>Zona Pro Regular</vt:lpstr>
      <vt:lpstr>ZonaPro-Black</vt:lpstr>
      <vt:lpstr>ZonaPro-Bold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Avon_AlternativaNatal_CP03_Carta</dc:title>
  <cp:lastModifiedBy>Agência Wonderful</cp:lastModifiedBy>
  <cp:revision>2</cp:revision>
  <dcterms:created xsi:type="dcterms:W3CDTF">2022-10-25T20:29:58Z</dcterms:created>
  <dcterms:modified xsi:type="dcterms:W3CDTF">2022-10-25T20:47:25Z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2022-10-25T00:00:00Z</vt:filetime>
  </property>
  <property fmtid="{D5CDD505-2E9C-101B-9397-08002B2CF9AE}" pid="3" name="Creator">
    <vt:lpwstr>Adobe Illustrator 26.5 (Macintosh)</vt:lpwstr>
  </property>
  <property fmtid="{D5CDD505-2E9C-101B-9397-08002B2CF9AE}" pid="4" name="GTS_PDFXConformance">
    <vt:lpwstr>PDF/X-1a:2001</vt:lpwstr>
  </property>
  <property fmtid="{D5CDD505-2E9C-101B-9397-08002B2CF9AE}" pid="5" name="GTS_PDFXVersion">
    <vt:lpwstr>PDF/X-1:2001</vt:lpwstr>
  </property>
  <property fmtid="{D5CDD505-2E9C-101B-9397-08002B2CF9AE}" pid="6" name="LastSaved">
    <vt:filetime>2022-10-25T00:00:00Z</vt:filetime>
  </property>
  <property fmtid="{D5CDD505-2E9C-101B-9397-08002B2CF9AE}" pid="7" name="Producer">
    <vt:lpwstr>Adobe PDF library 16.07</vt:lpwstr>
  </property>
</Properties>
</file>