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705" r:id="rId5"/>
    <p:sldMasterId id="2147484145" r:id="rId6"/>
    <p:sldMasterId id="2147483689" r:id="rId7"/>
    <p:sldMasterId id="2147483685" r:id="rId8"/>
    <p:sldMasterId id="2147484262" r:id="rId9"/>
  </p:sldMasterIdLst>
  <p:notesMasterIdLst>
    <p:notesMasterId r:id="rId26"/>
  </p:notesMasterIdLst>
  <p:handoutMasterIdLst>
    <p:handoutMasterId r:id="rId27"/>
  </p:handoutMasterIdLst>
  <p:sldIdLst>
    <p:sldId id="2142534838" r:id="rId10"/>
    <p:sldId id="2147377690" r:id="rId11"/>
    <p:sldId id="2147377693" r:id="rId12"/>
    <p:sldId id="2147377920" r:id="rId13"/>
    <p:sldId id="2147377927" r:id="rId14"/>
    <p:sldId id="2147377928" r:id="rId15"/>
    <p:sldId id="2147377929" r:id="rId16"/>
    <p:sldId id="2147377930" r:id="rId17"/>
    <p:sldId id="2147377921" r:id="rId18"/>
    <p:sldId id="2147377922" r:id="rId19"/>
    <p:sldId id="2147377923" r:id="rId20"/>
    <p:sldId id="2147377924" r:id="rId21"/>
    <p:sldId id="2147377925" r:id="rId22"/>
    <p:sldId id="2147377926" r:id="rId23"/>
    <p:sldId id="2147377691" r:id="rId24"/>
    <p:sldId id="1448942103" r:id="rId25"/>
  </p:sldIdLst>
  <p:sldSz cx="12192000" cy="6858000"/>
  <p:notesSz cx="20104100" cy="11309350"/>
  <p:defaultTextStyle>
    <a:defPPr>
      <a:defRPr lang="en-US"/>
    </a:defPPr>
    <a:lvl1pPr marL="0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1pPr>
    <a:lvl2pPr marL="277220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2pPr>
    <a:lvl3pPr marL="554440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3pPr>
    <a:lvl4pPr marL="831661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4pPr>
    <a:lvl5pPr marL="1108882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5pPr>
    <a:lvl6pPr marL="1386102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6pPr>
    <a:lvl7pPr marL="1663322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7pPr>
    <a:lvl8pPr marL="1940543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8pPr>
    <a:lvl9pPr marL="2217763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46" userDrawn="1">
          <p15:clr>
            <a:srgbClr val="A4A3A4"/>
          </p15:clr>
        </p15:guide>
        <p15:guide id="2" pos="13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atriz Marqueti/SPO/BR" initials="BM" lastIdx="1" clrIdx="0">
    <p:extLst>
      <p:ext uri="{19B8F6BF-5375-455C-9EA6-DF929625EA0E}">
        <p15:presenceInfo xmlns:p15="http://schemas.microsoft.com/office/powerpoint/2012/main" userId="S::beatriz.marqueti@avon.com::cb293b72-7344-4972-90c5-6d756b7668f4" providerId="AD"/>
      </p:ext>
    </p:extLst>
  </p:cmAuthor>
  <p:cmAuthor id="2" name="Beatriz Alves/LAR/BR" initials="BA" lastIdx="1" clrIdx="1">
    <p:extLst>
      <p:ext uri="{19B8F6BF-5375-455C-9EA6-DF929625EA0E}">
        <p15:presenceInfo xmlns:p15="http://schemas.microsoft.com/office/powerpoint/2012/main" userId="S::beatriz.alves@avon.com::310ee900-12ad-4f71-8207-aa6e1cf7ca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FF0066"/>
    <a:srgbClr val="EA2F8A"/>
    <a:srgbClr val="CC0099"/>
    <a:srgbClr val="CD29B9"/>
    <a:srgbClr val="FFC000"/>
    <a:srgbClr val="B7C5DE"/>
    <a:srgbClr val="9CAFD2"/>
    <a:srgbClr val="484848"/>
    <a:srgbClr val="E426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AE2F8B-CE0E-409F-A2D4-34BD4F45533E}" v="1" dt="2022-10-25T21:50:14.90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0909" autoAdjust="0"/>
  </p:normalViewPr>
  <p:slideViewPr>
    <p:cSldViewPr snapToGrid="0">
      <p:cViewPr varScale="1">
        <p:scale>
          <a:sx n="65" d="100"/>
          <a:sy n="65" d="100"/>
        </p:scale>
        <p:origin x="894" y="78"/>
      </p:cViewPr>
      <p:guideLst>
        <p:guide orient="horz" pos="1746"/>
        <p:guide pos="131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commentAuthors" Target="commentAuthor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Master" Target="slideMasters/slideMaster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5B416A9-0B43-0643-A8D3-C4857CE948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F48489-224E-834D-9A3E-402EF93C6F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9467CB-5735-0544-9B47-0567CD312ABE}" type="datetimeFigureOut">
              <a:rPr lang="x-none" smtClean="0"/>
              <a:t>10/25/2022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51FB25-B47F-8B43-BF3A-8E055B5B89C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955D92-CA20-D841-B70B-6F6E6013E3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9E1C8D-560C-A042-AF4C-5CACD3C42B79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80226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FF2B7-82C7-9847-A805-DA308332662D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61F9C-3C6B-2F43-B7DE-9AD6E568D03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1464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1pPr>
    <a:lvl2pPr marL="277220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2pPr>
    <a:lvl3pPr marL="554440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3pPr>
    <a:lvl4pPr marL="831661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4pPr>
    <a:lvl5pPr marL="1108882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5pPr>
    <a:lvl6pPr marL="1386102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6pPr>
    <a:lvl7pPr marL="1663322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7pPr>
    <a:lvl8pPr marL="1940543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8pPr>
    <a:lvl9pPr marL="2217763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022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0772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2441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7649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6895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241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9788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4198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4964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342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41297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799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46413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6092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90" r="2071" b="1830"/>
          <a:stretch/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65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D6A25F6-053E-40F5-B571-50A6858C1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48C95-1C1A-4D83-8E79-D7F1CC1028B2}" type="datetimeFigureOut">
              <a:rPr lang="pt-BR" smtClean="0"/>
              <a:t>25/10/2022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BB0F9BE-7B68-4A58-8039-B170F4454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85FF03C-7B05-4C84-B451-214B0BDC2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B8E2-2126-449A-B784-8FEE7B6368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9843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Agenda /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602619-2113-FA47-95ED-474C1E347A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Copy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691BF1F-7B0E-DF4F-9663-87536D32A3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AGENDA / CONTENTS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39DF27-E07D-554D-9FEC-B5FF6C04F1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7287F-4F91-E040-8D54-C2D5DCB0298C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97631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p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A28AB5D-A596-8F42-97F5-A064551310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4800" y="152400"/>
            <a:ext cx="10896600" cy="49058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HEADLINE FOR SLIDE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828C5C6-FF74-F343-8302-FFE2AC7B53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4800" y="642984"/>
            <a:ext cx="10896600" cy="60831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/>
              <a:t>COPY SUBHEAD</a:t>
            </a:r>
            <a:endParaRPr lang="en-US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75B0319-C647-7449-977F-2B6F7705BA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837120E-1497-744F-9425-0AA30676B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24440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earing a purple shirt&#10;&#10;Description automatically generated">
            <a:extLst>
              <a:ext uri="{FF2B5EF4-FFF2-40B4-BE49-F238E27FC236}">
                <a16:creationId xmlns:a16="http://schemas.microsoft.com/office/drawing/2014/main" id="{3E6FA0D9-3BD5-6A45-9C19-19A040396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A0C931FC-8DF3-B243-9106-D6D0DFC099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2C9DBA9-53A8-224E-A462-0A0A0DF92B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DIVIDER PAGE SUB-HEAD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FA0FC05-C9E7-AE41-9045-4D94A2A70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DIVIDER PAGE #1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8902E7-E1E6-A149-B227-FA003E8B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4505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B78A2B1D-32BB-4E4C-A9DC-5FDAB92AD8D9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186" y="22766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/>
              <a:t>DOUBLE CLICK ON THE ICON IN THE CENTRE OF THIS SLIDE TO INSERT YOUR OWN BACKGROUND IMAGE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98CC389C-4D4A-2049-8D84-9413EE2067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93D9703-EB92-4245-9575-0C855D1999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DIVIDER PAGE #2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8B8B6F-9BBA-2E4C-B717-02F1B855EE0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700C406-296F-0042-B35D-DFAF7FA61B47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72576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EC729F3-ED28-CB40-A0AF-3879A306B2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ACA3452-4AD9-5E4F-A265-AF51B8264A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DIVIDER PAGE #3 HEADER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F8BA59-2BA6-C841-A405-0DFD82B93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94780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red, animal, woman&#10;&#10;Description automatically generated">
            <a:extLst>
              <a:ext uri="{FF2B5EF4-FFF2-40B4-BE49-F238E27FC236}">
                <a16:creationId xmlns:a16="http://schemas.microsoft.com/office/drawing/2014/main" id="{B8DC453C-4BF0-6643-9F38-E7AF1261C4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12192000" cy="6858000"/>
          </a:xfrm>
          <a:prstGeom prst="rect">
            <a:avLst/>
          </a:prstGeom>
        </p:spPr>
      </p:pic>
      <p:pic>
        <p:nvPicPr>
          <p:cNvPr id="3" name="Picture 2" descr="A picture containing lamp&#10;&#10;Description automatically generated">
            <a:extLst>
              <a:ext uri="{FF2B5EF4-FFF2-40B4-BE49-F238E27FC236}">
                <a16:creationId xmlns:a16="http://schemas.microsoft.com/office/drawing/2014/main" id="{1047BAA9-E448-DB46-82C0-1F34A0A208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70" y="148250"/>
            <a:ext cx="11862573" cy="6607708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98B47E-6FCD-1E48-8D34-E49070C52F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0721A9E0-53AA-5B4F-8AD3-399AB7799F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199"/>
            <a:ext cx="11329173" cy="5943601"/>
          </a:xfrm>
          <a:prstGeom prst="rect">
            <a:avLst/>
          </a:prstGeom>
        </p:spPr>
        <p:txBody>
          <a:bodyPr lIns="720000" tIns="720000" rIns="720000" bIns="720000" anchor="ctr" anchorCtr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CLOSING SLIDE MESSAGE</a:t>
            </a:r>
          </a:p>
        </p:txBody>
      </p:sp>
    </p:spTree>
    <p:extLst>
      <p:ext uri="{BB962C8B-B14F-4D97-AF65-F5344CB8AC3E}">
        <p14:creationId xmlns:p14="http://schemas.microsoft.com/office/powerpoint/2010/main" val="8561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5DC9D3D1-0945-1F40-A669-D0968AE0B6F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186" y="22766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/>
              <a:t>DOUBLE CLICK ON THE ICON IN THE CENTRE OF THIS SLIDE TO INSERT YOUR OWN BACKGROUND </a:t>
            </a:r>
            <a:r>
              <a:rPr lang="en-US" err="1"/>
              <a:t>IMAGEz</a:t>
            </a:r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889D5360-4CA6-864E-AD89-A243DB3FC9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199"/>
            <a:ext cx="11329173" cy="5943601"/>
          </a:xfrm>
          <a:prstGeom prst="rect">
            <a:avLst/>
          </a:prstGeom>
        </p:spPr>
        <p:txBody>
          <a:bodyPr lIns="720000" tIns="720000" rIns="720000" bIns="720000" anchor="ctr" anchorCtr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CLOSING SLIDE MESSAGE</a:t>
            </a:r>
          </a:p>
        </p:txBody>
      </p:sp>
      <p:pic>
        <p:nvPicPr>
          <p:cNvPr id="3" name="Picture 2" descr="A picture containing lamp&#10;&#10;Description automatically generated">
            <a:extLst>
              <a:ext uri="{FF2B5EF4-FFF2-40B4-BE49-F238E27FC236}">
                <a16:creationId xmlns:a16="http://schemas.microsoft.com/office/drawing/2014/main" id="{0165D1DF-7269-F948-9A31-1E105614BB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70" y="148250"/>
            <a:ext cx="11862573" cy="6607708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80CB703-4F52-A04F-AD37-8798C715D3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49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amp&#10;&#10;Description automatically generated">
            <a:extLst>
              <a:ext uri="{FF2B5EF4-FFF2-40B4-BE49-F238E27FC236}">
                <a16:creationId xmlns:a16="http://schemas.microsoft.com/office/drawing/2014/main" id="{E295390F-5A8E-D341-BF69-DBEDD2FA00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70" y="148250"/>
            <a:ext cx="11862573" cy="6607708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082EA464-DDEA-A449-80A5-647FDEFBEC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199"/>
            <a:ext cx="11329173" cy="5943601"/>
          </a:xfrm>
          <a:prstGeom prst="rect">
            <a:avLst/>
          </a:prstGeom>
        </p:spPr>
        <p:txBody>
          <a:bodyPr lIns="720000" tIns="720000" rIns="720000" bIns="720000" anchor="ctr" anchorCtr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CLOSING SLIDE MESSAGE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B0898577-3193-634C-80AB-D06070538D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913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p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A28AB5D-A596-8F42-97F5-A064551310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806102"/>
            <a:ext cx="10591800" cy="49058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HEADLINE FOR SLIDE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77DEB7F3-E4AF-D448-9174-241CB89C0A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1905000"/>
            <a:ext cx="10591800" cy="4724399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000" b="0" i="0">
                <a:latin typeface="Zona Pro Light" panose="02010A03040002020004" pitchFamily="2" charset="0"/>
              </a:defRPr>
            </a:lvl1pPr>
            <a:lvl2pPr marL="277250" indent="0">
              <a:buNone/>
              <a:defRPr b="0" i="0">
                <a:latin typeface="Zona Pro Light" panose="02010A03040002020004" pitchFamily="2" charset="0"/>
              </a:defRPr>
            </a:lvl2pPr>
            <a:lvl3pPr marL="554500" indent="0">
              <a:buNone/>
              <a:defRPr b="0" i="0">
                <a:latin typeface="Zona Pro Light" panose="02010A03040002020004" pitchFamily="2" charset="0"/>
              </a:defRPr>
            </a:lvl3pPr>
            <a:lvl4pPr>
              <a:defRPr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828C5C6-FF74-F343-8302-FFE2AC7B53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/>
              <a:t>COPY SUBHEAD</a:t>
            </a:r>
            <a:endParaRPr lang="en-US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75B0319-C647-7449-977F-2B6F7705BA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837120E-1497-744F-9425-0AA30676B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37858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C3A0141-912F-4F44-989A-6F179389823D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/>
              <a:t>DOUBLE CLICK ON ICON IN CENTRE OF SLIDE TO INSERT IMAGE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4ECA659-87D8-3943-AC87-680FE7AB42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15F70E7-EB1A-3B43-A438-FF7CBBD1B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154871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212653-B2AC-4C46-B574-A9A2BE36E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123A2A4-07E6-464D-AB77-5F3A294C9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172536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sempenho Catego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ço Reservado para Texto 55">
            <a:extLst>
              <a:ext uri="{FF2B5EF4-FFF2-40B4-BE49-F238E27FC236}">
                <a16:creationId xmlns:a16="http://schemas.microsoft.com/office/drawing/2014/main" id="{ED475C52-4953-429B-84A4-9049866BFC83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54532" y="510632"/>
            <a:ext cx="4308043" cy="335945"/>
          </a:xfrm>
        </p:spPr>
        <p:txBody>
          <a:bodyPr wrap="square" lIns="0" tIns="0" rIns="0" bIns="0" anchor="ctr" anchorCtr="0">
            <a:spAutoFit/>
          </a:bodyPr>
          <a:lstStyle>
            <a:lvl1pPr marL="0" indent="0">
              <a:buNone/>
              <a:defRPr sz="2426">
                <a:latin typeface="+mj-lt"/>
              </a:defRPr>
            </a:lvl1pPr>
            <a:lvl2pPr marL="457179" indent="0">
              <a:buNone/>
              <a:defRPr sz="2426">
                <a:latin typeface="+mj-lt"/>
              </a:defRPr>
            </a:lvl2pPr>
            <a:lvl3pPr marL="914358" indent="0">
              <a:buNone/>
              <a:defRPr sz="2426">
                <a:latin typeface="+mj-lt"/>
              </a:defRPr>
            </a:lvl3pPr>
            <a:lvl4pPr marL="1371537" indent="0">
              <a:buNone/>
              <a:defRPr sz="2426">
                <a:latin typeface="+mj-lt"/>
              </a:defRPr>
            </a:lvl4pPr>
            <a:lvl5pPr marL="1828716" indent="0">
              <a:buNone/>
              <a:defRPr sz="2426">
                <a:latin typeface="+mj-lt"/>
              </a:defRPr>
            </a:lvl5pPr>
          </a:lstStyle>
          <a:p>
            <a:pPr lvl="0"/>
            <a:r>
              <a:rPr lang="pt-BR"/>
              <a:t>CATEGORIA</a:t>
            </a:r>
          </a:p>
        </p:txBody>
      </p:sp>
      <p:pic>
        <p:nvPicPr>
          <p:cNvPr id="39" name="Picture 5">
            <a:extLst>
              <a:ext uri="{FF2B5EF4-FFF2-40B4-BE49-F238E27FC236}">
                <a16:creationId xmlns:a16="http://schemas.microsoft.com/office/drawing/2014/main" id="{C11B1755-A346-4772-9D49-CD52E093E80D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" t="168" b="94061"/>
          <a:stretch/>
        </p:blipFill>
        <p:spPr>
          <a:xfrm>
            <a:off x="-16950" y="-13863"/>
            <a:ext cx="12225900" cy="2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95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E9494E88-DD88-E54C-9592-341E236C4E82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</p:spTree>
    <p:extLst>
      <p:ext uri="{BB962C8B-B14F-4D97-AF65-F5344CB8AC3E}">
        <p14:creationId xmlns:p14="http://schemas.microsoft.com/office/powerpoint/2010/main" val="99101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4256" r:id="rId2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F5D4456-DE10-5346-BDC1-7925707CF2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428" cy="685775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EAAADE-8638-B645-B036-1CF75B805F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94B444-27E9-C34E-914F-2E657C056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7287F-4F91-E040-8D54-C2D5DCB0298C}" type="slidenum">
              <a:rPr lang="x-none" smtClean="0"/>
              <a:pPr/>
              <a:t>‹nº›</a:t>
            </a:fld>
            <a:endParaRPr lang="x-none"/>
          </a:p>
        </p:txBody>
      </p:sp>
      <p:pic>
        <p:nvPicPr>
          <p:cNvPr id="10" name="Picture 9" descr="A picture containing lamp&#10;&#10;Description automatically generated">
            <a:extLst>
              <a:ext uri="{FF2B5EF4-FFF2-40B4-BE49-F238E27FC236}">
                <a16:creationId xmlns:a16="http://schemas.microsoft.com/office/drawing/2014/main" id="{2F825B6F-1857-E840-8354-5F817D4B844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83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ECED6E-7513-AC40-A914-D65569378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13C7BBD2-987C-D140-876C-93451EBB7E6B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973011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67A5C84C-AEB9-EC42-B06B-2393A1E44C84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27D574FF-63A4-014B-8917-08B3AD67E7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7" name="Slide Number Placeholder 66">
            <a:extLst>
              <a:ext uri="{FF2B5EF4-FFF2-40B4-BE49-F238E27FC236}">
                <a16:creationId xmlns:a16="http://schemas.microsoft.com/office/drawing/2014/main" id="{CB648C9F-9465-E84C-BC26-6EE3AF62A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8613" y="76200"/>
            <a:ext cx="717187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C700C406-296F-0042-B35D-DFAF7FA61B47}" type="slidenum">
              <a:rPr lang="x-none" smtClean="0"/>
              <a:pPr/>
              <a:t>‹nº›</a:t>
            </a:fld>
            <a:endParaRPr lang="x-none"/>
          </a:p>
        </p:txBody>
      </p:sp>
      <p:pic>
        <p:nvPicPr>
          <p:cNvPr id="9" name="Picture 8" descr="A picture containing lamp&#10;&#10;Description automatically generated">
            <a:extLst>
              <a:ext uri="{FF2B5EF4-FFF2-40B4-BE49-F238E27FC236}">
                <a16:creationId xmlns:a16="http://schemas.microsoft.com/office/drawing/2014/main" id="{85708AAF-8CFA-1244-BE5C-89B662C3F00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39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709" r:id="rId2"/>
    <p:sldLayoutId id="2147483710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01BF09-4B80-2D4D-9295-FBFF57079D0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230" y="2"/>
            <a:ext cx="1221445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6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6" r:id="rId3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ECED6E-7513-AC40-A914-D65569378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13C7BBD2-987C-D140-876C-93451EBB7E6B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165780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264" r:id="rId2"/>
    <p:sldLayoutId id="2147484265" r:id="rId3"/>
    <p:sldLayoutId id="2147484266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D1C2F3-F64F-434F-BCA8-43B23B87BD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0" y="2990556"/>
            <a:ext cx="10800000" cy="540000"/>
          </a:xfrm>
        </p:spPr>
        <p:txBody>
          <a:bodyPr/>
          <a:lstStyle/>
          <a:p>
            <a:r>
              <a:rPr lang="pt-BR" dirty="0">
                <a:latin typeface="Zona Pro Black" panose="02010A03040002020004" pitchFamily="50" charset="0"/>
              </a:rPr>
              <a:t>CP 04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DE003-5645-9546-9D34-1BEE9DB0F3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6000" y="2262200"/>
            <a:ext cx="10800000" cy="540001"/>
          </a:xfrm>
        </p:spPr>
        <p:txBody>
          <a:bodyPr/>
          <a:lstStyle/>
          <a:p>
            <a:r>
              <a:rPr lang="pt-BR" sz="4000" dirty="0"/>
              <a:t>BRIEFING MINHA DIVULGAÇÃO</a:t>
            </a:r>
            <a:endParaRPr lang="x-none" sz="4000" dirty="0"/>
          </a:p>
        </p:txBody>
      </p:sp>
    </p:spTree>
    <p:extLst>
      <p:ext uri="{BB962C8B-B14F-4D97-AF65-F5344CB8AC3E}">
        <p14:creationId xmlns:p14="http://schemas.microsoft.com/office/powerpoint/2010/main" val="2807565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INSTRUÇÕES GERAIS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19D97E9-C4B5-4C18-837A-95859794D094}"/>
              </a:ext>
            </a:extLst>
          </p:cNvPr>
          <p:cNvSpPr txBox="1"/>
          <p:nvPr/>
        </p:nvSpPr>
        <p:spPr>
          <a:xfrm>
            <a:off x="257374" y="993007"/>
            <a:ext cx="8502109" cy="4164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Ta</a:t>
            </a:r>
            <a:r>
              <a:rPr lang="pt-BR" sz="1800" b="1" dirty="0">
                <a:solidFill>
                  <a:srgbClr val="000000"/>
                </a:solidFill>
                <a:latin typeface="Zona Pro Black" panose="02010A03040002020004" pitchFamily="50" charset="0"/>
              </a:rPr>
              <a:t>manho das Peças</a:t>
            </a:r>
            <a:endParaRPr lang="pt-BR" sz="1800" b="0" dirty="0">
              <a:solidFill>
                <a:srgbClr val="000000"/>
              </a:solidFill>
              <a:effectLst/>
              <a:latin typeface="Zona Pro Light" panose="02010A03040002020004" pitchFamily="50" charset="0"/>
            </a:endParaRP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960</a:t>
            </a:r>
            <a:r>
              <a:rPr lang="pt-BR" sz="1600" dirty="0">
                <a:solidFill>
                  <a:srgbClr val="000000"/>
                </a:solidFill>
                <a:latin typeface="Zona Pro Black" panose="02010A03040002020004" pitchFamily="50" charset="0"/>
              </a:rPr>
              <a:t>x</a:t>
            </a: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960</a:t>
            </a:r>
          </a:p>
          <a:p>
            <a:pPr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pt-BR" sz="1600" dirty="0">
              <a:solidFill>
                <a:srgbClr val="000000"/>
              </a:solidFill>
              <a:latin typeface="Zona Pro Light" panose="02010A03040002020004" pitchFamily="50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solidFill>
                  <a:srgbClr val="000000"/>
                </a:solidFill>
                <a:latin typeface="Zona Pro Black" panose="02010A03040002020004" pitchFamily="50" charset="0"/>
              </a:rPr>
              <a:t>Informações</a:t>
            </a:r>
            <a:endParaRPr lang="pt-BR" sz="1800" dirty="0">
              <a:solidFill>
                <a:srgbClr val="000000"/>
              </a:solidFill>
              <a:latin typeface="Zona Pro Light" panose="02010A03040002020004" pitchFamily="50" charset="0"/>
            </a:endParaRP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Peças para Cliente Final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Não pode conter número da Campanha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Não pode conter Código de Produto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Não pode conter Preço do Produto naquela Campanha</a:t>
            </a:r>
            <a:endParaRPr lang="pt-BR" sz="1600" b="0" dirty="0">
              <a:effectLst/>
              <a:latin typeface="Zona Pro Light" panose="02010A03040002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525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PRIORIDADES DA CAMPANHA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19D97E9-C4B5-4C18-837A-95859794D094}"/>
              </a:ext>
            </a:extLst>
          </p:cNvPr>
          <p:cNvSpPr txBox="1"/>
          <p:nvPr/>
        </p:nvSpPr>
        <p:spPr>
          <a:xfrm>
            <a:off x="257374" y="993007"/>
            <a:ext cx="9122599" cy="359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Beleza</a:t>
            </a:r>
            <a:endParaRPr lang="pt-BR" sz="1800" b="0" dirty="0">
              <a:solidFill>
                <a:srgbClr val="000000"/>
              </a:solidFill>
              <a:effectLst/>
              <a:latin typeface="Zona Pro Light" panose="02010A03040002020004" pitchFamily="50" charset="0"/>
            </a:endParaRP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Natal (tanto ofertas quanto peças de relacionamento)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Lançamento </a:t>
            </a:r>
            <a:r>
              <a:rPr lang="pt-BR" sz="16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Lov</a:t>
            </a: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 U Touch (foco de Natal)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Paleta Big Pro (foco de Natal também)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Black </a:t>
            </a:r>
            <a:r>
              <a:rPr lang="pt-BR" sz="16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Essential</a:t>
            </a: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 </a:t>
            </a:r>
            <a:r>
              <a:rPr lang="pt-BR" sz="16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Secret</a:t>
            </a: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 (foco de Natal também)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Lançamento Base Líquida Color Trend Real Natural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pt-BR" sz="1600" b="0" dirty="0">
              <a:effectLst/>
              <a:latin typeface="Zona Pro Light" panose="02010A03040002020004" pitchFamily="50" charset="0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BC3DA0C7-835E-4795-9D42-4D6BCE25789B}"/>
              </a:ext>
            </a:extLst>
          </p:cNvPr>
          <p:cNvSpPr/>
          <p:nvPr/>
        </p:nvSpPr>
        <p:spPr>
          <a:xfrm>
            <a:off x="7033559" y="599152"/>
            <a:ext cx="4698609" cy="2774536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u="sng" dirty="0">
                <a:solidFill>
                  <a:schemeClr val="bg1"/>
                </a:solidFill>
                <a:latin typeface="Zona Pro Black" panose="02010A03040002020004" pitchFamily="50" charset="0"/>
              </a:rPr>
              <a:t>COMENTÁRIOS:</a:t>
            </a:r>
            <a:br>
              <a:rPr lang="pt-BR" sz="1600" b="1" u="sng" dirty="0">
                <a:solidFill>
                  <a:schemeClr val="bg1"/>
                </a:solidFill>
                <a:latin typeface="Zona Pro Black" panose="02010A03040002020004" pitchFamily="50" charset="0"/>
              </a:rPr>
            </a:br>
            <a:endParaRPr lang="pt-BR" sz="1600" u="sng" dirty="0">
              <a:solidFill>
                <a:schemeClr val="bg1"/>
              </a:solidFill>
            </a:endParaRPr>
          </a:p>
          <a:p>
            <a:pPr algn="ctr"/>
            <a:r>
              <a:rPr lang="pt-BR" sz="1600" dirty="0"/>
              <a:t>Sei que já vão criar peças de Comunicação para estes Temas que são prioridade da Campanha. </a:t>
            </a:r>
          </a:p>
          <a:p>
            <a:pPr algn="ctr"/>
            <a:endParaRPr lang="pt-BR" sz="1600" dirty="0"/>
          </a:p>
          <a:p>
            <a:pPr algn="ctr"/>
            <a:r>
              <a:rPr lang="pt-BR" sz="1600" dirty="0"/>
              <a:t>Se puderem criar as peças já pensando também no desdobramento em Minha Divulgação, agradeço.</a:t>
            </a:r>
          </a:p>
          <a:p>
            <a:pPr algn="ctr"/>
            <a:endParaRPr lang="pt-BR" sz="1600" dirty="0"/>
          </a:p>
          <a:p>
            <a:pPr algn="ctr"/>
            <a:r>
              <a:rPr lang="pt-BR" sz="1600" dirty="0"/>
              <a:t>Aqui a orientação seria: não trabalhar com o Número de CP na peça, código ou preço.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63983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NATAL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84383" y="982289"/>
            <a:ext cx="5820893" cy="3447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Peça 1: Embalagens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Desdobrar uma peça com as sacolas presenteáveis de Natal com o texto ‘’Pronto para Presente’’.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Algo como ‘’Na Avon, todos os produtos viram Presentes especiais’’.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Fiquem à vontade para incluir o texto da peça ao lado.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Não inclu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ir preço, nem código.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KV 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de Natal</a:t>
            </a:r>
            <a:endParaRPr lang="pt-BR" sz="1400" b="0" dirty="0">
              <a:solidFill>
                <a:srgbClr val="000000"/>
              </a:solidFill>
              <a:effectLst/>
              <a:latin typeface="Zona Pro Light" panose="02010A03040002020004" pitchFamily="50" charset="0"/>
            </a:endParaRP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49F4E03-79F5-49BB-8778-82E0C3F62F01}"/>
              </a:ext>
            </a:extLst>
          </p:cNvPr>
          <p:cNvSpPr/>
          <p:nvPr/>
        </p:nvSpPr>
        <p:spPr>
          <a:xfrm>
            <a:off x="4803158" y="5291022"/>
            <a:ext cx="3474217" cy="1335469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 Pro Black" panose="02010A03040002020004" pitchFamily="50" charset="0"/>
              </a:rPr>
              <a:t>REFERÊNCIA:</a:t>
            </a:r>
          </a:p>
          <a:p>
            <a:pPr algn="ctr"/>
            <a:r>
              <a:rPr lang="pt-BR" sz="1600" dirty="0">
                <a:solidFill>
                  <a:srgbClr val="FFFFFF"/>
                </a:solidFill>
                <a:latin typeface="ZonaPro-Light" panose="02010A03040002020004" pitchFamily="50" charset="0"/>
              </a:rPr>
              <a:t>Página Narrativa da Revista</a:t>
            </a:r>
            <a:endParaRPr lang="en-US" sz="105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C9D88A1-1789-2C00-146E-787F4E03D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267" y="553196"/>
            <a:ext cx="5467350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529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Lançamento </a:t>
            </a:r>
            <a:r>
              <a:rPr lang="pt-BR" sz="2400" dirty="0" err="1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Lov</a:t>
            </a: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 U | Touch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84383" y="982289"/>
            <a:ext cx="5820893" cy="1215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Peça 1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Desdobrar uma peça do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Lov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U | Touch que é um dos focos de Natal</a:t>
            </a:r>
            <a:endParaRPr lang="pt-BR" sz="1400" b="0" dirty="0">
              <a:solidFill>
                <a:srgbClr val="000000"/>
              </a:solidFill>
              <a:effectLst/>
              <a:latin typeface="Zona Pro Light" panose="02010A03040002020004" pitchFamily="50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05D2467-1A2A-8690-A86E-0E2126717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4742" y="1940186"/>
            <a:ext cx="3134162" cy="433448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F9A4D23-8C36-6AF3-17AB-F53A38CDFF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332" y="1968765"/>
            <a:ext cx="3162741" cy="430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585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Lançamento Paleta Big Pro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84383" y="982289"/>
            <a:ext cx="5820893" cy="1215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Peça 1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Desdobrar uma peça da Paleta Big Pro, é um dos focos de Natal também</a:t>
            </a:r>
            <a:endParaRPr lang="pt-BR" sz="1400" b="0" dirty="0">
              <a:solidFill>
                <a:srgbClr val="000000"/>
              </a:solidFill>
              <a:effectLst/>
              <a:latin typeface="Zona Pro Light" panose="02010A03040002020004" pitchFamily="50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9F3F349-6344-5ED4-C480-CD9C161F2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3327" y="2174253"/>
            <a:ext cx="3172268" cy="431542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9254CDC-B414-3441-25FE-2EDEE286B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5595" y="2155199"/>
            <a:ext cx="3162741" cy="435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308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Black </a:t>
            </a:r>
            <a:r>
              <a:rPr lang="pt-BR" sz="2400" dirty="0" err="1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Essential</a:t>
            </a: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 </a:t>
            </a:r>
            <a:r>
              <a:rPr lang="pt-BR" sz="2400" dirty="0" err="1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Secret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84383" y="982289"/>
            <a:ext cx="5820893" cy="1215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Peça 1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Desdobrar uma peça do Black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Essential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Secret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,  que é um dos focos de Natal também</a:t>
            </a:r>
            <a:endParaRPr lang="pt-BR" sz="1400" b="0" dirty="0">
              <a:solidFill>
                <a:srgbClr val="000000"/>
              </a:solidFill>
              <a:effectLst/>
              <a:latin typeface="Zona Pro Light" panose="02010A03040002020004" pitchFamily="50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4843880-05D4-5013-B469-971145916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997" y="2164726"/>
            <a:ext cx="3162741" cy="432495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61885AD-6BAC-07C7-9780-250CA970E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881" y="2174253"/>
            <a:ext cx="3143689" cy="431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923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Lançamento Base Líquida Color Trend Real Natural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84383" y="982289"/>
            <a:ext cx="5820893" cy="1215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Peça 1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Desdobrar uma peça da Base Líquida Color Trend Real Natural,  que é lançamento em CP04.23 </a:t>
            </a:r>
            <a:endParaRPr lang="pt-BR" sz="1400" b="0" dirty="0">
              <a:solidFill>
                <a:srgbClr val="000000"/>
              </a:solidFill>
              <a:effectLst/>
              <a:latin typeface="Zona Pro Light" panose="02010A03040002020004" pitchFamily="50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2DC508F-B28E-7FB7-D0D2-F5550F175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8526" y="2012305"/>
            <a:ext cx="6830378" cy="447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29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NATAL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84383" y="982289"/>
            <a:ext cx="5820893" cy="3293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Peça 3: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Título ‘’Presentes 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que cabem no seu bolso</a:t>
            </a: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’’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Texto: ‘’Da lembrancinha ao presentão, confira opções de R$19,99 até R$499,90”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Incluir imagem de 1 Presente de exemplo (e colocar o nome do Presente 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embaixo da imagem)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Colocar um Combo de Presente ao lado, de preferência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Lov</a:t>
            </a: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 U | Touch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49F4E03-79F5-49BB-8778-82E0C3F62F01}"/>
              </a:ext>
            </a:extLst>
          </p:cNvPr>
          <p:cNvSpPr/>
          <p:nvPr/>
        </p:nvSpPr>
        <p:spPr>
          <a:xfrm>
            <a:off x="5781732" y="5207976"/>
            <a:ext cx="3474217" cy="1335469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 Pro Black" panose="02010A03040002020004" pitchFamily="50" charset="0"/>
              </a:rPr>
              <a:t>REFERÊNCIA:</a:t>
            </a:r>
          </a:p>
        </p:txBody>
      </p:sp>
      <p:pic>
        <p:nvPicPr>
          <p:cNvPr id="6" name="Imagem 5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7447DBBF-6EDC-CCCF-330B-4B71582E35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841" y="616625"/>
            <a:ext cx="4488775" cy="448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409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NATAL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84383" y="982289"/>
            <a:ext cx="5820893" cy="3293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Peça 4: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Título: ‘’Surpreenda com a Avon”</a:t>
            </a:r>
            <a:endParaRPr lang="pt-BR" sz="1400" b="0" dirty="0">
              <a:solidFill>
                <a:srgbClr val="000000"/>
              </a:solidFill>
              <a:effectLst/>
              <a:latin typeface="Zona Pro Light" panose="02010A03040002020004" pitchFamily="50" charset="0"/>
            </a:endParaRP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Texto: ‘’São mais de 60 p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resentes para escolher ao longo das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CPs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03, 04 e 05/23”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Incluir imagem de 1 Presente de exemplo (e colocar o nome do Presente 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embaixo da imagem)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Colocar um Combo de Presente ao lado, de preferência Black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Essential</a:t>
            </a: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Secret</a:t>
            </a:r>
            <a:endParaRPr lang="pt-BR" sz="1400" b="0" dirty="0">
              <a:solidFill>
                <a:srgbClr val="000000"/>
              </a:solidFill>
              <a:effectLst/>
              <a:latin typeface="Zona Pro Light" panose="02010A03040002020004" pitchFamily="50" charset="0"/>
            </a:endParaRPr>
          </a:p>
        </p:txBody>
      </p:sp>
      <p:pic>
        <p:nvPicPr>
          <p:cNvPr id="4" name="Imagem 3" descr="Texto&#10;&#10;Descrição gerada automaticamente">
            <a:extLst>
              <a:ext uri="{FF2B5EF4-FFF2-40B4-BE49-F238E27FC236}">
                <a16:creationId xmlns:a16="http://schemas.microsoft.com/office/drawing/2014/main" id="{A63E3D8D-7CB4-8A0D-FE5E-BD04B48E13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406" y="599152"/>
            <a:ext cx="4509211" cy="4509211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FA8339B4-E238-C3F3-6EA3-794D8C9E951E}"/>
              </a:ext>
            </a:extLst>
          </p:cNvPr>
          <p:cNvSpPr/>
          <p:nvPr/>
        </p:nvSpPr>
        <p:spPr>
          <a:xfrm>
            <a:off x="5781732" y="5207976"/>
            <a:ext cx="3474217" cy="1335469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 Pro Black" panose="02010A03040002020004" pitchFamily="50" charset="0"/>
              </a:rPr>
              <a:t>REFERÊNCIA:</a:t>
            </a:r>
          </a:p>
        </p:txBody>
      </p:sp>
    </p:spTree>
    <p:extLst>
      <p:ext uri="{BB962C8B-B14F-4D97-AF65-F5344CB8AC3E}">
        <p14:creationId xmlns:p14="http://schemas.microsoft.com/office/powerpoint/2010/main" val="1289007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REVISTA DIGITAL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84383" y="982289"/>
            <a:ext cx="5820893" cy="2493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Peça 1: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Título: “O Melhor da Campanha”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Texto: “Você sabia que toda Campanha temos uma Revista Digital exclusiva com as melhores ofertas, lançamentos e oportunidades? 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</a:t>
            </a: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Me c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hame para saber mais!”</a:t>
            </a:r>
          </a:p>
          <a:p>
            <a:pPr marL="342900" indent="-34290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Usar Imagem da Capa e usar imagem da página 3 (índice)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49F4E03-79F5-49BB-8778-82E0C3F62F01}"/>
              </a:ext>
            </a:extLst>
          </p:cNvPr>
          <p:cNvSpPr/>
          <p:nvPr/>
        </p:nvSpPr>
        <p:spPr>
          <a:xfrm>
            <a:off x="6186726" y="5197430"/>
            <a:ext cx="3474217" cy="1335469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 Pro Black" panose="02010A03040002020004" pitchFamily="50" charset="0"/>
              </a:rPr>
              <a:t>REFERÊNCIA:</a:t>
            </a:r>
          </a:p>
          <a:p>
            <a:pPr algn="ctr"/>
            <a:r>
              <a:rPr lang="pt-BR" sz="1600" dirty="0">
                <a:solidFill>
                  <a:srgbClr val="FFFFFF"/>
                </a:solidFill>
                <a:latin typeface="Zona Pro Black" panose="02010A03040002020004" pitchFamily="50" charset="0"/>
              </a:rPr>
              <a:t>Vou enviar o PDF dessa Revista em Anexo para pegas as Imagens</a:t>
            </a:r>
            <a:endParaRPr lang="pt-BR" sz="1600" b="0" i="0" u="none" strike="noStrike" dirty="0">
              <a:solidFill>
                <a:srgbClr val="FFFFFF"/>
              </a:solidFill>
              <a:effectLst/>
              <a:latin typeface="Zona Pro Black" panose="02010A03040002020004" pitchFamily="50" charset="0"/>
            </a:endParaRPr>
          </a:p>
        </p:txBody>
      </p:sp>
      <p:pic>
        <p:nvPicPr>
          <p:cNvPr id="9" name="Imagem 8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09276923-ED73-56EA-367C-2564931410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33" y="599152"/>
            <a:ext cx="4367446" cy="436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64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REVISTA DIGITAL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84383" y="982289"/>
            <a:ext cx="5820893" cy="4078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Peça 2: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Título: “Conheça a Revista Digital”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Texto: 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Busque o que deseja</a:t>
            </a: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 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e dê zoom nas páginas se precisar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Adicione o produto à 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s</a:t>
            </a: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acola clicando no carrinho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Confira os produtos escolhidos e c</a:t>
            </a: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lique em ‘’Continuar’’</a:t>
            </a:r>
            <a:endParaRPr lang="pt-BR" sz="1400" dirty="0">
              <a:solidFill>
                <a:srgbClr val="000000"/>
              </a:solidFill>
              <a:latin typeface="Zona Pro Light" panose="02010A03040002020004" pitchFamily="50" charset="0"/>
            </a:endParaRP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Envie o seu Pedido para mim e pronto! Agora é só esperar os seus Produtos Avon”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Me chame para receber o link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49F4E03-79F5-49BB-8778-82E0C3F62F01}"/>
              </a:ext>
            </a:extLst>
          </p:cNvPr>
          <p:cNvSpPr/>
          <p:nvPr/>
        </p:nvSpPr>
        <p:spPr>
          <a:xfrm>
            <a:off x="6005276" y="5596871"/>
            <a:ext cx="3474217" cy="892809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 Pro Black" panose="02010A03040002020004" pitchFamily="50" charset="0"/>
              </a:rPr>
              <a:t>REFERÊNCIA: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2062ABC-1760-D826-6432-9BD470BDB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987" y="599151"/>
            <a:ext cx="4793226" cy="479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33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CONECTA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84383" y="982289"/>
            <a:ext cx="5820893" cy="2970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Peça 1: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Não deixar o espaço para a foto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Título: “Abri 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a Minha Loja Digital Avon!”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Texto: “Para celebrar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a inauguração, tenho condições especiais para você! F</a:t>
            </a: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ale comigo para saber mais.”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Deixar um espaço de uma linha para ela escrever o que quiser.</a:t>
            </a:r>
            <a:endParaRPr lang="pt-BR" sz="1400" b="0" dirty="0">
              <a:solidFill>
                <a:srgbClr val="000000"/>
              </a:solidFill>
              <a:effectLst/>
              <a:latin typeface="Zona Pro Light" panose="02010A03040002020004" pitchFamily="50" charset="0"/>
            </a:endParaRP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49F4E03-79F5-49BB-8778-82E0C3F62F01}"/>
              </a:ext>
            </a:extLst>
          </p:cNvPr>
          <p:cNvSpPr/>
          <p:nvPr/>
        </p:nvSpPr>
        <p:spPr>
          <a:xfrm>
            <a:off x="5666553" y="5433939"/>
            <a:ext cx="3474217" cy="967826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 Pro Black" panose="02010A03040002020004" pitchFamily="50" charset="0"/>
              </a:rPr>
              <a:t>REFERÊNCIA:</a:t>
            </a:r>
          </a:p>
        </p:txBody>
      </p:sp>
      <p:pic>
        <p:nvPicPr>
          <p:cNvPr id="5" name="Imagem 4" descr="PowerPoint&#10;&#10;Descrição gerada automaticamente">
            <a:extLst>
              <a:ext uri="{FF2B5EF4-FFF2-40B4-BE49-F238E27FC236}">
                <a16:creationId xmlns:a16="http://schemas.microsoft.com/office/drawing/2014/main" id="{00437FD1-FD48-22DF-BDFF-D803CE0AE8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539" y="456235"/>
            <a:ext cx="4810462" cy="481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55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CONECTA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84383" y="982289"/>
            <a:ext cx="5820893" cy="3755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Peça 2: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Título: “Loja Digital Avon”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Texto: “Conheça 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os benefícios: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Aberta 24h por dia, 7 dias por semana;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Compre todos os produtos quando e de onde estiver;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b="0" dirty="0">
                <a:solidFill>
                  <a:srgbClr val="000000"/>
                </a:solidFill>
                <a:effectLst/>
                <a:latin typeface="Zona Pro Light" panose="02010A03040002020004" pitchFamily="50" charset="0"/>
              </a:rPr>
              <a:t>A Avon entrega direto na sua casa!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Acesse a Minha Loja Digital e aproveite: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Deixar um espaço para ela escrever o link da Loja dela.</a:t>
            </a:r>
          </a:p>
        </p:txBody>
      </p:sp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3EEC1DD4-CF47-F004-DB28-E2174F48C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792" y="456235"/>
            <a:ext cx="4603955" cy="4603955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0A76850-29FA-791A-F7FC-702A0E1EF97E}"/>
              </a:ext>
            </a:extLst>
          </p:cNvPr>
          <p:cNvSpPr/>
          <p:nvPr/>
        </p:nvSpPr>
        <p:spPr>
          <a:xfrm>
            <a:off x="7156140" y="5521854"/>
            <a:ext cx="3474217" cy="967826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 Pro Black" panose="02010A03040002020004" pitchFamily="50" charset="0"/>
              </a:rPr>
              <a:t>REFERÊNCIA:</a:t>
            </a:r>
          </a:p>
        </p:txBody>
      </p:sp>
    </p:spTree>
    <p:extLst>
      <p:ext uri="{BB962C8B-B14F-4D97-AF65-F5344CB8AC3E}">
        <p14:creationId xmlns:p14="http://schemas.microsoft.com/office/powerpoint/2010/main" val="2178203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PEÇAS DE RELACIONAMENTO – DATAS COMEMORATIVAS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98474" y="674485"/>
            <a:ext cx="8784152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600"/>
              </a:spcBef>
              <a:spcAft>
                <a:spcPts val="600"/>
              </a:spcAft>
            </a:pPr>
            <a:endParaRPr lang="pt-BR" sz="1400" dirty="0">
              <a:solidFill>
                <a:srgbClr val="000000"/>
              </a:solidFill>
              <a:latin typeface="Zona Pro Light" panose="02010A03040002020004" pitchFamily="50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Peça 2: CONSCIÊNCIA NEGRA</a:t>
            </a:r>
          </a:p>
          <a:p>
            <a:pPr marL="285750" indent="-285750" rtl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Texto: “20 de Novembro - Dia da Consciência Negra”</a:t>
            </a:r>
          </a:p>
          <a:p>
            <a:pPr marL="285750" indent="-285750" rtl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Imagem: pensei em um fundo mais escuro com escrita em claro pra dar ênfase no texto. </a:t>
            </a:r>
          </a:p>
          <a:p>
            <a:pPr marL="285750" indent="-285750" rtl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Pensei em incluir um ícone de punho fechado para demonstrar resistência, mas como é um tema sensível, acho que podemos ir testando como fica melhor.</a:t>
            </a:r>
          </a:p>
          <a:p>
            <a:pPr marL="285750" indent="-285750" rtl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pt-BR" sz="1400" dirty="0">
              <a:solidFill>
                <a:srgbClr val="000000"/>
              </a:solidFill>
              <a:latin typeface="Zona Pro Light" panose="02010A03040002020004" pitchFamily="50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Peça 3: COPA DO MUNDO</a:t>
            </a:r>
          </a:p>
          <a:p>
            <a:pPr marL="285750" indent="-285750" rtl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Peça Relacional sobre Copa do Mundo</a:t>
            </a:r>
          </a:p>
          <a:p>
            <a:pPr marL="285750" indent="-285750" rtl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KV com Texto: “Torcida Avon”</a:t>
            </a:r>
          </a:p>
          <a:p>
            <a:pPr marL="285750" indent="-285750" rtl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Texto: “Na Copa do Mundo a Avon escalou um time de produtos incríveis </a:t>
            </a:r>
            <a:b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</a:b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para fazer parte da torcida mais animada: a sua! </a:t>
            </a:r>
            <a:b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</a:b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Me chame e confira todas as opções!”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1EABBD-B893-ACB6-C47F-C34FF7384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544" y="4620788"/>
            <a:ext cx="4257537" cy="286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D79C533-F369-5F7C-692C-C62ACC822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7456" y="2638805"/>
            <a:ext cx="2019087" cy="198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45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D0FF4F8-88EB-D442-BF74-A8C85DE831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/>
              <a:t>OBRIGADA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88813490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Cov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5344F9C-67D8-1C43-8AA2-8CD247C9C266}"/>
    </a:ext>
  </a:extLst>
</a:theme>
</file>

<file path=ppt/theme/theme2.xml><?xml version="1.0" encoding="utf-8"?>
<a:theme xmlns:a="http://schemas.openxmlformats.org/drawingml/2006/main" name="Agenda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Content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ivid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nd slid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0774812-9A35-9D40-A416-558D9C22CB5E}"/>
    </a:ext>
  </a:extLst>
</a:theme>
</file>

<file path=ppt/theme/theme6.xml><?xml version="1.0" encoding="utf-8"?>
<a:theme xmlns:a="http://schemas.openxmlformats.org/drawingml/2006/main" name="Content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DAD7FE6878514EB4213A2DD7B2CE4B" ma:contentTypeVersion="11" ma:contentTypeDescription="Create a new document." ma:contentTypeScope="" ma:versionID="981de4bbe5b8c552a0c68f646df5ab8c">
  <xsd:schema xmlns:xsd="http://www.w3.org/2001/XMLSchema" xmlns:xs="http://www.w3.org/2001/XMLSchema" xmlns:p="http://schemas.microsoft.com/office/2006/metadata/properties" xmlns:ns3="bf08a6f7-a79f-4109-a677-68f136c4c2ec" xmlns:ns4="8672a47e-71cd-48ff-bff5-9f7448ae6fd2" targetNamespace="http://schemas.microsoft.com/office/2006/metadata/properties" ma:root="true" ma:fieldsID="f8cf84eb0b604292d216adbc69d8d05f" ns3:_="" ns4:_="">
    <xsd:import namespace="bf08a6f7-a79f-4109-a677-68f136c4c2ec"/>
    <xsd:import namespace="8672a47e-71cd-48ff-bff5-9f7448ae6fd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08a6f7-a79f-4109-a677-68f136c4c2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72a47e-71cd-48ff-bff5-9f7448ae6fd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bf08a6f7-a79f-4109-a677-68f136c4c2ec" xsi:nil="true"/>
  </documentManagement>
</p:properties>
</file>

<file path=customXml/itemProps1.xml><?xml version="1.0" encoding="utf-8"?>
<ds:datastoreItem xmlns:ds="http://schemas.openxmlformats.org/officeDocument/2006/customXml" ds:itemID="{3FE2FA5E-29D9-4F9D-A69F-940AD0E3AC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ED3406D-10CD-40F6-B1F4-E8DF82F269DA}">
  <ds:schemaRefs>
    <ds:schemaRef ds:uri="8672a47e-71cd-48ff-bff5-9f7448ae6fd2"/>
    <ds:schemaRef ds:uri="bf08a6f7-a79f-4109-a677-68f136c4c2e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6861401-F781-402D-A7DE-5AE4CAA21993}">
  <ds:schemaRefs>
    <ds:schemaRef ds:uri="bf08a6f7-a79f-4109-a677-68f136c4c2ec"/>
    <ds:schemaRef ds:uri="http://www.w3.org/XML/1998/namespace"/>
    <ds:schemaRef ds:uri="http://purl.org/dc/elements/1.1/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8672a47e-71cd-48ff-bff5-9f7448ae6fd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823</Words>
  <Application>Microsoft Office PowerPoint</Application>
  <PresentationFormat>Widescreen</PresentationFormat>
  <Paragraphs>119</Paragraphs>
  <Slides>16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6</vt:i4>
      </vt:variant>
      <vt:variant>
        <vt:lpstr>Títulos de slides</vt:lpstr>
      </vt:variant>
      <vt:variant>
        <vt:i4>16</vt:i4>
      </vt:variant>
    </vt:vector>
  </HeadingPairs>
  <TitlesOfParts>
    <vt:vector size="31" baseType="lpstr">
      <vt:lpstr>Arial</vt:lpstr>
      <vt:lpstr>Calibri</vt:lpstr>
      <vt:lpstr>Calibri Light</vt:lpstr>
      <vt:lpstr>Wingdings</vt:lpstr>
      <vt:lpstr>Zona Pro</vt:lpstr>
      <vt:lpstr>Zona Pro Black</vt:lpstr>
      <vt:lpstr>Zona Pro Light</vt:lpstr>
      <vt:lpstr>Zona Pro Regular</vt:lpstr>
      <vt:lpstr>ZonaPro-Light</vt:lpstr>
      <vt:lpstr>Cover page</vt:lpstr>
      <vt:lpstr>Agenda</vt:lpstr>
      <vt:lpstr>5_Content</vt:lpstr>
      <vt:lpstr>Divider page</vt:lpstr>
      <vt:lpstr>End slide</vt:lpstr>
      <vt:lpstr>Content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Piovezan/SPO/BR</dc:creator>
  <cp:lastModifiedBy>Beatriz Magalhaes/LAR/BR</cp:lastModifiedBy>
  <cp:revision>47</cp:revision>
  <cp:lastPrinted>2021-02-24T23:11:54Z</cp:lastPrinted>
  <dcterms:created xsi:type="dcterms:W3CDTF">2019-10-20T18:55:15Z</dcterms:created>
  <dcterms:modified xsi:type="dcterms:W3CDTF">2022-10-25T22:45:33Z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2019-10-18T00:00:00Z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2019-10-20T00:00:00Z</vt:filetime>
  </property>
  <property fmtid="{D5CDD505-2E9C-101B-9397-08002B2CF9AE}" pid="5" name="ContentTypeId">
    <vt:lpwstr>0x0101001CDAD7FE6878514EB4213A2DD7B2CE4B</vt:lpwstr>
  </property>
  <property fmtid="{D5CDD505-2E9C-101B-9397-08002B2CF9AE}" pid="6" name="Order">
    <vt:r8>95300</vt:r8>
  </property>
  <property fmtid="{D5CDD505-2E9C-101B-9397-08002B2CF9AE}" pid="7" name="xd_Signature">
    <vt:bool>false</vt:bool>
  </property>
  <property fmtid="{D5CDD505-2E9C-101B-9397-08002B2CF9AE}" pid="8" name="xd_ProgID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ComplianceAssetId">
    <vt:lpwstr/>
  </property>
  <property fmtid="{D5CDD505-2E9C-101B-9397-08002B2CF9AE}" pid="12" name="TemplateUrl">
    <vt:lpwstr/>
  </property>
</Properties>
</file>