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>
      <p:cViewPr>
        <p:scale>
          <a:sx n="67" d="100"/>
          <a:sy n="67" d="100"/>
        </p:scale>
        <p:origin x="1072" y="3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384040"/>
                </a:solidFill>
                <a:latin typeface="ZonaPro-Bold"/>
                <a:cs typeface="ZonaPro-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384040"/>
                </a:solidFill>
                <a:latin typeface="ZonaPro-Bold"/>
                <a:cs typeface="ZonaPro-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384040"/>
                </a:solidFill>
                <a:latin typeface="ZonaPro-Bold"/>
                <a:cs typeface="ZonaPro-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384040"/>
                </a:solidFill>
                <a:latin typeface="ZonaPro-Bold"/>
                <a:cs typeface="ZonaPro-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72485" y="1100485"/>
            <a:ext cx="1979295" cy="528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384040"/>
                </a:solidFill>
                <a:latin typeface="ZonaPro-Bold"/>
                <a:cs typeface="ZonaPro-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adrão do plano de fundo&#10;&#10;Descrição gerada automaticamente com confiança média">
            <a:extLst>
              <a:ext uri="{FF2B5EF4-FFF2-40B4-BE49-F238E27FC236}">
                <a16:creationId xmlns:a16="http://schemas.microsoft.com/office/drawing/2014/main" id="{8FA0390F-E905-194E-EC80-DBA288B89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550" y="-70928"/>
            <a:ext cx="11430000" cy="11451205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9772485" y="2174280"/>
            <a:ext cx="9354820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Caro(a)</a:t>
            </a:r>
            <a:r>
              <a:rPr sz="1950" spc="65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membro(a)</a:t>
            </a:r>
            <a:r>
              <a:rPr sz="1950" spc="-100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da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empresa</a:t>
            </a:r>
            <a:r>
              <a:rPr sz="1950" spc="5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10" dirty="0" err="1">
                <a:solidFill>
                  <a:srgbClr val="384040"/>
                </a:solidFill>
                <a:latin typeface="Zona Pro Regular"/>
                <a:cs typeface="Zona Pro Regular"/>
              </a:rPr>
              <a:t>signatária</a:t>
            </a:r>
            <a:r>
              <a:rPr sz="1950" spc="-10" dirty="0">
                <a:solidFill>
                  <a:srgbClr val="384040"/>
                </a:solidFill>
                <a:latin typeface="Zona Pro Regular"/>
                <a:cs typeface="Zona Pro Regular"/>
              </a:rPr>
              <a:t>,</a:t>
            </a:r>
            <a:endParaRPr sz="1950" dirty="0">
              <a:latin typeface="ZonaPro-Bold"/>
              <a:cs typeface="ZonaPro-Bold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Encontro</a:t>
            </a:r>
          </a:p>
        </p:txBody>
      </p:sp>
      <p:pic>
        <p:nvPicPr>
          <p:cNvPr id="9" name="Imagem 8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FA7612E-F1B6-941E-CA2B-DC48E844B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50" y="560586"/>
            <a:ext cx="6705600" cy="995362"/>
          </a:xfrm>
          <a:prstGeom prst="rect">
            <a:avLst/>
          </a:prstGeom>
        </p:spPr>
      </p:pic>
      <p:pic>
        <p:nvPicPr>
          <p:cNvPr id="5" name="Imagem 4" descr="Foto em preto e branco de mulher sorrindo&#10;&#10;Descrição gerada automaticamente">
            <a:extLst>
              <a:ext uri="{FF2B5EF4-FFF2-40B4-BE49-F238E27FC236}">
                <a16:creationId xmlns:a16="http://schemas.microsoft.com/office/drawing/2014/main" id="{EC451B54-FCB3-6DB1-F264-AEE0502CDB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050" y="2987675"/>
            <a:ext cx="4724950" cy="5791200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10D10CE0-B440-4A46-DF69-6AA86A0E5807}"/>
              </a:ext>
            </a:extLst>
          </p:cNvPr>
          <p:cNvSpPr txBox="1"/>
          <p:nvPr/>
        </p:nvSpPr>
        <p:spPr>
          <a:xfrm>
            <a:off x="9772485" y="2860321"/>
            <a:ext cx="9354820" cy="530895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34290">
              <a:lnSpc>
                <a:spcPct val="123300"/>
              </a:lnSpc>
            </a:pP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No</a:t>
            </a:r>
            <a:r>
              <a:rPr sz="1950" spc="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próximo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22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de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outubro,</a:t>
            </a:r>
            <a:r>
              <a:rPr sz="1950" spc="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teremos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nosso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Encontro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tão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10" dirty="0">
                <a:solidFill>
                  <a:srgbClr val="384040"/>
                </a:solidFill>
                <a:latin typeface="Zona Pro Regular"/>
                <a:cs typeface="Zona Pro Regular"/>
              </a:rPr>
              <a:t>esperado.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Convidamos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você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a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sua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equipe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a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estarem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conosco,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das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9h00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às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10" dirty="0">
                <a:solidFill>
                  <a:srgbClr val="384040"/>
                </a:solidFill>
                <a:latin typeface="Zona Pro Regular"/>
                <a:cs typeface="Zona Pro Regular"/>
              </a:rPr>
              <a:t>10h00,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para</a:t>
            </a:r>
            <a:r>
              <a:rPr sz="1950" spc="1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refletir</a:t>
            </a:r>
            <a:r>
              <a:rPr sz="1950" spc="1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sobre</a:t>
            </a:r>
            <a:r>
              <a:rPr sz="1950" spc="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o</a:t>
            </a:r>
            <a:r>
              <a:rPr sz="1950" spc="1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tema:</a:t>
            </a:r>
            <a:r>
              <a:rPr sz="1950" spc="1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Nome</a:t>
            </a:r>
            <a:r>
              <a:rPr sz="1950" spc="20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do</a:t>
            </a:r>
            <a:r>
              <a:rPr sz="1950" spc="20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spc="-10" dirty="0">
                <a:solidFill>
                  <a:srgbClr val="384040"/>
                </a:solidFill>
                <a:latin typeface="ZonaPro-Bold"/>
                <a:cs typeface="ZonaPro-Bold"/>
              </a:rPr>
              <a:t>tema.</a:t>
            </a:r>
            <a:endParaRPr sz="1950" dirty="0">
              <a:latin typeface="ZonaPro-Bold"/>
              <a:cs typeface="ZonaPro-Bold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500" dirty="0">
              <a:latin typeface="ZonaPro-Bold"/>
              <a:cs typeface="ZonaPro-Bold"/>
            </a:endParaRPr>
          </a:p>
          <a:p>
            <a:pPr marL="12700" marR="5080">
              <a:lnSpc>
                <a:spcPct val="123300"/>
              </a:lnSpc>
            </a:pP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É</a:t>
            </a:r>
            <a:r>
              <a:rPr sz="1950" spc="4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com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prazer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que</a:t>
            </a:r>
            <a:r>
              <a:rPr sz="1950" spc="4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receberemos</a:t>
            </a:r>
            <a:r>
              <a:rPr sz="1950" spc="2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Giuliana</a:t>
            </a:r>
            <a:r>
              <a:rPr sz="1950" spc="60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Borges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,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Coordenadora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25" dirty="0">
                <a:solidFill>
                  <a:srgbClr val="384040"/>
                </a:solidFill>
                <a:latin typeface="Zona Pro Regular"/>
                <a:cs typeface="Zona Pro Regular"/>
              </a:rPr>
              <a:t>de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Comunicação</a:t>
            </a:r>
            <a:r>
              <a:rPr sz="1950" spc="6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que</a:t>
            </a:r>
            <a:r>
              <a:rPr sz="1950" spc="6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é</a:t>
            </a:r>
            <a:r>
              <a:rPr sz="1950" spc="6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formada</a:t>
            </a:r>
            <a:r>
              <a:rPr sz="1950" spc="6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em</a:t>
            </a:r>
            <a:r>
              <a:rPr sz="1950" spc="6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Jornalismo</a:t>
            </a:r>
            <a:r>
              <a:rPr sz="1950" spc="6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pela</a:t>
            </a:r>
            <a:r>
              <a:rPr sz="1950" spc="6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Universidade</a:t>
            </a:r>
            <a:r>
              <a:rPr sz="1950" spc="6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de</a:t>
            </a:r>
            <a:r>
              <a:rPr sz="1950" spc="6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25" dirty="0">
                <a:solidFill>
                  <a:srgbClr val="384040"/>
                </a:solidFill>
                <a:latin typeface="Zona Pro Regular"/>
                <a:cs typeface="Zona Pro Regular"/>
              </a:rPr>
              <a:t>São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Caetano</a:t>
            </a:r>
            <a:r>
              <a:rPr sz="1950" spc="4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do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Sul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possui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MBA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em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Marketing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pela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Fundação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10" dirty="0">
                <a:solidFill>
                  <a:srgbClr val="384040"/>
                </a:solidFill>
                <a:latin typeface="Zona Pro Regular"/>
                <a:cs typeface="Zona Pro Regular"/>
              </a:rPr>
              <a:t>Getúlio</a:t>
            </a:r>
            <a:r>
              <a:rPr sz="1950" spc="50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Vargas.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Já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atuou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nas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áreas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de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comunicação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interna,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externa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10" dirty="0">
                <a:solidFill>
                  <a:srgbClr val="384040"/>
                </a:solidFill>
                <a:latin typeface="Zona Pro Regular"/>
                <a:cs typeface="Zona Pro Regular"/>
              </a:rPr>
              <a:t>relações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públicas</a:t>
            </a:r>
            <a:r>
              <a:rPr sz="1950" spc="3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para</a:t>
            </a:r>
            <a:r>
              <a:rPr sz="1950" spc="3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diversos</a:t>
            </a:r>
            <a:r>
              <a:rPr sz="1950" spc="3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segmentos</a:t>
            </a:r>
            <a:r>
              <a:rPr sz="1950" spc="3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como</a:t>
            </a:r>
            <a:r>
              <a:rPr sz="1950" spc="3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varejo,</a:t>
            </a:r>
            <a:r>
              <a:rPr sz="1950" spc="3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educação,</a:t>
            </a:r>
            <a:r>
              <a:rPr sz="1950" spc="3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eventos</a:t>
            </a:r>
            <a:r>
              <a:rPr sz="1950" spc="3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50" dirty="0">
                <a:solidFill>
                  <a:srgbClr val="384040"/>
                </a:solidFill>
                <a:latin typeface="Zona Pro Regular"/>
                <a:cs typeface="Zona Pro Regular"/>
              </a:rPr>
              <a:t>e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venda</a:t>
            </a:r>
            <a:r>
              <a:rPr sz="1950" spc="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direta,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em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empresas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como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Lego,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HSM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Avon.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Nos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últimos</a:t>
            </a:r>
            <a:r>
              <a:rPr sz="1950" spc="2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10" dirty="0">
                <a:solidFill>
                  <a:srgbClr val="384040"/>
                </a:solidFill>
                <a:latin typeface="Zona Pro Regular"/>
                <a:cs typeface="Zona Pro Regular"/>
              </a:rPr>
              <a:t>cinco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anos,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está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à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frente,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como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coordenadora,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da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área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de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comunicação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25" dirty="0">
                <a:solidFill>
                  <a:srgbClr val="384040"/>
                </a:solidFill>
                <a:latin typeface="Zona Pro Regular"/>
                <a:cs typeface="Zona Pro Regular"/>
              </a:rPr>
              <a:t>do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Instituto</a:t>
            </a:r>
            <a:r>
              <a:rPr sz="1950" spc="1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Avon,</a:t>
            </a:r>
            <a:r>
              <a:rPr sz="1950" spc="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braço</a:t>
            </a:r>
            <a:r>
              <a:rPr sz="1950" spc="1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social</a:t>
            </a:r>
            <a:r>
              <a:rPr sz="1950" spc="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da</a:t>
            </a:r>
            <a:r>
              <a:rPr sz="1950" spc="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Avon,</a:t>
            </a:r>
            <a:r>
              <a:rPr sz="1950" spc="1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atuando</a:t>
            </a:r>
            <a:r>
              <a:rPr sz="1950" spc="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na</a:t>
            </a:r>
            <a:r>
              <a:rPr sz="1950" spc="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área</a:t>
            </a:r>
            <a:r>
              <a:rPr sz="1950" spc="1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de</a:t>
            </a:r>
            <a:r>
              <a:rPr sz="1950" spc="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saúde</a:t>
            </a:r>
            <a:r>
              <a:rPr sz="1950" spc="2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da</a:t>
            </a:r>
            <a:r>
              <a:rPr sz="1950" spc="1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10" dirty="0">
                <a:solidFill>
                  <a:srgbClr val="384040"/>
                </a:solidFill>
                <a:latin typeface="Zona Pro Regular"/>
                <a:cs typeface="Zona Pro Regular"/>
              </a:rPr>
              <a:t>mulher.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Comunicação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corporativa</a:t>
            </a:r>
            <a:r>
              <a:rPr sz="1950" spc="5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</a:t>
            </a:r>
            <a:r>
              <a:rPr sz="1950" spc="5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institucional</a:t>
            </a:r>
            <a:r>
              <a:rPr sz="1950" spc="5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também</a:t>
            </a:r>
            <a:r>
              <a:rPr sz="1950" spc="5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fazem</a:t>
            </a:r>
            <a:r>
              <a:rPr sz="1950" spc="5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parte</a:t>
            </a:r>
            <a:r>
              <a:rPr sz="1950" spc="5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de</a:t>
            </a:r>
            <a:r>
              <a:rPr sz="1950" spc="5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20" dirty="0">
                <a:solidFill>
                  <a:srgbClr val="384040"/>
                </a:solidFill>
                <a:latin typeface="Zona Pro Regular"/>
                <a:cs typeface="Zona Pro Regular"/>
              </a:rPr>
              <a:t>suas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atribuições,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liderando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projetos</a:t>
            </a:r>
            <a:r>
              <a:rPr sz="1950" spc="4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de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rebranding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e</a:t>
            </a:r>
            <a:r>
              <a:rPr sz="1950" spc="4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relações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com</a:t>
            </a:r>
            <a:r>
              <a:rPr sz="1950" spc="40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a</a:t>
            </a:r>
            <a:r>
              <a:rPr sz="1950" spc="4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spc="-10" dirty="0" err="1">
                <a:solidFill>
                  <a:srgbClr val="384040"/>
                </a:solidFill>
                <a:latin typeface="Zona Pro Regular"/>
                <a:cs typeface="Zona Pro Regular"/>
              </a:rPr>
              <a:t>marca</a:t>
            </a:r>
            <a:r>
              <a:rPr sz="1950" spc="-10" dirty="0">
                <a:solidFill>
                  <a:srgbClr val="384040"/>
                </a:solidFill>
                <a:latin typeface="Zona Pro Regular"/>
                <a:cs typeface="Zona Pro Regular"/>
              </a:rPr>
              <a:t>.</a:t>
            </a:r>
            <a:endParaRPr sz="1950" dirty="0">
              <a:latin typeface="Zona Pro Regular"/>
              <a:cs typeface="Zona Pro Regular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25C31384-918C-2BCF-5407-4BCA9DF2B167}"/>
              </a:ext>
            </a:extLst>
          </p:cNvPr>
          <p:cNvSpPr txBox="1"/>
          <p:nvPr/>
        </p:nvSpPr>
        <p:spPr>
          <a:xfrm>
            <a:off x="9772485" y="8658008"/>
            <a:ext cx="9354820" cy="118766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2783840">
              <a:lnSpc>
                <a:spcPct val="123300"/>
              </a:lnSpc>
            </a:pPr>
            <a:r>
              <a:rPr sz="1950" dirty="0" err="1">
                <a:solidFill>
                  <a:srgbClr val="384040"/>
                </a:solidFill>
                <a:latin typeface="Zona Pro Regular"/>
                <a:cs typeface="Zona Pro Regular"/>
              </a:rPr>
              <a:t>Acesse</a:t>
            </a:r>
            <a:r>
              <a:rPr sz="1950" dirty="0">
                <a:solidFill>
                  <a:srgbClr val="384040"/>
                </a:solidFill>
                <a:latin typeface="Zona Pro Regular"/>
                <a:cs typeface="Zona Pro Regular"/>
              </a:rPr>
              <a:t>:</a:t>
            </a:r>
            <a:r>
              <a:rPr sz="1950" spc="35" dirty="0">
                <a:solidFill>
                  <a:srgbClr val="384040"/>
                </a:solidFill>
                <a:latin typeface="Zona Pro Regular"/>
                <a:cs typeface="Zona Pro Regular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Entrar</a:t>
            </a:r>
            <a:r>
              <a:rPr sz="1950" spc="45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na</a:t>
            </a:r>
            <a:r>
              <a:rPr sz="1950" spc="45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reunião</a:t>
            </a:r>
            <a:r>
              <a:rPr sz="1950" spc="45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spc="-20" dirty="0">
                <a:solidFill>
                  <a:srgbClr val="384040"/>
                </a:solidFill>
                <a:latin typeface="ZonaPro-Bold"/>
                <a:cs typeface="ZonaPro-Bold"/>
              </a:rPr>
              <a:t>Zoom </a:t>
            </a:r>
            <a:r>
              <a:rPr sz="1950" spc="-10" dirty="0">
                <a:solidFill>
                  <a:srgbClr val="384040"/>
                </a:solidFill>
                <a:latin typeface="Zona Pro Regular"/>
                <a:cs typeface="Zona Pro Regular"/>
              </a:rPr>
              <a:t>https://sfdafdasfasfdafsdfasdfsas/fsadfa/8989088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ID</a:t>
            </a:r>
            <a:r>
              <a:rPr sz="1950" spc="40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da</a:t>
            </a:r>
            <a:r>
              <a:rPr sz="1950" spc="45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reunião:</a:t>
            </a:r>
            <a:r>
              <a:rPr sz="1950" spc="45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000</a:t>
            </a:r>
            <a:r>
              <a:rPr sz="1950" spc="45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000</a:t>
            </a:r>
            <a:r>
              <a:rPr sz="1950" spc="40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spc="-20" dirty="0">
                <a:solidFill>
                  <a:srgbClr val="384040"/>
                </a:solidFill>
                <a:latin typeface="ZonaPro-Bold"/>
                <a:cs typeface="ZonaPro-Bold"/>
              </a:rPr>
              <a:t>0000</a:t>
            </a:r>
            <a:endParaRPr sz="1950" dirty="0">
              <a:latin typeface="ZonaPro-Bold"/>
              <a:cs typeface="ZonaPro-Bold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5106E4C0-818A-0910-7F58-B3A3ECB3AF44}"/>
              </a:ext>
            </a:extLst>
          </p:cNvPr>
          <p:cNvSpPr txBox="1"/>
          <p:nvPr/>
        </p:nvSpPr>
        <p:spPr>
          <a:xfrm>
            <a:off x="9772485" y="10167899"/>
            <a:ext cx="9354820" cy="28737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950" dirty="0" err="1">
                <a:solidFill>
                  <a:srgbClr val="384040"/>
                </a:solidFill>
                <a:latin typeface="ZonaPro-Bold"/>
                <a:cs typeface="ZonaPro-Bold"/>
              </a:rPr>
              <a:t>Equipe</a:t>
            </a:r>
            <a:r>
              <a:rPr sz="1950" spc="70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dirty="0">
                <a:solidFill>
                  <a:srgbClr val="384040"/>
                </a:solidFill>
                <a:latin typeface="ZonaPro-Bold"/>
                <a:cs typeface="ZonaPro-Bold"/>
              </a:rPr>
              <a:t>Coalizão</a:t>
            </a:r>
            <a:r>
              <a:rPr sz="1950" spc="75" dirty="0">
                <a:solidFill>
                  <a:srgbClr val="384040"/>
                </a:solidFill>
                <a:latin typeface="ZonaPro-Bold"/>
                <a:cs typeface="ZonaPro-Bold"/>
              </a:rPr>
              <a:t> </a:t>
            </a:r>
            <a:r>
              <a:rPr sz="1950" spc="-10" dirty="0">
                <a:solidFill>
                  <a:srgbClr val="384040"/>
                </a:solidFill>
                <a:latin typeface="ZonaPro-Bold"/>
                <a:cs typeface="ZonaPro-Bold"/>
              </a:rPr>
              <a:t>Empresarial</a:t>
            </a:r>
            <a:endParaRPr sz="1950" dirty="0">
              <a:latin typeface="ZonaPro-Bold"/>
              <a:cs typeface="ZonaPro-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194</Words>
  <Application>Microsoft Macintosh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Calibri</vt:lpstr>
      <vt:lpstr>Zona Pro Regular</vt:lpstr>
      <vt:lpstr>ZonaPro-Bold</vt:lpstr>
      <vt:lpstr>Office Theme</vt:lpstr>
      <vt:lpstr>Encontro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IA_Coalizao_CardPersona_Final_Texto</dc:title>
  <cp:lastModifiedBy>Agência Wonderful</cp:lastModifiedBy>
  <cp:revision>1</cp:revision>
  <dcterms:created xsi:type="dcterms:W3CDTF">2022-10-26T18:01:03Z</dcterms:created>
  <dcterms:modified xsi:type="dcterms:W3CDTF">2022-10-26T18:30:27Z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2022-10-26T00:00:00Z</vt:filetime>
  </property>
  <property fmtid="{D5CDD505-2E9C-101B-9397-08002B2CF9AE}" pid="3" name="Creator">
    <vt:lpwstr>Adobe Illustrator 26.5 (Macintosh)</vt:lpwstr>
  </property>
  <property fmtid="{D5CDD505-2E9C-101B-9397-08002B2CF9AE}" pid="4" name="LastSaved">
    <vt:filetime>2022-10-26T00:00:00Z</vt:filetime>
  </property>
  <property fmtid="{D5CDD505-2E9C-101B-9397-08002B2CF9AE}" pid="5" name="Producer">
    <vt:lpwstr>Adobe PDF library 16.07</vt:lpwstr>
  </property>
</Properties>
</file>