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7620000" cy="7620000"/>
  <p:notesSz cx="7620000" cy="7620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166"/>
    <p:restoredTop sz="94694"/>
  </p:normalViewPr>
  <p:slideViewPr>
    <p:cSldViewPr>
      <p:cViewPr>
        <p:scale>
          <a:sx n="87" d="100"/>
          <a:sy n="87" d="100"/>
        </p:scale>
        <p:origin x="2736" y="62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71500" y="2362200"/>
            <a:ext cx="6477000" cy="160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00" b="1" i="0">
                <a:solidFill>
                  <a:schemeClr val="tx1"/>
                </a:solidFill>
                <a:latin typeface="ZonaPro-Black"/>
                <a:cs typeface="ZonaPro-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43000" y="4267200"/>
            <a:ext cx="5334000" cy="190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4500" b="1" i="0">
                <a:solidFill>
                  <a:schemeClr val="bg1"/>
                </a:solidFill>
                <a:latin typeface="ZonaPro-Black"/>
                <a:cs typeface="ZonaPro-Black"/>
              </a:defRPr>
            </a:lvl1pPr>
          </a:lstStyle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pc="-80" dirty="0"/>
              <a:t>Avon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00" b="1" i="0">
                <a:solidFill>
                  <a:schemeClr val="tx1"/>
                </a:solidFill>
                <a:latin typeface="ZonaPro-Black"/>
                <a:cs typeface="ZonaPro-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4500" b="1" i="0">
                <a:solidFill>
                  <a:schemeClr val="bg1"/>
                </a:solidFill>
                <a:latin typeface="ZonaPro-Black"/>
                <a:cs typeface="ZonaPro-Black"/>
              </a:defRPr>
            </a:lvl1pPr>
          </a:lstStyle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pc="-80" dirty="0"/>
              <a:t>Avon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00" b="1" i="0">
                <a:solidFill>
                  <a:schemeClr val="tx1"/>
                </a:solidFill>
                <a:latin typeface="ZonaPro-Black"/>
                <a:cs typeface="ZonaPro-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1000" y="1752600"/>
            <a:ext cx="3314700" cy="5029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924300" y="1752600"/>
            <a:ext cx="3314700" cy="5029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4500" b="1" i="0">
                <a:solidFill>
                  <a:schemeClr val="bg1"/>
                </a:solidFill>
                <a:latin typeface="ZonaPro-Black"/>
                <a:cs typeface="ZonaPro-Black"/>
              </a:defRPr>
            </a:lvl1pPr>
          </a:lstStyle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pc="-80" dirty="0"/>
              <a:t>Avon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00" b="1" i="0">
                <a:solidFill>
                  <a:schemeClr val="tx1"/>
                </a:solidFill>
                <a:latin typeface="ZonaPro-Black"/>
                <a:cs typeface="ZonaPro-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4500" b="1" i="0">
                <a:solidFill>
                  <a:schemeClr val="bg1"/>
                </a:solidFill>
                <a:latin typeface="ZonaPro-Black"/>
                <a:cs typeface="ZonaPro-Black"/>
              </a:defRPr>
            </a:lvl1pPr>
          </a:lstStyle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pc="-80" dirty="0"/>
              <a:t>Avon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4500" b="1" i="0">
                <a:solidFill>
                  <a:schemeClr val="bg1"/>
                </a:solidFill>
                <a:latin typeface="ZonaPro-Black"/>
                <a:cs typeface="ZonaPro-Black"/>
              </a:defRPr>
            </a:lvl1pPr>
          </a:lstStyle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pc="-80" dirty="0"/>
              <a:t>Avon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56174" y="3207307"/>
            <a:ext cx="6035040" cy="909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00" b="1" i="0">
                <a:solidFill>
                  <a:schemeClr val="tx1"/>
                </a:solidFill>
                <a:latin typeface="ZonaPro-Black"/>
                <a:cs typeface="ZonaPro-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1000" y="1752600"/>
            <a:ext cx="6858000" cy="5029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302757" y="6720385"/>
            <a:ext cx="1550670" cy="781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00" b="1" i="0">
                <a:solidFill>
                  <a:schemeClr val="bg1"/>
                </a:solidFill>
                <a:latin typeface="ZonaPro-Black"/>
                <a:cs typeface="ZonaPro-Black"/>
              </a:defRPr>
            </a:lvl1pPr>
          </a:lstStyle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pc="-80" dirty="0"/>
              <a:t>Avon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1000" y="7086600"/>
            <a:ext cx="1752600" cy="381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86400" y="7086600"/>
            <a:ext cx="1752600" cy="381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m 24" descr="Ícone&#10;&#10;Descrição gerada automaticamente">
            <a:extLst>
              <a:ext uri="{FF2B5EF4-FFF2-40B4-BE49-F238E27FC236}">
                <a16:creationId xmlns:a16="http://schemas.microsoft.com/office/drawing/2014/main" id="{CDB0C705-E013-80E5-F23C-1201D4DC45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20000" cy="7620000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1094568" y="1197321"/>
            <a:ext cx="3609340" cy="1351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150" dirty="0"/>
              <a:t>AVON</a:t>
            </a:r>
            <a:r>
              <a:rPr spc="-10" dirty="0"/>
              <a:t> </a:t>
            </a:r>
            <a:r>
              <a:rPr spc="-20" dirty="0"/>
              <a:t>POWER</a:t>
            </a:r>
            <a:r>
              <a:rPr spc="-60" dirty="0"/>
              <a:t> </a:t>
            </a:r>
            <a:r>
              <a:rPr spc="-204" dirty="0"/>
              <a:t>STAY </a:t>
            </a:r>
            <a:r>
              <a:rPr dirty="0"/>
              <a:t>MÁSCARA</a:t>
            </a:r>
            <a:r>
              <a:rPr spc="-30" dirty="0"/>
              <a:t> </a:t>
            </a:r>
            <a:r>
              <a:rPr spc="-10" dirty="0"/>
              <a:t>EXTRA </a:t>
            </a:r>
            <a:r>
              <a:rPr spc="-20" dirty="0"/>
              <a:t>VOLUME</a:t>
            </a:r>
            <a:r>
              <a:rPr spc="-30" dirty="0"/>
              <a:t> </a:t>
            </a:r>
            <a:r>
              <a:rPr dirty="0"/>
              <a:t>-</a:t>
            </a:r>
            <a:r>
              <a:rPr spc="-20" dirty="0"/>
              <a:t> </a:t>
            </a:r>
            <a:r>
              <a:rPr dirty="0"/>
              <a:t>10</a:t>
            </a:r>
            <a:r>
              <a:rPr spc="-15" dirty="0"/>
              <a:t> </a:t>
            </a:r>
            <a:r>
              <a:rPr spc="-50" dirty="0"/>
              <a:t>G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094581" y="2893528"/>
            <a:ext cx="3892550" cy="1183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indent="-228600">
              <a:lnSpc>
                <a:spcPct val="100000"/>
              </a:lnSpc>
              <a:spcBef>
                <a:spcPts val="100"/>
              </a:spcBef>
              <a:buChar char="•"/>
              <a:tabLst>
                <a:tab pos="240665" algn="l"/>
                <a:tab pos="241300" algn="l"/>
              </a:tabLst>
            </a:pPr>
            <a:r>
              <a:rPr sz="1900" dirty="0">
                <a:latin typeface="Zona Pro Regular"/>
                <a:cs typeface="Zona Pro Regular"/>
              </a:rPr>
              <a:t>Fórmula</a:t>
            </a:r>
            <a:r>
              <a:rPr sz="1900" spc="-10" dirty="0">
                <a:latin typeface="Zona Pro Regular"/>
                <a:cs typeface="Zona Pro Regular"/>
              </a:rPr>
              <a:t> </a:t>
            </a:r>
            <a:r>
              <a:rPr sz="1900" dirty="0">
                <a:latin typeface="Zona Pro Regular"/>
                <a:cs typeface="Zona Pro Regular"/>
              </a:rPr>
              <a:t>de</a:t>
            </a:r>
            <a:r>
              <a:rPr sz="1900" spc="-10" dirty="0">
                <a:latin typeface="Zona Pro Regular"/>
                <a:cs typeface="Zona Pro Regular"/>
              </a:rPr>
              <a:t> </a:t>
            </a:r>
            <a:r>
              <a:rPr sz="1900" dirty="0">
                <a:latin typeface="Zona Pro Regular"/>
                <a:cs typeface="Zona Pro Regular"/>
              </a:rPr>
              <a:t>longa</a:t>
            </a:r>
            <a:r>
              <a:rPr sz="1900" spc="-10" dirty="0">
                <a:latin typeface="Zona Pro Regular"/>
                <a:cs typeface="Zona Pro Regular"/>
              </a:rPr>
              <a:t> duração;</a:t>
            </a:r>
            <a:endParaRPr sz="1900" dirty="0">
              <a:latin typeface="Zona Pro Regular"/>
              <a:cs typeface="Zona Pro Regular"/>
            </a:endParaRPr>
          </a:p>
          <a:p>
            <a:pPr marL="240665" indent="-228600">
              <a:lnSpc>
                <a:spcPct val="100000"/>
              </a:lnSpc>
              <a:buChar char="•"/>
              <a:tabLst>
                <a:tab pos="240665" algn="l"/>
                <a:tab pos="241300" algn="l"/>
              </a:tabLst>
            </a:pPr>
            <a:r>
              <a:rPr lang="pt-BR" sz="1900" dirty="0">
                <a:latin typeface="Zona Pro Regular"/>
                <a:cs typeface="Zona Pro Regular"/>
              </a:rPr>
              <a:t>9x</a:t>
            </a:r>
            <a:r>
              <a:rPr lang="pt-BR" sz="1900" spc="-10" dirty="0">
                <a:latin typeface="Zona Pro Regular"/>
                <a:cs typeface="Zona Pro Regular"/>
              </a:rPr>
              <a:t> </a:t>
            </a:r>
            <a:r>
              <a:rPr lang="pt-BR" sz="1900" dirty="0">
                <a:latin typeface="Zona Pro Regular"/>
                <a:cs typeface="Zona Pro Regular"/>
              </a:rPr>
              <a:t>mais</a:t>
            </a:r>
            <a:r>
              <a:rPr lang="pt-BR" sz="1900" spc="-10" dirty="0">
                <a:latin typeface="Zona Pro Regular"/>
                <a:cs typeface="Zona Pro Regular"/>
              </a:rPr>
              <a:t> </a:t>
            </a:r>
            <a:r>
              <a:rPr lang="pt-BR" sz="1900" dirty="0">
                <a:latin typeface="Zona Pro Regular"/>
                <a:cs typeface="Zona Pro Regular"/>
              </a:rPr>
              <a:t>volume</a:t>
            </a:r>
            <a:r>
              <a:rPr lang="pt-BR" sz="1900" spc="-10" dirty="0">
                <a:latin typeface="Zona Pro Regular"/>
                <a:cs typeface="Zona Pro Regular"/>
              </a:rPr>
              <a:t> </a:t>
            </a:r>
            <a:r>
              <a:rPr lang="pt-BR" sz="1900" dirty="0">
                <a:latin typeface="Zona Pro Regular"/>
                <a:cs typeface="Zona Pro Regular"/>
              </a:rPr>
              <a:t>sem</a:t>
            </a:r>
            <a:r>
              <a:rPr lang="pt-BR" sz="1900" spc="-10" dirty="0">
                <a:latin typeface="Zona Pro Regular"/>
                <a:cs typeface="Zona Pro Regular"/>
              </a:rPr>
              <a:t> pesar;</a:t>
            </a:r>
            <a:endParaRPr lang="pt-BR" sz="1900" dirty="0">
              <a:latin typeface="Zona Pro Regular"/>
              <a:cs typeface="Zona Pro Regular"/>
            </a:endParaRPr>
          </a:p>
          <a:p>
            <a:pPr marL="240665" marR="5080" indent="-228600">
              <a:lnSpc>
                <a:spcPct val="100000"/>
              </a:lnSpc>
              <a:buChar char="•"/>
              <a:tabLst>
                <a:tab pos="240665" algn="l"/>
                <a:tab pos="241300" algn="l"/>
              </a:tabLst>
            </a:pPr>
            <a:r>
              <a:rPr sz="1900" dirty="0">
                <a:latin typeface="Zona Pro Regular"/>
                <a:cs typeface="Zona Pro Regular"/>
              </a:rPr>
              <a:t>24</a:t>
            </a:r>
            <a:r>
              <a:rPr sz="1900" spc="-40" dirty="0">
                <a:latin typeface="Zona Pro Regular"/>
                <a:cs typeface="Zona Pro Regular"/>
              </a:rPr>
              <a:t> </a:t>
            </a:r>
            <a:r>
              <a:rPr sz="1900" dirty="0">
                <a:latin typeface="Zona Pro Regular"/>
                <a:cs typeface="Zona Pro Regular"/>
              </a:rPr>
              <a:t>horas</a:t>
            </a:r>
            <a:r>
              <a:rPr sz="1900" spc="-30" dirty="0">
                <a:latin typeface="Zona Pro Regular"/>
                <a:cs typeface="Zona Pro Regular"/>
              </a:rPr>
              <a:t> </a:t>
            </a:r>
            <a:r>
              <a:rPr sz="1900" dirty="0">
                <a:latin typeface="Zona Pro Regular"/>
                <a:cs typeface="Zona Pro Regular"/>
              </a:rPr>
              <a:t>de</a:t>
            </a:r>
            <a:r>
              <a:rPr sz="1900" spc="-30" dirty="0">
                <a:latin typeface="Zona Pro Regular"/>
                <a:cs typeface="Zona Pro Regular"/>
              </a:rPr>
              <a:t> </a:t>
            </a:r>
            <a:r>
              <a:rPr sz="1900" dirty="0">
                <a:latin typeface="Zona Pro Regular"/>
                <a:cs typeface="Zona Pro Regular"/>
              </a:rPr>
              <a:t>cílios</a:t>
            </a:r>
            <a:r>
              <a:rPr sz="1900" spc="-25" dirty="0">
                <a:latin typeface="Zona Pro Regular"/>
                <a:cs typeface="Zona Pro Regular"/>
              </a:rPr>
              <a:t> </a:t>
            </a:r>
            <a:r>
              <a:rPr sz="1900" spc="-10" dirty="0">
                <a:latin typeface="Zona Pro Regular"/>
                <a:cs typeface="Zona Pro Regular"/>
              </a:rPr>
              <a:t>poderosos, </a:t>
            </a:r>
            <a:r>
              <a:rPr sz="1900" dirty="0">
                <a:latin typeface="Zona Pro Regular"/>
                <a:cs typeface="Zona Pro Regular"/>
              </a:rPr>
              <a:t>sem necessidade de </a:t>
            </a:r>
            <a:r>
              <a:rPr sz="1900" spc="-10" dirty="0">
                <a:latin typeface="Zona Pro Regular"/>
                <a:cs typeface="Zona Pro Regular"/>
              </a:rPr>
              <a:t>reaplicar</a:t>
            </a:r>
            <a:endParaRPr sz="1900" dirty="0">
              <a:latin typeface="Zona Pro Regular"/>
              <a:cs typeface="Zona Pro Regular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19200" y="5152644"/>
            <a:ext cx="3083557" cy="6745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  <a:tabLst>
                <a:tab pos="929005" algn="l"/>
              </a:tabLst>
            </a:pPr>
            <a:r>
              <a:rPr sz="4300" spc="-25" dirty="0">
                <a:solidFill>
                  <a:srgbClr val="FFFFFF"/>
                </a:solidFill>
                <a:latin typeface="ZonaPro-Bold"/>
                <a:cs typeface="ZonaPro-Bold"/>
              </a:rPr>
              <a:t>R$</a:t>
            </a:r>
            <a:r>
              <a:rPr sz="4300" dirty="0">
                <a:solidFill>
                  <a:srgbClr val="FFFFFF"/>
                </a:solidFill>
                <a:latin typeface="ZonaPro-Bold"/>
                <a:cs typeface="ZonaPro-Bold"/>
              </a:rPr>
              <a:t>	</a:t>
            </a:r>
            <a:r>
              <a:rPr sz="4300" spc="-10" dirty="0">
                <a:solidFill>
                  <a:srgbClr val="FFFFFF"/>
                </a:solidFill>
                <a:latin typeface="ZonaPro-Bold"/>
                <a:cs typeface="ZonaPro-Bold"/>
              </a:rPr>
              <a:t>51,99</a:t>
            </a:r>
            <a:endParaRPr sz="4300" dirty="0">
              <a:latin typeface="ZonaPro-Bold"/>
              <a:cs typeface="ZonaPro-Bol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219200" y="6046802"/>
            <a:ext cx="3083557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Zona Pro Regular"/>
                <a:cs typeface="Zona Pro Regular"/>
              </a:rPr>
              <a:t>Preço</a:t>
            </a:r>
            <a:r>
              <a:rPr sz="900" spc="-20" dirty="0">
                <a:solidFill>
                  <a:schemeClr val="tx1">
                    <a:lumMod val="85000"/>
                    <a:lumOff val="15000"/>
                  </a:schemeClr>
                </a:solidFill>
                <a:latin typeface="Zona Pro Regular"/>
                <a:cs typeface="Zona Pro Regular"/>
              </a:rPr>
              <a:t> </a:t>
            </a:r>
            <a:r>
              <a:rPr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Zona Pro Regular"/>
                <a:cs typeface="Zona Pro Regular"/>
              </a:rPr>
              <a:t>sugerido</a:t>
            </a:r>
            <a:r>
              <a:rPr sz="9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Zona Pro Regular"/>
                <a:cs typeface="Zona Pro Regular"/>
              </a:rPr>
              <a:t> </a:t>
            </a:r>
            <a:r>
              <a:rPr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Zona Pro Regular"/>
                <a:cs typeface="Zona Pro Regular"/>
              </a:rPr>
              <a:t>para</a:t>
            </a:r>
            <a:r>
              <a:rPr sz="9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Zona Pro Regular"/>
                <a:cs typeface="Zona Pro Regular"/>
              </a:rPr>
              <a:t> </a:t>
            </a:r>
            <a:r>
              <a:rPr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Zona Pro Regular"/>
                <a:cs typeface="Zona Pro Regular"/>
              </a:rPr>
              <a:t>a</a:t>
            </a:r>
            <a:r>
              <a:rPr sz="9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Zona Pro Regular"/>
                <a:cs typeface="Zona Pro Regular"/>
              </a:rPr>
              <a:t> </a:t>
            </a:r>
            <a:r>
              <a:rPr sz="900" spc="-1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Zona Pro Regular"/>
                <a:cs typeface="Zona Pro Regular"/>
              </a:rPr>
              <a:t>revenda</a:t>
            </a:r>
            <a:r>
              <a:rPr lang="pt-BR" sz="9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Zona Pro Regular"/>
                <a:cs typeface="Zona Pro Regular"/>
              </a:rPr>
              <a:t>.</a:t>
            </a:r>
            <a:endParaRPr sz="900" dirty="0">
              <a:solidFill>
                <a:schemeClr val="tx1">
                  <a:lumMod val="85000"/>
                  <a:lumOff val="15000"/>
                </a:schemeClr>
              </a:solidFill>
              <a:latin typeface="Zona Pro Regular"/>
              <a:cs typeface="Zona Pro Regular"/>
            </a:endParaRPr>
          </a:p>
        </p:txBody>
      </p:sp>
      <p:pic>
        <p:nvPicPr>
          <p:cNvPr id="27" name="Imagem 26" descr="Garrafa de bebida&#10;&#10;Descrição gerada automaticamente com confiança média">
            <a:extLst>
              <a:ext uri="{FF2B5EF4-FFF2-40B4-BE49-F238E27FC236}">
                <a16:creationId xmlns:a16="http://schemas.microsoft.com/office/drawing/2014/main" id="{18EF9FF7-3E1A-A241-D3A0-F858224CB6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251" y="762000"/>
            <a:ext cx="1231684" cy="562530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m 22" descr="Ícone&#10;&#10;Descrição gerada automaticamente com confiança baixa">
            <a:extLst>
              <a:ext uri="{FF2B5EF4-FFF2-40B4-BE49-F238E27FC236}">
                <a16:creationId xmlns:a16="http://schemas.microsoft.com/office/drawing/2014/main" id="{B5F62270-90A2-B92D-CBBD-BD0E8051C8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20000" cy="7620000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24890">
              <a:lnSpc>
                <a:spcPct val="100000"/>
              </a:lnSpc>
              <a:spcBef>
                <a:spcPts val="100"/>
              </a:spcBef>
            </a:pPr>
            <a:r>
              <a:rPr spc="-90" dirty="0"/>
              <a:t>PALETA</a:t>
            </a:r>
            <a:r>
              <a:rPr spc="-10" dirty="0"/>
              <a:t> </a:t>
            </a:r>
            <a:r>
              <a:rPr dirty="0"/>
              <a:t>DE</a:t>
            </a:r>
            <a:r>
              <a:rPr spc="-5" dirty="0"/>
              <a:t> </a:t>
            </a:r>
            <a:r>
              <a:rPr spc="-10" dirty="0"/>
              <a:t>GLITTERS </a:t>
            </a:r>
            <a:r>
              <a:rPr spc="-35" dirty="0"/>
              <a:t>MULTIUSO</a:t>
            </a:r>
            <a:r>
              <a:rPr spc="-30" dirty="0"/>
              <a:t> </a:t>
            </a:r>
            <a:r>
              <a:rPr dirty="0"/>
              <a:t>SUNSET</a:t>
            </a:r>
            <a:r>
              <a:rPr spc="-30" dirty="0"/>
              <a:t> </a:t>
            </a:r>
            <a:r>
              <a:rPr spc="-60" dirty="0"/>
              <a:t>BEATS</a:t>
            </a:r>
            <a:r>
              <a:rPr spc="-3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3,6</a:t>
            </a:r>
            <a:r>
              <a:rPr spc="-25" dirty="0"/>
              <a:t> </a:t>
            </a:r>
            <a:r>
              <a:rPr spc="-50" dirty="0"/>
              <a:t>G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052611" y="4201107"/>
            <a:ext cx="4929505" cy="8899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indent="-228600">
              <a:lnSpc>
                <a:spcPct val="100000"/>
              </a:lnSpc>
              <a:spcBef>
                <a:spcPts val="100"/>
              </a:spcBef>
              <a:buChar char="•"/>
              <a:tabLst>
                <a:tab pos="240665" algn="l"/>
                <a:tab pos="241300" algn="l"/>
              </a:tabLst>
            </a:pPr>
            <a:r>
              <a:rPr sz="1900" dirty="0">
                <a:latin typeface="Zona Pro Regular"/>
                <a:cs typeface="Zona Pro Regular"/>
              </a:rPr>
              <a:t>Funciona</a:t>
            </a:r>
            <a:r>
              <a:rPr sz="1900" spc="-15" dirty="0">
                <a:latin typeface="Zona Pro Regular"/>
                <a:cs typeface="Zona Pro Regular"/>
              </a:rPr>
              <a:t> </a:t>
            </a:r>
            <a:r>
              <a:rPr sz="1900" dirty="0">
                <a:latin typeface="Zona Pro Regular"/>
                <a:cs typeface="Zona Pro Regular"/>
              </a:rPr>
              <a:t>como</a:t>
            </a:r>
            <a:r>
              <a:rPr sz="1900" spc="-15" dirty="0">
                <a:latin typeface="Zona Pro Regular"/>
                <a:cs typeface="Zona Pro Regular"/>
              </a:rPr>
              <a:t> </a:t>
            </a:r>
            <a:r>
              <a:rPr sz="1900" dirty="0">
                <a:latin typeface="Zona Pro Regular"/>
                <a:cs typeface="Zona Pro Regular"/>
              </a:rPr>
              <a:t>sombra</a:t>
            </a:r>
            <a:r>
              <a:rPr sz="1900" spc="-15" dirty="0">
                <a:latin typeface="Zona Pro Regular"/>
                <a:cs typeface="Zona Pro Regular"/>
              </a:rPr>
              <a:t> </a:t>
            </a:r>
            <a:r>
              <a:rPr sz="1900" dirty="0">
                <a:latin typeface="Zona Pro Regular"/>
                <a:cs typeface="Zona Pro Regular"/>
              </a:rPr>
              <a:t>ou</a:t>
            </a:r>
            <a:r>
              <a:rPr sz="1900" spc="-15" dirty="0">
                <a:latin typeface="Zona Pro Regular"/>
                <a:cs typeface="Zona Pro Regular"/>
              </a:rPr>
              <a:t> </a:t>
            </a:r>
            <a:r>
              <a:rPr sz="1900" spc="-10" dirty="0">
                <a:latin typeface="Zona Pro Regular"/>
                <a:cs typeface="Zona Pro Regular"/>
              </a:rPr>
              <a:t>iluminador;</a:t>
            </a:r>
            <a:endParaRPr sz="1900" dirty="0">
              <a:latin typeface="Zona Pro Regular"/>
              <a:cs typeface="Zona Pro Regular"/>
            </a:endParaRPr>
          </a:p>
          <a:p>
            <a:pPr marL="1636395" lvl="1" indent="-229235">
              <a:lnSpc>
                <a:spcPct val="100000"/>
              </a:lnSpc>
              <a:buChar char="•"/>
              <a:tabLst>
                <a:tab pos="1636395" algn="l"/>
                <a:tab pos="1637030" algn="l"/>
              </a:tabLst>
            </a:pPr>
            <a:r>
              <a:rPr sz="1900" dirty="0">
                <a:latin typeface="Zona Pro Regular"/>
                <a:cs typeface="Zona Pro Regular"/>
              </a:rPr>
              <a:t>Fácil</a:t>
            </a:r>
            <a:r>
              <a:rPr sz="1900" spc="-30" dirty="0">
                <a:latin typeface="Zona Pro Regular"/>
                <a:cs typeface="Zona Pro Regular"/>
              </a:rPr>
              <a:t> </a:t>
            </a:r>
            <a:r>
              <a:rPr sz="1900" spc="-10" dirty="0" err="1">
                <a:latin typeface="Zona Pro Regular"/>
                <a:cs typeface="Zona Pro Regular"/>
              </a:rPr>
              <a:t>aplicação</a:t>
            </a:r>
            <a:r>
              <a:rPr sz="1900" spc="-10" dirty="0">
                <a:latin typeface="Zona Pro Regular"/>
                <a:cs typeface="Zona Pro Regular"/>
              </a:rPr>
              <a:t>;</a:t>
            </a:r>
            <a:endParaRPr sz="1900" dirty="0">
              <a:latin typeface="Zona Pro Regular"/>
              <a:cs typeface="Zona Pro Regular"/>
            </a:endParaRPr>
          </a:p>
          <a:p>
            <a:pPr marL="914400" indent="-229235">
              <a:lnSpc>
                <a:spcPct val="100000"/>
              </a:lnSpc>
              <a:buChar char="•"/>
              <a:tabLst>
                <a:tab pos="914400" algn="l"/>
                <a:tab pos="915035" algn="l"/>
              </a:tabLst>
            </a:pPr>
            <a:r>
              <a:rPr sz="1900" dirty="0">
                <a:latin typeface="Zona Pro Regular"/>
                <a:cs typeface="Zona Pro Regular"/>
              </a:rPr>
              <a:t>Efeito</a:t>
            </a:r>
            <a:r>
              <a:rPr sz="1900" spc="-30" dirty="0">
                <a:latin typeface="Zona Pro Regular"/>
                <a:cs typeface="Zona Pro Regular"/>
              </a:rPr>
              <a:t> </a:t>
            </a:r>
            <a:r>
              <a:rPr sz="1900" dirty="0">
                <a:latin typeface="Zona Pro Regular"/>
                <a:cs typeface="Zona Pro Regular"/>
              </a:rPr>
              <a:t>de</a:t>
            </a:r>
            <a:r>
              <a:rPr sz="1900" spc="-30" dirty="0">
                <a:latin typeface="Zona Pro Regular"/>
                <a:cs typeface="Zona Pro Regular"/>
              </a:rPr>
              <a:t> </a:t>
            </a:r>
            <a:r>
              <a:rPr sz="1900" dirty="0">
                <a:latin typeface="Zona Pro Regular"/>
                <a:cs typeface="Zona Pro Regular"/>
              </a:rPr>
              <a:t>brilho</a:t>
            </a:r>
            <a:r>
              <a:rPr sz="1900" spc="-25" dirty="0">
                <a:latin typeface="Zona Pro Regular"/>
                <a:cs typeface="Zona Pro Regular"/>
              </a:rPr>
              <a:t> </a:t>
            </a:r>
            <a:r>
              <a:rPr sz="1900" spc="-10" dirty="0">
                <a:latin typeface="Zona Pro Regular"/>
                <a:cs typeface="Zona Pro Regular"/>
              </a:rPr>
              <a:t>holográfico.</a:t>
            </a:r>
            <a:endParaRPr sz="1900" dirty="0">
              <a:latin typeface="Zona Pro Regular"/>
              <a:cs typeface="Zona Pro Regular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209801" y="5499608"/>
            <a:ext cx="3200400" cy="6745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  <a:tabLst>
                <a:tab pos="929005" algn="l"/>
              </a:tabLst>
            </a:pPr>
            <a:r>
              <a:rPr sz="4300" spc="-25" dirty="0">
                <a:solidFill>
                  <a:srgbClr val="FFFFFF"/>
                </a:solidFill>
                <a:latin typeface="ZonaPro-Bold"/>
                <a:cs typeface="ZonaPro-Bold"/>
              </a:rPr>
              <a:t>R$</a:t>
            </a:r>
            <a:r>
              <a:rPr sz="4300" dirty="0">
                <a:solidFill>
                  <a:srgbClr val="FFFFFF"/>
                </a:solidFill>
                <a:latin typeface="ZonaPro-Bold"/>
                <a:cs typeface="ZonaPro-Bold"/>
              </a:rPr>
              <a:t>	</a:t>
            </a:r>
            <a:r>
              <a:rPr sz="4300" spc="-25" dirty="0">
                <a:solidFill>
                  <a:srgbClr val="FFFFFF"/>
                </a:solidFill>
                <a:latin typeface="ZonaPro-Bold"/>
                <a:cs typeface="ZonaPro-Bold"/>
              </a:rPr>
              <a:t>69,99</a:t>
            </a:r>
            <a:endParaRPr sz="4300" dirty="0">
              <a:latin typeface="ZonaPro-Bold"/>
              <a:cs typeface="ZonaPro-Bol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209801" y="6400800"/>
            <a:ext cx="320040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Zona Pro Regular"/>
                <a:cs typeface="Zona Pro Regular"/>
              </a:rPr>
              <a:t>Preço</a:t>
            </a:r>
            <a:r>
              <a:rPr sz="900" spc="-20" dirty="0">
                <a:solidFill>
                  <a:schemeClr val="tx1">
                    <a:lumMod val="85000"/>
                    <a:lumOff val="15000"/>
                  </a:schemeClr>
                </a:solidFill>
                <a:latin typeface="Zona Pro Regular"/>
                <a:cs typeface="Zona Pro Regular"/>
              </a:rPr>
              <a:t> </a:t>
            </a:r>
            <a:r>
              <a:rPr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Zona Pro Regular"/>
                <a:cs typeface="Zona Pro Regular"/>
              </a:rPr>
              <a:t>sugerido</a:t>
            </a:r>
            <a:r>
              <a:rPr sz="9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Zona Pro Regular"/>
                <a:cs typeface="Zona Pro Regular"/>
              </a:rPr>
              <a:t> </a:t>
            </a:r>
            <a:r>
              <a:rPr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Zona Pro Regular"/>
                <a:cs typeface="Zona Pro Regular"/>
              </a:rPr>
              <a:t>para</a:t>
            </a:r>
            <a:r>
              <a:rPr sz="9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Zona Pro Regular"/>
                <a:cs typeface="Zona Pro Regular"/>
              </a:rPr>
              <a:t> </a:t>
            </a:r>
            <a:r>
              <a:rPr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Zona Pro Regular"/>
                <a:cs typeface="Zona Pro Regular"/>
              </a:rPr>
              <a:t>a</a:t>
            </a:r>
            <a:r>
              <a:rPr sz="9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Zona Pro Regular"/>
                <a:cs typeface="Zona Pro Regular"/>
              </a:rPr>
              <a:t> revenda</a:t>
            </a:r>
            <a:endParaRPr sz="900" dirty="0">
              <a:solidFill>
                <a:schemeClr val="tx1">
                  <a:lumMod val="85000"/>
                  <a:lumOff val="15000"/>
                </a:schemeClr>
              </a:solidFill>
              <a:latin typeface="Zona Pro Regular"/>
              <a:cs typeface="Zona Pro Regular"/>
            </a:endParaRPr>
          </a:p>
        </p:txBody>
      </p:sp>
      <p:pic>
        <p:nvPicPr>
          <p:cNvPr id="25" name="Imagem 24" descr="Uma imagem contendo mesa, comida&#10;&#10;Descrição gerada automaticamente">
            <a:extLst>
              <a:ext uri="{FF2B5EF4-FFF2-40B4-BE49-F238E27FC236}">
                <a16:creationId xmlns:a16="http://schemas.microsoft.com/office/drawing/2014/main" id="{06A4050E-AAAF-D7BD-5C6C-9384E23509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093" y="718339"/>
            <a:ext cx="4623814" cy="230782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</TotalTime>
  <Words>72</Words>
  <Application>Microsoft Macintosh PowerPoint</Application>
  <PresentationFormat>Personalizar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7" baseType="lpstr">
      <vt:lpstr>Calibri</vt:lpstr>
      <vt:lpstr>Zona Pro Regular</vt:lpstr>
      <vt:lpstr>ZonaPro-Black</vt:lpstr>
      <vt:lpstr>ZonaPro-Bold</vt:lpstr>
      <vt:lpstr>Office Theme</vt:lpstr>
      <vt:lpstr>AVON POWER STAY MÁSCARA EXTRA VOLUME - 10 G</vt:lpstr>
      <vt:lpstr>PALETA DE GLITTERS MULTIUSO SUNSET BEATS - 3,6 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Avon_memes_ProdutoGratis</dc:title>
  <cp:lastModifiedBy>Agência Wonderful</cp:lastModifiedBy>
  <cp:revision>7</cp:revision>
  <dcterms:created xsi:type="dcterms:W3CDTF">2022-11-04T16:07:46Z</dcterms:created>
  <dcterms:modified xsi:type="dcterms:W3CDTF">2022-11-04T16:31:02Z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2022-11-04T00:00:00Z</vt:filetime>
  </property>
  <property fmtid="{D5CDD505-2E9C-101B-9397-08002B2CF9AE}" pid="3" name="Creator">
    <vt:lpwstr>Adobe Illustrator 26.5 (Macintosh)</vt:lpwstr>
  </property>
  <property fmtid="{D5CDD505-2E9C-101B-9397-08002B2CF9AE}" pid="4" name="CreatorVersion">
    <vt:lpwstr>21.0.0</vt:lpwstr>
  </property>
  <property fmtid="{D5CDD505-2E9C-101B-9397-08002B2CF9AE}" pid="5" name="GTS_PDFXConformance">
    <vt:lpwstr>PDF/X-1a:2001</vt:lpwstr>
  </property>
  <property fmtid="{D5CDD505-2E9C-101B-9397-08002B2CF9AE}" pid="6" name="GTS_PDFXVersion">
    <vt:lpwstr>PDF/X-1:2001</vt:lpwstr>
  </property>
  <property fmtid="{D5CDD505-2E9C-101B-9397-08002B2CF9AE}" pid="7" name="LastSaved">
    <vt:filetime>2022-11-04T00:00:00Z</vt:filetime>
  </property>
  <property fmtid="{D5CDD505-2E9C-101B-9397-08002B2CF9AE}" pid="8" name="Producer">
    <vt:lpwstr>Adobe PDF library 16.07</vt:lpwstr>
  </property>
</Properties>
</file>