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350" r:id="rId2"/>
    <p:sldId id="363" r:id="rId3"/>
    <p:sldId id="358" r:id="rId4"/>
    <p:sldId id="308" r:id="rId5"/>
    <p:sldId id="318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orient="horz" pos="4315" userDrawn="1">
          <p15:clr>
            <a:srgbClr val="A4A3A4"/>
          </p15:clr>
        </p15:guide>
        <p15:guide id="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2A7F"/>
    <a:srgbClr val="E8308A"/>
    <a:srgbClr val="D14589"/>
    <a:srgbClr val="B91BA4"/>
    <a:srgbClr val="E02520"/>
    <a:srgbClr val="F877E6"/>
    <a:srgbClr val="D2272F"/>
    <a:srgbClr val="F5C1E2"/>
    <a:srgbClr val="7701C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71" autoAdjust="0"/>
    <p:restoredTop sz="94660"/>
  </p:normalViewPr>
  <p:slideViewPr>
    <p:cSldViewPr snapToGrid="0">
      <p:cViewPr varScale="1">
        <p:scale>
          <a:sx n="70" d="100"/>
          <a:sy n="70" d="100"/>
        </p:scale>
        <p:origin x="654" y="60"/>
      </p:cViewPr>
      <p:guideLst>
        <p:guide orient="horz"/>
        <p:guide orient="horz" pos="4315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080D5-C8B1-491C-8E03-D066B67C96F9}" type="datetimeFigureOut">
              <a:rPr lang="pt-BR" smtClean="0"/>
              <a:t>08/11/2022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369AE1-89E6-45E1-8998-F8E7B53CEE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7301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CEC8B07-862D-4D6D-B31A-D807D5931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8" name="Graphic 4">
            <a:extLst>
              <a:ext uri="{FF2B5EF4-FFF2-40B4-BE49-F238E27FC236}">
                <a16:creationId xmlns:a16="http://schemas.microsoft.com/office/drawing/2014/main" id="{A25A66B8-DEE2-4A1A-BD39-870D09B2551D}"/>
              </a:ext>
            </a:extLst>
          </p:cNvPr>
          <p:cNvGrpSpPr/>
          <p:nvPr userDrawn="1"/>
        </p:nvGrpSpPr>
        <p:grpSpPr>
          <a:xfrm>
            <a:off x="10901363" y="349175"/>
            <a:ext cx="875280" cy="319325"/>
            <a:chOff x="11450411" y="6477000"/>
            <a:chExt cx="1047464" cy="382142"/>
          </a:xfrm>
          <a:solidFill>
            <a:schemeClr val="bg1"/>
          </a:solidFill>
        </p:grpSpPr>
        <p:sp>
          <p:nvSpPr>
            <p:cNvPr id="69" name="Graphic 4">
              <a:extLst>
                <a:ext uri="{FF2B5EF4-FFF2-40B4-BE49-F238E27FC236}">
                  <a16:creationId xmlns:a16="http://schemas.microsoft.com/office/drawing/2014/main" id="{94E9457E-F14F-4C92-A9C7-079D1CF916DB}"/>
                </a:ext>
              </a:extLst>
            </p:cNvPr>
            <p:cNvSpPr/>
            <p:nvPr/>
          </p:nvSpPr>
          <p:spPr>
            <a:xfrm>
              <a:off x="11450411" y="6481381"/>
              <a:ext cx="240696" cy="220694"/>
            </a:xfrm>
            <a:custGeom>
              <a:avLst/>
              <a:gdLst>
                <a:gd name="connsiteX0" fmla="*/ 132017 w 240696"/>
                <a:gd name="connsiteY0" fmla="*/ 0 h 220694"/>
                <a:gd name="connsiteX1" fmla="*/ 108299 w 240696"/>
                <a:gd name="connsiteY1" fmla="*/ 0 h 220694"/>
                <a:gd name="connsiteX2" fmla="*/ 0 w 240696"/>
                <a:gd name="connsiteY2" fmla="*/ 220694 h 220694"/>
                <a:gd name="connsiteX3" fmla="*/ 26194 w 240696"/>
                <a:gd name="connsiteY3" fmla="*/ 220694 h 220694"/>
                <a:gd name="connsiteX4" fmla="*/ 58388 w 240696"/>
                <a:gd name="connsiteY4" fmla="*/ 201359 h 220694"/>
                <a:gd name="connsiteX5" fmla="*/ 81153 w 240696"/>
                <a:gd name="connsiteY5" fmla="*/ 157258 h 220694"/>
                <a:gd name="connsiteX6" fmla="*/ 189833 w 240696"/>
                <a:gd name="connsiteY6" fmla="*/ 220694 h 220694"/>
                <a:gd name="connsiteX7" fmla="*/ 240697 w 240696"/>
                <a:gd name="connsiteY7" fmla="*/ 220694 h 220694"/>
                <a:gd name="connsiteX8" fmla="*/ 132017 w 240696"/>
                <a:gd name="connsiteY8" fmla="*/ 0 h 220694"/>
                <a:gd name="connsiteX9" fmla="*/ 99155 w 240696"/>
                <a:gd name="connsiteY9" fmla="*/ 120206 h 220694"/>
                <a:gd name="connsiteX10" fmla="*/ 120206 w 240696"/>
                <a:gd name="connsiteY10" fmla="*/ 75914 h 220694"/>
                <a:gd name="connsiteX11" fmla="*/ 148971 w 240696"/>
                <a:gd name="connsiteY11" fmla="*/ 136493 h 220694"/>
                <a:gd name="connsiteX12" fmla="*/ 99155 w 240696"/>
                <a:gd name="connsiteY12" fmla="*/ 120206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0696" h="220694">
                  <a:moveTo>
                    <a:pt x="132017" y="0"/>
                  </a:moveTo>
                  <a:lnTo>
                    <a:pt x="108299" y="0"/>
                  </a:lnTo>
                  <a:lnTo>
                    <a:pt x="0" y="220694"/>
                  </a:lnTo>
                  <a:lnTo>
                    <a:pt x="26194" y="220694"/>
                  </a:lnTo>
                  <a:cubicBezTo>
                    <a:pt x="39338" y="220694"/>
                    <a:pt x="50578" y="214217"/>
                    <a:pt x="58388" y="201359"/>
                  </a:cubicBezTo>
                  <a:lnTo>
                    <a:pt x="81153" y="157258"/>
                  </a:lnTo>
                  <a:cubicBezTo>
                    <a:pt x="121634" y="162211"/>
                    <a:pt x="157544" y="177165"/>
                    <a:pt x="189833" y="220694"/>
                  </a:cubicBezTo>
                  <a:lnTo>
                    <a:pt x="240697" y="220694"/>
                  </a:lnTo>
                  <a:lnTo>
                    <a:pt x="132017" y="0"/>
                  </a:lnTo>
                  <a:close/>
                  <a:moveTo>
                    <a:pt x="99155" y="120206"/>
                  </a:moveTo>
                  <a:lnTo>
                    <a:pt x="120206" y="75914"/>
                  </a:lnTo>
                  <a:lnTo>
                    <a:pt x="148971" y="136493"/>
                  </a:lnTo>
                  <a:cubicBezTo>
                    <a:pt x="133255" y="128969"/>
                    <a:pt x="116491" y="123444"/>
                    <a:pt x="99155" y="12020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0" name="Graphic 4">
              <a:extLst>
                <a:ext uri="{FF2B5EF4-FFF2-40B4-BE49-F238E27FC236}">
                  <a16:creationId xmlns:a16="http://schemas.microsoft.com/office/drawing/2014/main" id="{F1CFEC2F-6BFD-409C-9DDA-9427D5D20E3A}"/>
                </a:ext>
              </a:extLst>
            </p:cNvPr>
            <p:cNvSpPr/>
            <p:nvPr/>
          </p:nvSpPr>
          <p:spPr>
            <a:xfrm>
              <a:off x="11703394" y="6481381"/>
              <a:ext cx="234410" cy="220694"/>
            </a:xfrm>
            <a:custGeom>
              <a:avLst/>
              <a:gdLst>
                <a:gd name="connsiteX0" fmla="*/ 205454 w 234410"/>
                <a:gd name="connsiteY0" fmla="*/ 0 h 220694"/>
                <a:gd name="connsiteX1" fmla="*/ 174879 w 234410"/>
                <a:gd name="connsiteY1" fmla="*/ 19526 h 220694"/>
                <a:gd name="connsiteX2" fmla="*/ 117253 w 234410"/>
                <a:gd name="connsiteY2" fmla="*/ 143066 h 220694"/>
                <a:gd name="connsiteX3" fmla="*/ 59245 w 234410"/>
                <a:gd name="connsiteY3" fmla="*/ 19431 h 220694"/>
                <a:gd name="connsiteX4" fmla="*/ 28670 w 234410"/>
                <a:gd name="connsiteY4" fmla="*/ 0 h 220694"/>
                <a:gd name="connsiteX5" fmla="*/ 0 w 234410"/>
                <a:gd name="connsiteY5" fmla="*/ 0 h 220694"/>
                <a:gd name="connsiteX6" fmla="*/ 105537 w 234410"/>
                <a:gd name="connsiteY6" fmla="*/ 220694 h 220694"/>
                <a:gd name="connsiteX7" fmla="*/ 128778 w 234410"/>
                <a:gd name="connsiteY7" fmla="*/ 220694 h 220694"/>
                <a:gd name="connsiteX8" fmla="*/ 234410 w 234410"/>
                <a:gd name="connsiteY8" fmla="*/ 0 h 220694"/>
                <a:gd name="connsiteX9" fmla="*/ 205454 w 234410"/>
                <a:gd name="connsiteY9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410" h="220694">
                  <a:moveTo>
                    <a:pt x="205454" y="0"/>
                  </a:moveTo>
                  <a:cubicBezTo>
                    <a:pt x="192310" y="0"/>
                    <a:pt x="180404" y="7620"/>
                    <a:pt x="174879" y="19526"/>
                  </a:cubicBezTo>
                  <a:lnTo>
                    <a:pt x="117253" y="143066"/>
                  </a:lnTo>
                  <a:lnTo>
                    <a:pt x="59245" y="19431"/>
                  </a:lnTo>
                  <a:cubicBezTo>
                    <a:pt x="53721" y="7620"/>
                    <a:pt x="41815" y="0"/>
                    <a:pt x="28670" y="0"/>
                  </a:cubicBezTo>
                  <a:lnTo>
                    <a:pt x="0" y="0"/>
                  </a:lnTo>
                  <a:lnTo>
                    <a:pt x="105537" y="220694"/>
                  </a:lnTo>
                  <a:lnTo>
                    <a:pt x="128778" y="220694"/>
                  </a:lnTo>
                  <a:lnTo>
                    <a:pt x="234410" y="0"/>
                  </a:lnTo>
                  <a:lnTo>
                    <a:pt x="2054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1" name="Graphic 4">
              <a:extLst>
                <a:ext uri="{FF2B5EF4-FFF2-40B4-BE49-F238E27FC236}">
                  <a16:creationId xmlns:a16="http://schemas.microsoft.com/office/drawing/2014/main" id="{3F95C245-6DAD-490E-BDBD-EAE0D6ADD1C3}"/>
                </a:ext>
              </a:extLst>
            </p:cNvPr>
            <p:cNvSpPr/>
            <p:nvPr/>
          </p:nvSpPr>
          <p:spPr>
            <a:xfrm>
              <a:off x="12297659" y="6481381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2" name="Graphic 4">
              <a:extLst>
                <a:ext uri="{FF2B5EF4-FFF2-40B4-BE49-F238E27FC236}">
                  <a16:creationId xmlns:a16="http://schemas.microsoft.com/office/drawing/2014/main" id="{748F1CF2-561C-41F0-BD2F-567AAEC53732}"/>
                </a:ext>
              </a:extLst>
            </p:cNvPr>
            <p:cNvSpPr/>
            <p:nvPr/>
          </p:nvSpPr>
          <p:spPr>
            <a:xfrm>
              <a:off x="12297659" y="6481381"/>
              <a:ext cx="193643" cy="220694"/>
            </a:xfrm>
            <a:custGeom>
              <a:avLst/>
              <a:gdLst>
                <a:gd name="connsiteX0" fmla="*/ 172498 w 193643"/>
                <a:gd name="connsiteY0" fmla="*/ 0 h 220694"/>
                <a:gd name="connsiteX1" fmla="*/ 149257 w 193643"/>
                <a:gd name="connsiteY1" fmla="*/ 23241 h 220694"/>
                <a:gd name="connsiteX2" fmla="*/ 149352 w 193643"/>
                <a:gd name="connsiteY2" fmla="*/ 139637 h 220694"/>
                <a:gd name="connsiteX3" fmla="*/ 34195 w 193643"/>
                <a:gd name="connsiteY3" fmla="*/ 0 h 220694"/>
                <a:gd name="connsiteX4" fmla="*/ 0 w 193643"/>
                <a:gd name="connsiteY4" fmla="*/ 0 h 220694"/>
                <a:gd name="connsiteX5" fmla="*/ 0 w 193643"/>
                <a:gd name="connsiteY5" fmla="*/ 220694 h 220694"/>
                <a:gd name="connsiteX6" fmla="*/ 21050 w 193643"/>
                <a:gd name="connsiteY6" fmla="*/ 220694 h 220694"/>
                <a:gd name="connsiteX7" fmla="*/ 44291 w 193643"/>
                <a:gd name="connsiteY7" fmla="*/ 197453 h 220694"/>
                <a:gd name="connsiteX8" fmla="*/ 44196 w 193643"/>
                <a:gd name="connsiteY8" fmla="*/ 81248 h 220694"/>
                <a:gd name="connsiteX9" fmla="*/ 138684 w 193643"/>
                <a:gd name="connsiteY9" fmla="*/ 196120 h 220694"/>
                <a:gd name="connsiteX10" fmla="*/ 184214 w 193643"/>
                <a:gd name="connsiteY10" fmla="*/ 220694 h 220694"/>
                <a:gd name="connsiteX11" fmla="*/ 193643 w 193643"/>
                <a:gd name="connsiteY11" fmla="*/ 220694 h 220694"/>
                <a:gd name="connsiteX12" fmla="*/ 193643 w 193643"/>
                <a:gd name="connsiteY12" fmla="*/ 0 h 220694"/>
                <a:gd name="connsiteX13" fmla="*/ 172498 w 193643"/>
                <a:gd name="connsiteY13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643" h="220694">
                  <a:moveTo>
                    <a:pt x="172498" y="0"/>
                  </a:moveTo>
                  <a:cubicBezTo>
                    <a:pt x="159639" y="0"/>
                    <a:pt x="149257" y="10382"/>
                    <a:pt x="149257" y="23241"/>
                  </a:cubicBezTo>
                  <a:lnTo>
                    <a:pt x="149352" y="139637"/>
                  </a:lnTo>
                  <a:lnTo>
                    <a:pt x="34195" y="0"/>
                  </a:lnTo>
                  <a:lnTo>
                    <a:pt x="0" y="0"/>
                  </a:lnTo>
                  <a:lnTo>
                    <a:pt x="0" y="220694"/>
                  </a:lnTo>
                  <a:lnTo>
                    <a:pt x="21050" y="220694"/>
                  </a:lnTo>
                  <a:cubicBezTo>
                    <a:pt x="33909" y="220694"/>
                    <a:pt x="44291" y="210312"/>
                    <a:pt x="44291" y="197453"/>
                  </a:cubicBezTo>
                  <a:lnTo>
                    <a:pt x="44196" y="81248"/>
                  </a:lnTo>
                  <a:lnTo>
                    <a:pt x="138684" y="196120"/>
                  </a:lnTo>
                  <a:cubicBezTo>
                    <a:pt x="138684" y="196120"/>
                    <a:pt x="157163" y="220694"/>
                    <a:pt x="184214" y="220694"/>
                  </a:cubicBezTo>
                  <a:lnTo>
                    <a:pt x="193643" y="220694"/>
                  </a:lnTo>
                  <a:lnTo>
                    <a:pt x="193643" y="0"/>
                  </a:lnTo>
                  <a:lnTo>
                    <a:pt x="1724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3" name="Graphic 4">
              <a:extLst>
                <a:ext uri="{FF2B5EF4-FFF2-40B4-BE49-F238E27FC236}">
                  <a16:creationId xmlns:a16="http://schemas.microsoft.com/office/drawing/2014/main" id="{F2F1D51D-C77B-441D-B16B-3566A6CAFD6D}"/>
                </a:ext>
              </a:extLst>
            </p:cNvPr>
            <p:cNvSpPr/>
            <p:nvPr/>
          </p:nvSpPr>
          <p:spPr>
            <a:xfrm>
              <a:off x="11982477" y="6477000"/>
              <a:ext cx="234601" cy="230695"/>
            </a:xfrm>
            <a:custGeom>
              <a:avLst/>
              <a:gdLst>
                <a:gd name="connsiteX0" fmla="*/ 200120 w 234601"/>
                <a:gd name="connsiteY0" fmla="*/ 32957 h 230695"/>
                <a:gd name="connsiteX1" fmla="*/ 117158 w 234601"/>
                <a:gd name="connsiteY1" fmla="*/ 0 h 230695"/>
                <a:gd name="connsiteX2" fmla="*/ 34195 w 234601"/>
                <a:gd name="connsiteY2" fmla="*/ 32957 h 230695"/>
                <a:gd name="connsiteX3" fmla="*/ 0 w 234601"/>
                <a:gd name="connsiteY3" fmla="*/ 115253 h 230695"/>
                <a:gd name="connsiteX4" fmla="*/ 34195 w 234601"/>
                <a:gd name="connsiteY4" fmla="*/ 196977 h 230695"/>
                <a:gd name="connsiteX5" fmla="*/ 117158 w 234601"/>
                <a:gd name="connsiteY5" fmla="*/ 230696 h 230695"/>
                <a:gd name="connsiteX6" fmla="*/ 199930 w 234601"/>
                <a:gd name="connsiteY6" fmla="*/ 197072 h 230695"/>
                <a:gd name="connsiteX7" fmla="*/ 234601 w 234601"/>
                <a:gd name="connsiteY7" fmla="*/ 115253 h 230695"/>
                <a:gd name="connsiteX8" fmla="*/ 200120 w 234601"/>
                <a:gd name="connsiteY8" fmla="*/ 32957 h 230695"/>
                <a:gd name="connsiteX9" fmla="*/ 117158 w 234601"/>
                <a:gd name="connsiteY9" fmla="*/ 187643 h 230695"/>
                <a:gd name="connsiteX10" fmla="*/ 44768 w 234601"/>
                <a:gd name="connsiteY10" fmla="*/ 115253 h 230695"/>
                <a:gd name="connsiteX11" fmla="*/ 117158 w 234601"/>
                <a:gd name="connsiteY11" fmla="*/ 42767 h 230695"/>
                <a:gd name="connsiteX12" fmla="*/ 189643 w 234601"/>
                <a:gd name="connsiteY12" fmla="*/ 115253 h 230695"/>
                <a:gd name="connsiteX13" fmla="*/ 117158 w 234601"/>
                <a:gd name="connsiteY13" fmla="*/ 187643 h 23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601" h="230695">
                  <a:moveTo>
                    <a:pt x="200120" y="32957"/>
                  </a:moveTo>
                  <a:cubicBezTo>
                    <a:pt x="178308" y="11430"/>
                    <a:pt x="149638" y="0"/>
                    <a:pt x="117158" y="0"/>
                  </a:cubicBezTo>
                  <a:cubicBezTo>
                    <a:pt x="84773" y="0"/>
                    <a:pt x="56102" y="11335"/>
                    <a:pt x="34195" y="32957"/>
                  </a:cubicBezTo>
                  <a:cubicBezTo>
                    <a:pt x="12097" y="54673"/>
                    <a:pt x="0" y="83915"/>
                    <a:pt x="0" y="115253"/>
                  </a:cubicBezTo>
                  <a:cubicBezTo>
                    <a:pt x="0" y="146209"/>
                    <a:pt x="12097" y="175260"/>
                    <a:pt x="34195" y="196977"/>
                  </a:cubicBezTo>
                  <a:cubicBezTo>
                    <a:pt x="56674" y="219075"/>
                    <a:pt x="85344" y="230696"/>
                    <a:pt x="117158" y="230696"/>
                  </a:cubicBezTo>
                  <a:cubicBezTo>
                    <a:pt x="148495" y="230696"/>
                    <a:pt x="177927" y="218694"/>
                    <a:pt x="199930" y="197072"/>
                  </a:cubicBezTo>
                  <a:cubicBezTo>
                    <a:pt x="222313" y="175641"/>
                    <a:pt x="234601" y="146590"/>
                    <a:pt x="234601" y="115253"/>
                  </a:cubicBezTo>
                  <a:cubicBezTo>
                    <a:pt x="234696" y="83915"/>
                    <a:pt x="222409" y="54673"/>
                    <a:pt x="200120" y="32957"/>
                  </a:cubicBezTo>
                  <a:moveTo>
                    <a:pt x="117158" y="187643"/>
                  </a:moveTo>
                  <a:cubicBezTo>
                    <a:pt x="77248" y="187643"/>
                    <a:pt x="44768" y="155162"/>
                    <a:pt x="44768" y="115253"/>
                  </a:cubicBezTo>
                  <a:cubicBezTo>
                    <a:pt x="44768" y="75248"/>
                    <a:pt x="77248" y="42767"/>
                    <a:pt x="117158" y="42767"/>
                  </a:cubicBezTo>
                  <a:cubicBezTo>
                    <a:pt x="157163" y="42767"/>
                    <a:pt x="189643" y="75248"/>
                    <a:pt x="189643" y="115253"/>
                  </a:cubicBezTo>
                  <a:cubicBezTo>
                    <a:pt x="189643" y="155162"/>
                    <a:pt x="157163" y="187643"/>
                    <a:pt x="117158" y="18764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4" name="Graphic 4">
              <a:extLst>
                <a:ext uri="{FF2B5EF4-FFF2-40B4-BE49-F238E27FC236}">
                  <a16:creationId xmlns:a16="http://schemas.microsoft.com/office/drawing/2014/main" id="{12A52857-33C5-4B83-8C47-6A91235E6013}"/>
                </a:ext>
              </a:extLst>
            </p:cNvPr>
            <p:cNvSpPr/>
            <p:nvPr/>
          </p:nvSpPr>
          <p:spPr>
            <a:xfrm>
              <a:off x="11451934" y="6756272"/>
              <a:ext cx="105155" cy="102869"/>
            </a:xfrm>
            <a:custGeom>
              <a:avLst/>
              <a:gdLst>
                <a:gd name="connsiteX0" fmla="*/ 52578 w 105155"/>
                <a:gd name="connsiteY0" fmla="*/ 102870 h 102869"/>
                <a:gd name="connsiteX1" fmla="*/ 0 w 105155"/>
                <a:gd name="connsiteY1" fmla="*/ 51530 h 102869"/>
                <a:gd name="connsiteX2" fmla="*/ 52578 w 105155"/>
                <a:gd name="connsiteY2" fmla="*/ 0 h 102869"/>
                <a:gd name="connsiteX3" fmla="*/ 105156 w 105155"/>
                <a:gd name="connsiteY3" fmla="*/ 51530 h 102869"/>
                <a:gd name="connsiteX4" fmla="*/ 52578 w 105155"/>
                <a:gd name="connsiteY4" fmla="*/ 102870 h 102869"/>
                <a:gd name="connsiteX5" fmla="*/ 52578 w 105155"/>
                <a:gd name="connsiteY5" fmla="*/ 4763 h 102869"/>
                <a:gd name="connsiteX6" fmla="*/ 4763 w 105155"/>
                <a:gd name="connsiteY6" fmla="*/ 51530 h 102869"/>
                <a:gd name="connsiteX7" fmla="*/ 52578 w 105155"/>
                <a:gd name="connsiteY7" fmla="*/ 98107 h 102869"/>
                <a:gd name="connsiteX8" fmla="*/ 100394 w 105155"/>
                <a:gd name="connsiteY8" fmla="*/ 51530 h 102869"/>
                <a:gd name="connsiteX9" fmla="*/ 52578 w 105155"/>
                <a:gd name="connsiteY9" fmla="*/ 4763 h 102869"/>
                <a:gd name="connsiteX10" fmla="*/ 52578 w 105155"/>
                <a:gd name="connsiteY10" fmla="*/ 78677 h 102869"/>
                <a:gd name="connsiteX11" fmla="*/ 28194 w 105155"/>
                <a:gd name="connsiteY11" fmla="*/ 51530 h 102869"/>
                <a:gd name="connsiteX12" fmla="*/ 52578 w 105155"/>
                <a:gd name="connsiteY12" fmla="*/ 24289 h 102869"/>
                <a:gd name="connsiteX13" fmla="*/ 77057 w 105155"/>
                <a:gd name="connsiteY13" fmla="*/ 51530 h 102869"/>
                <a:gd name="connsiteX14" fmla="*/ 52578 w 105155"/>
                <a:gd name="connsiteY14" fmla="*/ 78677 h 102869"/>
                <a:gd name="connsiteX15" fmla="*/ 52578 w 105155"/>
                <a:gd name="connsiteY15" fmla="*/ 28956 h 102869"/>
                <a:gd name="connsiteX16" fmla="*/ 32957 w 105155"/>
                <a:gd name="connsiteY16" fmla="*/ 51435 h 102869"/>
                <a:gd name="connsiteX17" fmla="*/ 52578 w 105155"/>
                <a:gd name="connsiteY17" fmla="*/ 73819 h 102869"/>
                <a:gd name="connsiteX18" fmla="*/ 72295 w 105155"/>
                <a:gd name="connsiteY18" fmla="*/ 51435 h 102869"/>
                <a:gd name="connsiteX19" fmla="*/ 52578 w 105155"/>
                <a:gd name="connsiteY19" fmla="*/ 28956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5155" h="102869">
                  <a:moveTo>
                    <a:pt x="52578" y="102870"/>
                  </a:moveTo>
                  <a:cubicBezTo>
                    <a:pt x="21146" y="102870"/>
                    <a:pt x="0" y="82201"/>
                    <a:pt x="0" y="51530"/>
                  </a:cubicBezTo>
                  <a:cubicBezTo>
                    <a:pt x="0" y="20669"/>
                    <a:pt x="21146" y="0"/>
                    <a:pt x="52578" y="0"/>
                  </a:cubicBezTo>
                  <a:cubicBezTo>
                    <a:pt x="84010" y="0"/>
                    <a:pt x="105156" y="20669"/>
                    <a:pt x="105156" y="51530"/>
                  </a:cubicBezTo>
                  <a:cubicBezTo>
                    <a:pt x="105156" y="82201"/>
                    <a:pt x="84010" y="102870"/>
                    <a:pt x="52578" y="102870"/>
                  </a:cubicBezTo>
                  <a:moveTo>
                    <a:pt x="52578" y="4763"/>
                  </a:moveTo>
                  <a:cubicBezTo>
                    <a:pt x="24003" y="4763"/>
                    <a:pt x="4763" y="23527"/>
                    <a:pt x="4763" y="51530"/>
                  </a:cubicBezTo>
                  <a:cubicBezTo>
                    <a:pt x="4763" y="79439"/>
                    <a:pt x="24003" y="98107"/>
                    <a:pt x="52578" y="98107"/>
                  </a:cubicBezTo>
                  <a:cubicBezTo>
                    <a:pt x="81153" y="98107"/>
                    <a:pt x="100394" y="79343"/>
                    <a:pt x="100394" y="51530"/>
                  </a:cubicBezTo>
                  <a:cubicBezTo>
                    <a:pt x="100394" y="23527"/>
                    <a:pt x="81153" y="4763"/>
                    <a:pt x="52578" y="4763"/>
                  </a:cubicBezTo>
                  <a:moveTo>
                    <a:pt x="52578" y="78677"/>
                  </a:moveTo>
                  <a:cubicBezTo>
                    <a:pt x="38195" y="78677"/>
                    <a:pt x="28194" y="67532"/>
                    <a:pt x="28194" y="51530"/>
                  </a:cubicBezTo>
                  <a:cubicBezTo>
                    <a:pt x="28194" y="35433"/>
                    <a:pt x="38195" y="24289"/>
                    <a:pt x="52578" y="24289"/>
                  </a:cubicBezTo>
                  <a:cubicBezTo>
                    <a:pt x="67247" y="24289"/>
                    <a:pt x="77057" y="35243"/>
                    <a:pt x="77057" y="51530"/>
                  </a:cubicBezTo>
                  <a:cubicBezTo>
                    <a:pt x="77057" y="67532"/>
                    <a:pt x="66961" y="78677"/>
                    <a:pt x="52578" y="78677"/>
                  </a:cubicBezTo>
                  <a:moveTo>
                    <a:pt x="52578" y="28956"/>
                  </a:moveTo>
                  <a:cubicBezTo>
                    <a:pt x="40862" y="28956"/>
                    <a:pt x="32957" y="38005"/>
                    <a:pt x="32957" y="51435"/>
                  </a:cubicBezTo>
                  <a:cubicBezTo>
                    <a:pt x="32957" y="64770"/>
                    <a:pt x="40862" y="73819"/>
                    <a:pt x="52578" y="73819"/>
                  </a:cubicBezTo>
                  <a:cubicBezTo>
                    <a:pt x="64389" y="73819"/>
                    <a:pt x="72295" y="64865"/>
                    <a:pt x="72295" y="51435"/>
                  </a:cubicBezTo>
                  <a:cubicBezTo>
                    <a:pt x="72295" y="38005"/>
                    <a:pt x="64294" y="28956"/>
                    <a:pt x="52578" y="2895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5" name="Graphic 4">
              <a:extLst>
                <a:ext uri="{FF2B5EF4-FFF2-40B4-BE49-F238E27FC236}">
                  <a16:creationId xmlns:a16="http://schemas.microsoft.com/office/drawing/2014/main" id="{5A97FC57-CD4F-4174-A6C5-EE606C39C702}"/>
                </a:ext>
              </a:extLst>
            </p:cNvPr>
            <p:cNvSpPr/>
            <p:nvPr/>
          </p:nvSpPr>
          <p:spPr>
            <a:xfrm>
              <a:off x="11565472" y="6758463"/>
              <a:ext cx="76300" cy="98583"/>
            </a:xfrm>
            <a:custGeom>
              <a:avLst/>
              <a:gdLst>
                <a:gd name="connsiteX0" fmla="*/ 74009 w 76300"/>
                <a:gd name="connsiteY0" fmla="*/ 98584 h 98583"/>
                <a:gd name="connsiteX1" fmla="*/ 2381 w 76300"/>
                <a:gd name="connsiteY1" fmla="*/ 98584 h 98583"/>
                <a:gd name="connsiteX2" fmla="*/ 0 w 76300"/>
                <a:gd name="connsiteY2" fmla="*/ 96203 h 98583"/>
                <a:gd name="connsiteX3" fmla="*/ 0 w 76300"/>
                <a:gd name="connsiteY3" fmla="*/ 2381 h 98583"/>
                <a:gd name="connsiteX4" fmla="*/ 2381 w 76300"/>
                <a:gd name="connsiteY4" fmla="*/ 0 h 98583"/>
                <a:gd name="connsiteX5" fmla="*/ 29623 w 76300"/>
                <a:gd name="connsiteY5" fmla="*/ 0 h 98583"/>
                <a:gd name="connsiteX6" fmla="*/ 32004 w 76300"/>
                <a:gd name="connsiteY6" fmla="*/ 2381 h 98583"/>
                <a:gd name="connsiteX7" fmla="*/ 32004 w 76300"/>
                <a:gd name="connsiteY7" fmla="*/ 70295 h 98583"/>
                <a:gd name="connsiteX8" fmla="*/ 73914 w 76300"/>
                <a:gd name="connsiteY8" fmla="*/ 70295 h 98583"/>
                <a:gd name="connsiteX9" fmla="*/ 76295 w 76300"/>
                <a:gd name="connsiteY9" fmla="*/ 72676 h 98583"/>
                <a:gd name="connsiteX10" fmla="*/ 76295 w 76300"/>
                <a:gd name="connsiteY10" fmla="*/ 96203 h 98583"/>
                <a:gd name="connsiteX11" fmla="*/ 74009 w 76300"/>
                <a:gd name="connsiteY11" fmla="*/ 98584 h 98583"/>
                <a:gd name="connsiteX12" fmla="*/ 4763 w 76300"/>
                <a:gd name="connsiteY12" fmla="*/ 93821 h 98583"/>
                <a:gd name="connsiteX13" fmla="*/ 71628 w 76300"/>
                <a:gd name="connsiteY13" fmla="*/ 93821 h 98583"/>
                <a:gd name="connsiteX14" fmla="*/ 71628 w 76300"/>
                <a:gd name="connsiteY14" fmla="*/ 75057 h 98583"/>
                <a:gd name="connsiteX15" fmla="*/ 29718 w 76300"/>
                <a:gd name="connsiteY15" fmla="*/ 75057 h 98583"/>
                <a:gd name="connsiteX16" fmla="*/ 27337 w 76300"/>
                <a:gd name="connsiteY16" fmla="*/ 72676 h 98583"/>
                <a:gd name="connsiteX17" fmla="*/ 27337 w 76300"/>
                <a:gd name="connsiteY17" fmla="*/ 4763 h 98583"/>
                <a:gd name="connsiteX18" fmla="*/ 4858 w 76300"/>
                <a:gd name="connsiteY18" fmla="*/ 4763 h 98583"/>
                <a:gd name="connsiteX19" fmla="*/ 4858 w 76300"/>
                <a:gd name="connsiteY19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6300" h="98583">
                  <a:moveTo>
                    <a:pt x="74009" y="98584"/>
                  </a:move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623" y="0"/>
                  </a:lnTo>
                  <a:cubicBezTo>
                    <a:pt x="30956" y="0"/>
                    <a:pt x="32004" y="1048"/>
                    <a:pt x="32004" y="2381"/>
                  </a:cubicBezTo>
                  <a:lnTo>
                    <a:pt x="32004" y="70295"/>
                  </a:lnTo>
                  <a:lnTo>
                    <a:pt x="73914" y="70295"/>
                  </a:lnTo>
                  <a:cubicBezTo>
                    <a:pt x="75248" y="70295"/>
                    <a:pt x="76295" y="71342"/>
                    <a:pt x="76295" y="72676"/>
                  </a:cubicBezTo>
                  <a:lnTo>
                    <a:pt x="76295" y="96203"/>
                  </a:lnTo>
                  <a:cubicBezTo>
                    <a:pt x="76391" y="97536"/>
                    <a:pt x="75248" y="98584"/>
                    <a:pt x="74009" y="98584"/>
                  </a:cubicBezTo>
                  <a:moveTo>
                    <a:pt x="4763" y="93821"/>
                  </a:moveTo>
                  <a:lnTo>
                    <a:pt x="71628" y="93821"/>
                  </a:lnTo>
                  <a:lnTo>
                    <a:pt x="71628" y="75057"/>
                  </a:lnTo>
                  <a:lnTo>
                    <a:pt x="29718" y="75057"/>
                  </a:lnTo>
                  <a:cubicBezTo>
                    <a:pt x="28385" y="75057"/>
                    <a:pt x="27337" y="74009"/>
                    <a:pt x="27337" y="72676"/>
                  </a:cubicBezTo>
                  <a:lnTo>
                    <a:pt x="27337" y="4763"/>
                  </a:lnTo>
                  <a:lnTo>
                    <a:pt x="4858" y="4763"/>
                  </a:lnTo>
                  <a:lnTo>
                    <a:pt x="4858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6" name="Graphic 4">
              <a:extLst>
                <a:ext uri="{FF2B5EF4-FFF2-40B4-BE49-F238E27FC236}">
                  <a16:creationId xmlns:a16="http://schemas.microsoft.com/office/drawing/2014/main" id="{A27BD1BE-D5C9-424E-8EA5-F302BD3A0C6F}"/>
                </a:ext>
              </a:extLst>
            </p:cNvPr>
            <p:cNvSpPr/>
            <p:nvPr/>
          </p:nvSpPr>
          <p:spPr>
            <a:xfrm>
              <a:off x="11653483" y="6758463"/>
              <a:ext cx="90392" cy="98583"/>
            </a:xfrm>
            <a:custGeom>
              <a:avLst/>
              <a:gdLst>
                <a:gd name="connsiteX0" fmla="*/ 88011 w 90392"/>
                <a:gd name="connsiteY0" fmla="*/ 98584 h 98583"/>
                <a:gd name="connsiteX1" fmla="*/ 61246 w 90392"/>
                <a:gd name="connsiteY1" fmla="*/ 98584 h 98583"/>
                <a:gd name="connsiteX2" fmla="*/ 58865 w 90392"/>
                <a:gd name="connsiteY2" fmla="*/ 96203 h 98583"/>
                <a:gd name="connsiteX3" fmla="*/ 58865 w 90392"/>
                <a:gd name="connsiteY3" fmla="*/ 67342 h 98583"/>
                <a:gd name="connsiteX4" fmla="*/ 31814 w 90392"/>
                <a:gd name="connsiteY4" fmla="*/ 67342 h 98583"/>
                <a:gd name="connsiteX5" fmla="*/ 31814 w 90392"/>
                <a:gd name="connsiteY5" fmla="*/ 96203 h 98583"/>
                <a:gd name="connsiteX6" fmla="*/ 29432 w 90392"/>
                <a:gd name="connsiteY6" fmla="*/ 98584 h 98583"/>
                <a:gd name="connsiteX7" fmla="*/ 2381 w 90392"/>
                <a:gd name="connsiteY7" fmla="*/ 98584 h 98583"/>
                <a:gd name="connsiteX8" fmla="*/ 0 w 90392"/>
                <a:gd name="connsiteY8" fmla="*/ 96203 h 98583"/>
                <a:gd name="connsiteX9" fmla="*/ 0 w 90392"/>
                <a:gd name="connsiteY9" fmla="*/ 2381 h 98583"/>
                <a:gd name="connsiteX10" fmla="*/ 2381 w 90392"/>
                <a:gd name="connsiteY10" fmla="*/ 0 h 98583"/>
                <a:gd name="connsiteX11" fmla="*/ 29432 w 90392"/>
                <a:gd name="connsiteY11" fmla="*/ 0 h 98583"/>
                <a:gd name="connsiteX12" fmla="*/ 31814 w 90392"/>
                <a:gd name="connsiteY12" fmla="*/ 2381 h 98583"/>
                <a:gd name="connsiteX13" fmla="*/ 31814 w 90392"/>
                <a:gd name="connsiteY13" fmla="*/ 40291 h 98583"/>
                <a:gd name="connsiteX14" fmla="*/ 58865 w 90392"/>
                <a:gd name="connsiteY14" fmla="*/ 40291 h 98583"/>
                <a:gd name="connsiteX15" fmla="*/ 58865 w 90392"/>
                <a:gd name="connsiteY15" fmla="*/ 2381 h 98583"/>
                <a:gd name="connsiteX16" fmla="*/ 61246 w 90392"/>
                <a:gd name="connsiteY16" fmla="*/ 0 h 98583"/>
                <a:gd name="connsiteX17" fmla="*/ 88011 w 90392"/>
                <a:gd name="connsiteY17" fmla="*/ 0 h 98583"/>
                <a:gd name="connsiteX18" fmla="*/ 90392 w 90392"/>
                <a:gd name="connsiteY18" fmla="*/ 2381 h 98583"/>
                <a:gd name="connsiteX19" fmla="*/ 90392 w 90392"/>
                <a:gd name="connsiteY19" fmla="*/ 96203 h 98583"/>
                <a:gd name="connsiteX20" fmla="*/ 88011 w 90392"/>
                <a:gd name="connsiteY20" fmla="*/ 98584 h 98583"/>
                <a:gd name="connsiteX21" fmla="*/ 63627 w 90392"/>
                <a:gd name="connsiteY21" fmla="*/ 93821 h 98583"/>
                <a:gd name="connsiteX22" fmla="*/ 85630 w 90392"/>
                <a:gd name="connsiteY22" fmla="*/ 93821 h 98583"/>
                <a:gd name="connsiteX23" fmla="*/ 85630 w 90392"/>
                <a:gd name="connsiteY23" fmla="*/ 4763 h 98583"/>
                <a:gd name="connsiteX24" fmla="*/ 63627 w 90392"/>
                <a:gd name="connsiteY24" fmla="*/ 4763 h 98583"/>
                <a:gd name="connsiteX25" fmla="*/ 63627 w 90392"/>
                <a:gd name="connsiteY25" fmla="*/ 42672 h 98583"/>
                <a:gd name="connsiteX26" fmla="*/ 61246 w 90392"/>
                <a:gd name="connsiteY26" fmla="*/ 45053 h 98583"/>
                <a:gd name="connsiteX27" fmla="*/ 29432 w 90392"/>
                <a:gd name="connsiteY27" fmla="*/ 45053 h 98583"/>
                <a:gd name="connsiteX28" fmla="*/ 27051 w 90392"/>
                <a:gd name="connsiteY28" fmla="*/ 42672 h 98583"/>
                <a:gd name="connsiteX29" fmla="*/ 27051 w 90392"/>
                <a:gd name="connsiteY29" fmla="*/ 4763 h 98583"/>
                <a:gd name="connsiteX30" fmla="*/ 4763 w 90392"/>
                <a:gd name="connsiteY30" fmla="*/ 4763 h 98583"/>
                <a:gd name="connsiteX31" fmla="*/ 4763 w 90392"/>
                <a:gd name="connsiteY31" fmla="*/ 93821 h 98583"/>
                <a:gd name="connsiteX32" fmla="*/ 27051 w 90392"/>
                <a:gd name="connsiteY32" fmla="*/ 93821 h 98583"/>
                <a:gd name="connsiteX33" fmla="*/ 27051 w 90392"/>
                <a:gd name="connsiteY33" fmla="*/ 64960 h 98583"/>
                <a:gd name="connsiteX34" fmla="*/ 29432 w 90392"/>
                <a:gd name="connsiteY34" fmla="*/ 62579 h 98583"/>
                <a:gd name="connsiteX35" fmla="*/ 61246 w 90392"/>
                <a:gd name="connsiteY35" fmla="*/ 62579 h 98583"/>
                <a:gd name="connsiteX36" fmla="*/ 63627 w 90392"/>
                <a:gd name="connsiteY36" fmla="*/ 64960 h 98583"/>
                <a:gd name="connsiteX37" fmla="*/ 63627 w 90392"/>
                <a:gd name="connsiteY37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0392" h="98583">
                  <a:moveTo>
                    <a:pt x="88011" y="98584"/>
                  </a:moveTo>
                  <a:lnTo>
                    <a:pt x="61246" y="98584"/>
                  </a:lnTo>
                  <a:cubicBezTo>
                    <a:pt x="59912" y="98584"/>
                    <a:pt x="58865" y="97536"/>
                    <a:pt x="58865" y="96203"/>
                  </a:cubicBezTo>
                  <a:lnTo>
                    <a:pt x="58865" y="67342"/>
                  </a:lnTo>
                  <a:lnTo>
                    <a:pt x="31814" y="67342"/>
                  </a:lnTo>
                  <a:lnTo>
                    <a:pt x="31814" y="96203"/>
                  </a:lnTo>
                  <a:cubicBezTo>
                    <a:pt x="31814" y="97536"/>
                    <a:pt x="30766" y="98584"/>
                    <a:pt x="29432" y="98584"/>
                  </a:cubicBez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432" y="0"/>
                  </a:lnTo>
                  <a:cubicBezTo>
                    <a:pt x="30766" y="0"/>
                    <a:pt x="31814" y="1048"/>
                    <a:pt x="31814" y="2381"/>
                  </a:cubicBezTo>
                  <a:lnTo>
                    <a:pt x="31814" y="40291"/>
                  </a:lnTo>
                  <a:lnTo>
                    <a:pt x="58865" y="40291"/>
                  </a:lnTo>
                  <a:lnTo>
                    <a:pt x="58865" y="2381"/>
                  </a:lnTo>
                  <a:cubicBezTo>
                    <a:pt x="58865" y="1048"/>
                    <a:pt x="59912" y="0"/>
                    <a:pt x="61246" y="0"/>
                  </a:cubicBezTo>
                  <a:lnTo>
                    <a:pt x="88011" y="0"/>
                  </a:lnTo>
                  <a:cubicBezTo>
                    <a:pt x="89345" y="0"/>
                    <a:pt x="90392" y="1048"/>
                    <a:pt x="90392" y="2381"/>
                  </a:cubicBezTo>
                  <a:lnTo>
                    <a:pt x="90392" y="96203"/>
                  </a:lnTo>
                  <a:cubicBezTo>
                    <a:pt x="90392" y="97536"/>
                    <a:pt x="89249" y="98584"/>
                    <a:pt x="88011" y="98584"/>
                  </a:cubicBezTo>
                  <a:moveTo>
                    <a:pt x="63627" y="93821"/>
                  </a:moveTo>
                  <a:lnTo>
                    <a:pt x="85630" y="93821"/>
                  </a:lnTo>
                  <a:lnTo>
                    <a:pt x="85630" y="4763"/>
                  </a:lnTo>
                  <a:lnTo>
                    <a:pt x="63627" y="4763"/>
                  </a:lnTo>
                  <a:lnTo>
                    <a:pt x="63627" y="42672"/>
                  </a:lnTo>
                  <a:cubicBezTo>
                    <a:pt x="63627" y="44005"/>
                    <a:pt x="62579" y="45053"/>
                    <a:pt x="61246" y="45053"/>
                  </a:cubicBezTo>
                  <a:lnTo>
                    <a:pt x="29432" y="45053"/>
                  </a:lnTo>
                  <a:cubicBezTo>
                    <a:pt x="28099" y="45053"/>
                    <a:pt x="27051" y="44005"/>
                    <a:pt x="27051" y="42672"/>
                  </a:cubicBezTo>
                  <a:lnTo>
                    <a:pt x="27051" y="4763"/>
                  </a:lnTo>
                  <a:lnTo>
                    <a:pt x="4763" y="4763"/>
                  </a:lnTo>
                  <a:lnTo>
                    <a:pt x="4763" y="93821"/>
                  </a:lnTo>
                  <a:lnTo>
                    <a:pt x="27051" y="93821"/>
                  </a:lnTo>
                  <a:lnTo>
                    <a:pt x="27051" y="64960"/>
                  </a:lnTo>
                  <a:cubicBezTo>
                    <a:pt x="27051" y="63627"/>
                    <a:pt x="28099" y="62579"/>
                    <a:pt x="29432" y="62579"/>
                  </a:cubicBezTo>
                  <a:lnTo>
                    <a:pt x="61246" y="62579"/>
                  </a:lnTo>
                  <a:cubicBezTo>
                    <a:pt x="62579" y="62579"/>
                    <a:pt x="63627" y="63627"/>
                    <a:pt x="63627" y="64960"/>
                  </a:cubicBezTo>
                  <a:lnTo>
                    <a:pt x="63627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7" name="Graphic 4">
              <a:extLst>
                <a:ext uri="{FF2B5EF4-FFF2-40B4-BE49-F238E27FC236}">
                  <a16:creationId xmlns:a16="http://schemas.microsoft.com/office/drawing/2014/main" id="{1D516E54-EBFB-4699-818B-03F53BEF0FD4}"/>
                </a:ext>
              </a:extLst>
            </p:cNvPr>
            <p:cNvSpPr/>
            <p:nvPr/>
          </p:nvSpPr>
          <p:spPr>
            <a:xfrm>
              <a:off x="11747316" y="6758178"/>
              <a:ext cx="110245" cy="98869"/>
            </a:xfrm>
            <a:custGeom>
              <a:avLst/>
              <a:gdLst>
                <a:gd name="connsiteX0" fmla="*/ 107717 w 110245"/>
                <a:gd name="connsiteY0" fmla="*/ 98870 h 98869"/>
                <a:gd name="connsiteX1" fmla="*/ 78666 w 110245"/>
                <a:gd name="connsiteY1" fmla="*/ 98870 h 98869"/>
                <a:gd name="connsiteX2" fmla="*/ 76475 w 110245"/>
                <a:gd name="connsiteY2" fmla="*/ 97441 h 98869"/>
                <a:gd name="connsiteX3" fmla="*/ 71236 w 110245"/>
                <a:gd name="connsiteY3" fmla="*/ 85439 h 98869"/>
                <a:gd name="connsiteX4" fmla="*/ 38661 w 110245"/>
                <a:gd name="connsiteY4" fmla="*/ 85439 h 98869"/>
                <a:gd name="connsiteX5" fmla="*/ 33422 w 110245"/>
                <a:gd name="connsiteY5" fmla="*/ 97441 h 98869"/>
                <a:gd name="connsiteX6" fmla="*/ 31231 w 110245"/>
                <a:gd name="connsiteY6" fmla="*/ 98870 h 98869"/>
                <a:gd name="connsiteX7" fmla="*/ 2370 w 110245"/>
                <a:gd name="connsiteY7" fmla="*/ 98870 h 98869"/>
                <a:gd name="connsiteX8" fmla="*/ 370 w 110245"/>
                <a:gd name="connsiteY8" fmla="*/ 97726 h 98869"/>
                <a:gd name="connsiteX9" fmla="*/ 275 w 110245"/>
                <a:gd name="connsiteY9" fmla="*/ 95441 h 98869"/>
                <a:gd name="connsiteX10" fmla="*/ 45519 w 110245"/>
                <a:gd name="connsiteY10" fmla="*/ 1333 h 98869"/>
                <a:gd name="connsiteX11" fmla="*/ 47709 w 110245"/>
                <a:gd name="connsiteY11" fmla="*/ 0 h 98869"/>
                <a:gd name="connsiteX12" fmla="*/ 62378 w 110245"/>
                <a:gd name="connsiteY12" fmla="*/ 0 h 98869"/>
                <a:gd name="connsiteX13" fmla="*/ 64569 w 110245"/>
                <a:gd name="connsiteY13" fmla="*/ 1333 h 98869"/>
                <a:gd name="connsiteX14" fmla="*/ 110003 w 110245"/>
                <a:gd name="connsiteY14" fmla="*/ 95441 h 98869"/>
                <a:gd name="connsiteX15" fmla="*/ 109908 w 110245"/>
                <a:gd name="connsiteY15" fmla="*/ 97726 h 98869"/>
                <a:gd name="connsiteX16" fmla="*/ 107717 w 110245"/>
                <a:gd name="connsiteY16" fmla="*/ 98870 h 98869"/>
                <a:gd name="connsiteX17" fmla="*/ 80190 w 110245"/>
                <a:gd name="connsiteY17" fmla="*/ 94107 h 98869"/>
                <a:gd name="connsiteX18" fmla="*/ 103812 w 110245"/>
                <a:gd name="connsiteY18" fmla="*/ 94107 h 98869"/>
                <a:gd name="connsiteX19" fmla="*/ 60663 w 110245"/>
                <a:gd name="connsiteY19" fmla="*/ 4763 h 98869"/>
                <a:gd name="connsiteX20" fmla="*/ 49043 w 110245"/>
                <a:gd name="connsiteY20" fmla="*/ 4763 h 98869"/>
                <a:gd name="connsiteX21" fmla="*/ 6085 w 110245"/>
                <a:gd name="connsiteY21" fmla="*/ 94107 h 98869"/>
                <a:gd name="connsiteX22" fmla="*/ 29612 w 110245"/>
                <a:gd name="connsiteY22" fmla="*/ 94107 h 98869"/>
                <a:gd name="connsiteX23" fmla="*/ 34851 w 110245"/>
                <a:gd name="connsiteY23" fmla="*/ 82105 h 98869"/>
                <a:gd name="connsiteX24" fmla="*/ 37041 w 110245"/>
                <a:gd name="connsiteY24" fmla="*/ 80677 h 98869"/>
                <a:gd name="connsiteX25" fmla="*/ 72760 w 110245"/>
                <a:gd name="connsiteY25" fmla="*/ 80677 h 98869"/>
                <a:gd name="connsiteX26" fmla="*/ 74951 w 110245"/>
                <a:gd name="connsiteY26" fmla="*/ 82105 h 98869"/>
                <a:gd name="connsiteX27" fmla="*/ 80190 w 110245"/>
                <a:gd name="connsiteY27" fmla="*/ 94107 h 98869"/>
                <a:gd name="connsiteX28" fmla="*/ 64950 w 110245"/>
                <a:gd name="connsiteY28" fmla="*/ 64865 h 98869"/>
                <a:gd name="connsiteX29" fmla="*/ 44947 w 110245"/>
                <a:gd name="connsiteY29" fmla="*/ 64865 h 98869"/>
                <a:gd name="connsiteX30" fmla="*/ 42947 w 110245"/>
                <a:gd name="connsiteY30" fmla="*/ 63818 h 98869"/>
                <a:gd name="connsiteX31" fmla="*/ 42661 w 110245"/>
                <a:gd name="connsiteY31" fmla="*/ 61627 h 98869"/>
                <a:gd name="connsiteX32" fmla="*/ 52662 w 110245"/>
                <a:gd name="connsiteY32" fmla="*/ 35814 h 98869"/>
                <a:gd name="connsiteX33" fmla="*/ 57139 w 110245"/>
                <a:gd name="connsiteY33" fmla="*/ 35814 h 98869"/>
                <a:gd name="connsiteX34" fmla="*/ 67140 w 110245"/>
                <a:gd name="connsiteY34" fmla="*/ 61627 h 98869"/>
                <a:gd name="connsiteX35" fmla="*/ 66855 w 110245"/>
                <a:gd name="connsiteY35" fmla="*/ 63818 h 98869"/>
                <a:gd name="connsiteX36" fmla="*/ 64950 w 110245"/>
                <a:gd name="connsiteY36" fmla="*/ 64865 h 98869"/>
                <a:gd name="connsiteX37" fmla="*/ 48471 w 110245"/>
                <a:gd name="connsiteY37" fmla="*/ 60103 h 98869"/>
                <a:gd name="connsiteX38" fmla="*/ 61521 w 110245"/>
                <a:gd name="connsiteY38" fmla="*/ 60103 h 98869"/>
                <a:gd name="connsiteX39" fmla="*/ 55044 w 110245"/>
                <a:gd name="connsiteY39" fmla="*/ 43244 h 98869"/>
                <a:gd name="connsiteX40" fmla="*/ 48471 w 110245"/>
                <a:gd name="connsiteY40" fmla="*/ 60103 h 9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0245" h="98869">
                  <a:moveTo>
                    <a:pt x="107717" y="98870"/>
                  </a:moveTo>
                  <a:lnTo>
                    <a:pt x="78666" y="98870"/>
                  </a:lnTo>
                  <a:cubicBezTo>
                    <a:pt x="77713" y="98870"/>
                    <a:pt x="76856" y="98298"/>
                    <a:pt x="76475" y="97441"/>
                  </a:cubicBezTo>
                  <a:lnTo>
                    <a:pt x="71236" y="85439"/>
                  </a:lnTo>
                  <a:lnTo>
                    <a:pt x="38661" y="85439"/>
                  </a:lnTo>
                  <a:lnTo>
                    <a:pt x="33422" y="97441"/>
                  </a:lnTo>
                  <a:cubicBezTo>
                    <a:pt x="33041" y="98298"/>
                    <a:pt x="32184" y="98870"/>
                    <a:pt x="31231" y="98870"/>
                  </a:cubicBezTo>
                  <a:lnTo>
                    <a:pt x="2370" y="98870"/>
                  </a:lnTo>
                  <a:cubicBezTo>
                    <a:pt x="1513" y="98870"/>
                    <a:pt x="751" y="98489"/>
                    <a:pt x="370" y="97726"/>
                  </a:cubicBezTo>
                  <a:cubicBezTo>
                    <a:pt x="-106" y="97060"/>
                    <a:pt x="-106" y="96202"/>
                    <a:pt x="275" y="95441"/>
                  </a:cubicBezTo>
                  <a:lnTo>
                    <a:pt x="45519" y="1333"/>
                  </a:lnTo>
                  <a:cubicBezTo>
                    <a:pt x="45900" y="476"/>
                    <a:pt x="46757" y="0"/>
                    <a:pt x="47709" y="0"/>
                  </a:cubicBezTo>
                  <a:lnTo>
                    <a:pt x="62378" y="0"/>
                  </a:lnTo>
                  <a:cubicBezTo>
                    <a:pt x="63330" y="0"/>
                    <a:pt x="64092" y="476"/>
                    <a:pt x="64569" y="1333"/>
                  </a:cubicBezTo>
                  <a:lnTo>
                    <a:pt x="110003" y="95441"/>
                  </a:lnTo>
                  <a:cubicBezTo>
                    <a:pt x="110384" y="96202"/>
                    <a:pt x="110289" y="97060"/>
                    <a:pt x="109908" y="97726"/>
                  </a:cubicBezTo>
                  <a:cubicBezTo>
                    <a:pt x="109241" y="98393"/>
                    <a:pt x="108479" y="98870"/>
                    <a:pt x="107717" y="98870"/>
                  </a:cubicBezTo>
                  <a:moveTo>
                    <a:pt x="80190" y="94107"/>
                  </a:moveTo>
                  <a:lnTo>
                    <a:pt x="103812" y="94107"/>
                  </a:lnTo>
                  <a:lnTo>
                    <a:pt x="60663" y="4763"/>
                  </a:lnTo>
                  <a:lnTo>
                    <a:pt x="49043" y="4763"/>
                  </a:lnTo>
                  <a:lnTo>
                    <a:pt x="6085" y="94107"/>
                  </a:lnTo>
                  <a:lnTo>
                    <a:pt x="29612" y="94107"/>
                  </a:lnTo>
                  <a:lnTo>
                    <a:pt x="34851" y="82105"/>
                  </a:lnTo>
                  <a:cubicBezTo>
                    <a:pt x="35232" y="81248"/>
                    <a:pt x="36089" y="80677"/>
                    <a:pt x="37041" y="80677"/>
                  </a:cubicBezTo>
                  <a:lnTo>
                    <a:pt x="72760" y="80677"/>
                  </a:lnTo>
                  <a:cubicBezTo>
                    <a:pt x="73713" y="80677"/>
                    <a:pt x="74570" y="81248"/>
                    <a:pt x="74951" y="82105"/>
                  </a:cubicBezTo>
                  <a:lnTo>
                    <a:pt x="80190" y="94107"/>
                  </a:lnTo>
                  <a:close/>
                  <a:moveTo>
                    <a:pt x="64950" y="64865"/>
                  </a:moveTo>
                  <a:lnTo>
                    <a:pt x="44947" y="64865"/>
                  </a:lnTo>
                  <a:cubicBezTo>
                    <a:pt x="44185" y="64865"/>
                    <a:pt x="43423" y="64484"/>
                    <a:pt x="42947" y="63818"/>
                  </a:cubicBezTo>
                  <a:cubicBezTo>
                    <a:pt x="42471" y="63151"/>
                    <a:pt x="42375" y="62389"/>
                    <a:pt x="42661" y="61627"/>
                  </a:cubicBezTo>
                  <a:lnTo>
                    <a:pt x="52662" y="35814"/>
                  </a:lnTo>
                  <a:cubicBezTo>
                    <a:pt x="53329" y="34004"/>
                    <a:pt x="56377" y="34004"/>
                    <a:pt x="57139" y="35814"/>
                  </a:cubicBezTo>
                  <a:lnTo>
                    <a:pt x="67140" y="61627"/>
                  </a:lnTo>
                  <a:cubicBezTo>
                    <a:pt x="67426" y="62389"/>
                    <a:pt x="67331" y="63151"/>
                    <a:pt x="66855" y="63818"/>
                  </a:cubicBezTo>
                  <a:cubicBezTo>
                    <a:pt x="66474" y="64484"/>
                    <a:pt x="65712" y="64865"/>
                    <a:pt x="64950" y="64865"/>
                  </a:cubicBezTo>
                  <a:moveTo>
                    <a:pt x="48471" y="60103"/>
                  </a:moveTo>
                  <a:lnTo>
                    <a:pt x="61521" y="60103"/>
                  </a:lnTo>
                  <a:lnTo>
                    <a:pt x="55044" y="43244"/>
                  </a:lnTo>
                  <a:lnTo>
                    <a:pt x="48471" y="60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8" name="Graphic 4">
              <a:extLst>
                <a:ext uri="{FF2B5EF4-FFF2-40B4-BE49-F238E27FC236}">
                  <a16:creationId xmlns:a16="http://schemas.microsoft.com/office/drawing/2014/main" id="{CD443600-E3A4-4AE1-ABC1-8CCBAD526F45}"/>
                </a:ext>
              </a:extLst>
            </p:cNvPr>
            <p:cNvSpPr/>
            <p:nvPr/>
          </p:nvSpPr>
          <p:spPr>
            <a:xfrm>
              <a:off x="11895323" y="6760749"/>
              <a:ext cx="87058" cy="93916"/>
            </a:xfrm>
            <a:custGeom>
              <a:avLst/>
              <a:gdLst>
                <a:gd name="connsiteX0" fmla="*/ 0 w 87058"/>
                <a:gd name="connsiteY0" fmla="*/ 0 h 93916"/>
                <a:gd name="connsiteX1" fmla="*/ 39815 w 87058"/>
                <a:gd name="connsiteY1" fmla="*/ 0 h 93916"/>
                <a:gd name="connsiteX2" fmla="*/ 87058 w 87058"/>
                <a:gd name="connsiteY2" fmla="*/ 45815 h 93916"/>
                <a:gd name="connsiteX3" fmla="*/ 39910 w 87058"/>
                <a:gd name="connsiteY3" fmla="*/ 93917 h 93916"/>
                <a:gd name="connsiteX4" fmla="*/ 0 w 87058"/>
                <a:gd name="connsiteY4" fmla="*/ 93917 h 93916"/>
                <a:gd name="connsiteX5" fmla="*/ 0 w 87058"/>
                <a:gd name="connsiteY5" fmla="*/ 0 h 93916"/>
                <a:gd name="connsiteX6" fmla="*/ 40291 w 87058"/>
                <a:gd name="connsiteY6" fmla="*/ 70104 h 93916"/>
                <a:gd name="connsiteX7" fmla="*/ 58960 w 87058"/>
                <a:gd name="connsiteY7" fmla="*/ 45910 h 93916"/>
                <a:gd name="connsiteX8" fmla="*/ 39815 w 87058"/>
                <a:gd name="connsiteY8" fmla="*/ 23813 h 93916"/>
                <a:gd name="connsiteX9" fmla="*/ 26480 w 87058"/>
                <a:gd name="connsiteY9" fmla="*/ 23813 h 93916"/>
                <a:gd name="connsiteX10" fmla="*/ 26480 w 87058"/>
                <a:gd name="connsiteY10" fmla="*/ 70104 h 93916"/>
                <a:gd name="connsiteX11" fmla="*/ 40291 w 87058"/>
                <a:gd name="connsiteY11" fmla="*/ 70104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058" h="93916">
                  <a:moveTo>
                    <a:pt x="0" y="0"/>
                  </a:moveTo>
                  <a:lnTo>
                    <a:pt x="39815" y="0"/>
                  </a:lnTo>
                  <a:cubicBezTo>
                    <a:pt x="69152" y="0"/>
                    <a:pt x="87058" y="15526"/>
                    <a:pt x="87058" y="45815"/>
                  </a:cubicBezTo>
                  <a:cubicBezTo>
                    <a:pt x="87058" y="75628"/>
                    <a:pt x="71056" y="93917"/>
                    <a:pt x="39910" y="93917"/>
                  </a:cubicBezTo>
                  <a:lnTo>
                    <a:pt x="0" y="93917"/>
                  </a:lnTo>
                  <a:lnTo>
                    <a:pt x="0" y="0"/>
                  </a:lnTo>
                  <a:close/>
                  <a:moveTo>
                    <a:pt x="40291" y="70104"/>
                  </a:moveTo>
                  <a:cubicBezTo>
                    <a:pt x="51911" y="70104"/>
                    <a:pt x="58960" y="60960"/>
                    <a:pt x="58960" y="45910"/>
                  </a:cubicBezTo>
                  <a:cubicBezTo>
                    <a:pt x="58960" y="32194"/>
                    <a:pt x="51626" y="23813"/>
                    <a:pt x="39815" y="23813"/>
                  </a:cubicBezTo>
                  <a:lnTo>
                    <a:pt x="26480" y="23813"/>
                  </a:lnTo>
                  <a:lnTo>
                    <a:pt x="26480" y="70104"/>
                  </a:lnTo>
                  <a:lnTo>
                    <a:pt x="40291" y="701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9" name="Graphic 4">
              <a:extLst>
                <a:ext uri="{FF2B5EF4-FFF2-40B4-BE49-F238E27FC236}">
                  <a16:creationId xmlns:a16="http://schemas.microsoft.com/office/drawing/2014/main" id="{6C888F8B-DDB5-46DA-903E-32F0892EB3A7}"/>
                </a:ext>
              </a:extLst>
            </p:cNvPr>
            <p:cNvSpPr/>
            <p:nvPr/>
          </p:nvSpPr>
          <p:spPr>
            <a:xfrm>
              <a:off x="11994193" y="6760749"/>
              <a:ext cx="75342" cy="93916"/>
            </a:xfrm>
            <a:custGeom>
              <a:avLst/>
              <a:gdLst>
                <a:gd name="connsiteX0" fmla="*/ 0 w 75342"/>
                <a:gd name="connsiteY0" fmla="*/ 0 h 93916"/>
                <a:gd name="connsiteX1" fmla="*/ 72580 w 75342"/>
                <a:gd name="connsiteY1" fmla="*/ 0 h 93916"/>
                <a:gd name="connsiteX2" fmla="*/ 72580 w 75342"/>
                <a:gd name="connsiteY2" fmla="*/ 22289 h 93916"/>
                <a:gd name="connsiteX3" fmla="*/ 26479 w 75342"/>
                <a:gd name="connsiteY3" fmla="*/ 22289 h 93916"/>
                <a:gd name="connsiteX4" fmla="*/ 26479 w 75342"/>
                <a:gd name="connsiteY4" fmla="*/ 37338 h 93916"/>
                <a:gd name="connsiteX5" fmla="*/ 64294 w 75342"/>
                <a:gd name="connsiteY5" fmla="*/ 37338 h 93916"/>
                <a:gd name="connsiteX6" fmla="*/ 64294 w 75342"/>
                <a:gd name="connsiteY6" fmla="*/ 58865 h 93916"/>
                <a:gd name="connsiteX7" fmla="*/ 26479 w 75342"/>
                <a:gd name="connsiteY7" fmla="*/ 58865 h 93916"/>
                <a:gd name="connsiteX8" fmla="*/ 26479 w 75342"/>
                <a:gd name="connsiteY8" fmla="*/ 71628 h 93916"/>
                <a:gd name="connsiteX9" fmla="*/ 75343 w 75342"/>
                <a:gd name="connsiteY9" fmla="*/ 71628 h 93916"/>
                <a:gd name="connsiteX10" fmla="*/ 75343 w 75342"/>
                <a:gd name="connsiteY10" fmla="*/ 93917 h 93916"/>
                <a:gd name="connsiteX11" fmla="*/ 0 w 75342"/>
                <a:gd name="connsiteY11" fmla="*/ 93917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342" h="93916">
                  <a:moveTo>
                    <a:pt x="0" y="0"/>
                  </a:moveTo>
                  <a:lnTo>
                    <a:pt x="72580" y="0"/>
                  </a:lnTo>
                  <a:lnTo>
                    <a:pt x="72580" y="22289"/>
                  </a:lnTo>
                  <a:lnTo>
                    <a:pt x="26479" y="22289"/>
                  </a:lnTo>
                  <a:lnTo>
                    <a:pt x="26479" y="37338"/>
                  </a:lnTo>
                  <a:lnTo>
                    <a:pt x="64294" y="37338"/>
                  </a:lnTo>
                  <a:lnTo>
                    <a:pt x="64294" y="58865"/>
                  </a:lnTo>
                  <a:lnTo>
                    <a:pt x="26479" y="58865"/>
                  </a:lnTo>
                  <a:lnTo>
                    <a:pt x="26479" y="71628"/>
                  </a:lnTo>
                  <a:lnTo>
                    <a:pt x="75343" y="71628"/>
                  </a:lnTo>
                  <a:lnTo>
                    <a:pt x="75343" y="93917"/>
                  </a:lnTo>
                  <a:lnTo>
                    <a:pt x="0" y="939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0" name="Graphic 4">
              <a:extLst>
                <a:ext uri="{FF2B5EF4-FFF2-40B4-BE49-F238E27FC236}">
                  <a16:creationId xmlns:a16="http://schemas.microsoft.com/office/drawing/2014/main" id="{097565D9-FCE2-4343-BB81-4459889244D4}"/>
                </a:ext>
              </a:extLst>
            </p:cNvPr>
            <p:cNvSpPr/>
            <p:nvPr/>
          </p:nvSpPr>
          <p:spPr>
            <a:xfrm>
              <a:off x="12113446" y="6760749"/>
              <a:ext cx="88677" cy="93916"/>
            </a:xfrm>
            <a:custGeom>
              <a:avLst/>
              <a:gdLst>
                <a:gd name="connsiteX0" fmla="*/ 88678 w 88677"/>
                <a:gd name="connsiteY0" fmla="*/ 0 h 93916"/>
                <a:gd name="connsiteX1" fmla="*/ 88678 w 88677"/>
                <a:gd name="connsiteY1" fmla="*/ 93917 h 93916"/>
                <a:gd name="connsiteX2" fmla="*/ 75914 w 88677"/>
                <a:gd name="connsiteY2" fmla="*/ 93917 h 93916"/>
                <a:gd name="connsiteX3" fmla="*/ 26860 w 88677"/>
                <a:gd name="connsiteY3" fmla="*/ 48196 h 93916"/>
                <a:gd name="connsiteX4" fmla="*/ 26860 w 88677"/>
                <a:gd name="connsiteY4" fmla="*/ 93917 h 93916"/>
                <a:gd name="connsiteX5" fmla="*/ 0 w 88677"/>
                <a:gd name="connsiteY5" fmla="*/ 93917 h 93916"/>
                <a:gd name="connsiteX6" fmla="*/ 0 w 88677"/>
                <a:gd name="connsiteY6" fmla="*/ 0 h 93916"/>
                <a:gd name="connsiteX7" fmla="*/ 12859 w 88677"/>
                <a:gd name="connsiteY7" fmla="*/ 0 h 93916"/>
                <a:gd name="connsiteX8" fmla="*/ 62103 w 88677"/>
                <a:gd name="connsiteY8" fmla="*/ 45529 h 93916"/>
                <a:gd name="connsiteX9" fmla="*/ 62103 w 88677"/>
                <a:gd name="connsiteY9" fmla="*/ 0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677" h="93916">
                  <a:moveTo>
                    <a:pt x="88678" y="0"/>
                  </a:moveTo>
                  <a:lnTo>
                    <a:pt x="88678" y="93917"/>
                  </a:lnTo>
                  <a:lnTo>
                    <a:pt x="75914" y="93917"/>
                  </a:lnTo>
                  <a:lnTo>
                    <a:pt x="26860" y="48196"/>
                  </a:lnTo>
                  <a:lnTo>
                    <a:pt x="26860" y="93917"/>
                  </a:lnTo>
                  <a:lnTo>
                    <a:pt x="0" y="93917"/>
                  </a:lnTo>
                  <a:lnTo>
                    <a:pt x="0" y="0"/>
                  </a:lnTo>
                  <a:lnTo>
                    <a:pt x="12859" y="0"/>
                  </a:lnTo>
                  <a:lnTo>
                    <a:pt x="62103" y="45529"/>
                  </a:lnTo>
                  <a:lnTo>
                    <a:pt x="6210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1" name="Graphic 4">
              <a:extLst>
                <a:ext uri="{FF2B5EF4-FFF2-40B4-BE49-F238E27FC236}">
                  <a16:creationId xmlns:a16="http://schemas.microsoft.com/office/drawing/2014/main" id="{C9D2B6F7-5804-402E-A061-A578A2C3B7A2}"/>
                </a:ext>
              </a:extLst>
            </p:cNvPr>
            <p:cNvSpPr/>
            <p:nvPr/>
          </p:nvSpPr>
          <p:spPr>
            <a:xfrm>
              <a:off x="12211363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717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7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2" name="Graphic 4">
              <a:extLst>
                <a:ext uri="{FF2B5EF4-FFF2-40B4-BE49-F238E27FC236}">
                  <a16:creationId xmlns:a16="http://schemas.microsoft.com/office/drawing/2014/main" id="{23A506C8-4134-46D8-BD2E-47FAD7A70998}"/>
                </a:ext>
              </a:extLst>
            </p:cNvPr>
            <p:cNvSpPr/>
            <p:nvPr/>
          </p:nvSpPr>
          <p:spPr>
            <a:xfrm>
              <a:off x="12306136" y="6760749"/>
              <a:ext cx="97059" cy="94678"/>
            </a:xfrm>
            <a:custGeom>
              <a:avLst/>
              <a:gdLst>
                <a:gd name="connsiteX0" fmla="*/ 97060 w 97059"/>
                <a:gd name="connsiteY0" fmla="*/ 0 h 94678"/>
                <a:gd name="connsiteX1" fmla="*/ 55055 w 97059"/>
                <a:gd name="connsiteY1" fmla="*/ 94678 h 94678"/>
                <a:gd name="connsiteX2" fmla="*/ 41339 w 97059"/>
                <a:gd name="connsiteY2" fmla="*/ 94678 h 94678"/>
                <a:gd name="connsiteX3" fmla="*/ 0 w 97059"/>
                <a:gd name="connsiteY3" fmla="*/ 0 h 94678"/>
                <a:gd name="connsiteX4" fmla="*/ 29528 w 97059"/>
                <a:gd name="connsiteY4" fmla="*/ 0 h 94678"/>
                <a:gd name="connsiteX5" fmla="*/ 48387 w 97059"/>
                <a:gd name="connsiteY5" fmla="*/ 49340 h 94678"/>
                <a:gd name="connsiteX6" fmla="*/ 67056 w 97059"/>
                <a:gd name="connsiteY6" fmla="*/ 0 h 9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4678">
                  <a:moveTo>
                    <a:pt x="97060" y="0"/>
                  </a:moveTo>
                  <a:lnTo>
                    <a:pt x="55055" y="94678"/>
                  </a:lnTo>
                  <a:lnTo>
                    <a:pt x="41339" y="94678"/>
                  </a:lnTo>
                  <a:lnTo>
                    <a:pt x="0" y="0"/>
                  </a:lnTo>
                  <a:lnTo>
                    <a:pt x="29528" y="0"/>
                  </a:lnTo>
                  <a:lnTo>
                    <a:pt x="48387" y="49340"/>
                  </a:lnTo>
                  <a:lnTo>
                    <a:pt x="6705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3" name="Graphic 4">
              <a:extLst>
                <a:ext uri="{FF2B5EF4-FFF2-40B4-BE49-F238E27FC236}">
                  <a16:creationId xmlns:a16="http://schemas.microsoft.com/office/drawing/2014/main" id="{85D9DAC1-9762-4191-8709-7F02202C9C5C}"/>
                </a:ext>
              </a:extLst>
            </p:cNvPr>
            <p:cNvSpPr/>
            <p:nvPr/>
          </p:nvSpPr>
          <p:spPr>
            <a:xfrm>
              <a:off x="12397481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621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6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19" name="Imagem 18">
            <a:extLst>
              <a:ext uri="{FF2B5EF4-FFF2-40B4-BE49-F238E27FC236}">
                <a16:creationId xmlns:a16="http://schemas.microsoft.com/office/drawing/2014/main" id="{70883CAD-10FA-47F7-A846-7889DE411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03177" y="347662"/>
            <a:ext cx="869307" cy="31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503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CEC8B07-862D-4D6D-B31A-D807D5931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4187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CEC8B07-862D-4D6D-B31A-D807D59319E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68" name="Graphic 4">
            <a:extLst>
              <a:ext uri="{FF2B5EF4-FFF2-40B4-BE49-F238E27FC236}">
                <a16:creationId xmlns:a16="http://schemas.microsoft.com/office/drawing/2014/main" id="{A25A66B8-DEE2-4A1A-BD39-870D09B2551D}"/>
              </a:ext>
            </a:extLst>
          </p:cNvPr>
          <p:cNvGrpSpPr/>
          <p:nvPr userDrawn="1"/>
        </p:nvGrpSpPr>
        <p:grpSpPr>
          <a:xfrm>
            <a:off x="10901363" y="349175"/>
            <a:ext cx="875280" cy="319325"/>
            <a:chOff x="11450411" y="6477000"/>
            <a:chExt cx="1047464" cy="382142"/>
          </a:xfrm>
          <a:solidFill>
            <a:schemeClr val="bg1"/>
          </a:solidFill>
        </p:grpSpPr>
        <p:sp>
          <p:nvSpPr>
            <p:cNvPr id="69" name="Graphic 4">
              <a:extLst>
                <a:ext uri="{FF2B5EF4-FFF2-40B4-BE49-F238E27FC236}">
                  <a16:creationId xmlns:a16="http://schemas.microsoft.com/office/drawing/2014/main" id="{94E9457E-F14F-4C92-A9C7-079D1CF916DB}"/>
                </a:ext>
              </a:extLst>
            </p:cNvPr>
            <p:cNvSpPr/>
            <p:nvPr/>
          </p:nvSpPr>
          <p:spPr>
            <a:xfrm>
              <a:off x="11450411" y="6481381"/>
              <a:ext cx="240696" cy="220694"/>
            </a:xfrm>
            <a:custGeom>
              <a:avLst/>
              <a:gdLst>
                <a:gd name="connsiteX0" fmla="*/ 132017 w 240696"/>
                <a:gd name="connsiteY0" fmla="*/ 0 h 220694"/>
                <a:gd name="connsiteX1" fmla="*/ 108299 w 240696"/>
                <a:gd name="connsiteY1" fmla="*/ 0 h 220694"/>
                <a:gd name="connsiteX2" fmla="*/ 0 w 240696"/>
                <a:gd name="connsiteY2" fmla="*/ 220694 h 220694"/>
                <a:gd name="connsiteX3" fmla="*/ 26194 w 240696"/>
                <a:gd name="connsiteY3" fmla="*/ 220694 h 220694"/>
                <a:gd name="connsiteX4" fmla="*/ 58388 w 240696"/>
                <a:gd name="connsiteY4" fmla="*/ 201359 h 220694"/>
                <a:gd name="connsiteX5" fmla="*/ 81153 w 240696"/>
                <a:gd name="connsiteY5" fmla="*/ 157258 h 220694"/>
                <a:gd name="connsiteX6" fmla="*/ 189833 w 240696"/>
                <a:gd name="connsiteY6" fmla="*/ 220694 h 220694"/>
                <a:gd name="connsiteX7" fmla="*/ 240697 w 240696"/>
                <a:gd name="connsiteY7" fmla="*/ 220694 h 220694"/>
                <a:gd name="connsiteX8" fmla="*/ 132017 w 240696"/>
                <a:gd name="connsiteY8" fmla="*/ 0 h 220694"/>
                <a:gd name="connsiteX9" fmla="*/ 99155 w 240696"/>
                <a:gd name="connsiteY9" fmla="*/ 120206 h 220694"/>
                <a:gd name="connsiteX10" fmla="*/ 120206 w 240696"/>
                <a:gd name="connsiteY10" fmla="*/ 75914 h 220694"/>
                <a:gd name="connsiteX11" fmla="*/ 148971 w 240696"/>
                <a:gd name="connsiteY11" fmla="*/ 136493 h 220694"/>
                <a:gd name="connsiteX12" fmla="*/ 99155 w 240696"/>
                <a:gd name="connsiteY12" fmla="*/ 120206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0696" h="220694">
                  <a:moveTo>
                    <a:pt x="132017" y="0"/>
                  </a:moveTo>
                  <a:lnTo>
                    <a:pt x="108299" y="0"/>
                  </a:lnTo>
                  <a:lnTo>
                    <a:pt x="0" y="220694"/>
                  </a:lnTo>
                  <a:lnTo>
                    <a:pt x="26194" y="220694"/>
                  </a:lnTo>
                  <a:cubicBezTo>
                    <a:pt x="39338" y="220694"/>
                    <a:pt x="50578" y="214217"/>
                    <a:pt x="58388" y="201359"/>
                  </a:cubicBezTo>
                  <a:lnTo>
                    <a:pt x="81153" y="157258"/>
                  </a:lnTo>
                  <a:cubicBezTo>
                    <a:pt x="121634" y="162211"/>
                    <a:pt x="157544" y="177165"/>
                    <a:pt x="189833" y="220694"/>
                  </a:cubicBezTo>
                  <a:lnTo>
                    <a:pt x="240697" y="220694"/>
                  </a:lnTo>
                  <a:lnTo>
                    <a:pt x="132017" y="0"/>
                  </a:lnTo>
                  <a:close/>
                  <a:moveTo>
                    <a:pt x="99155" y="120206"/>
                  </a:moveTo>
                  <a:lnTo>
                    <a:pt x="120206" y="75914"/>
                  </a:lnTo>
                  <a:lnTo>
                    <a:pt x="148971" y="136493"/>
                  </a:lnTo>
                  <a:cubicBezTo>
                    <a:pt x="133255" y="128969"/>
                    <a:pt x="116491" y="123444"/>
                    <a:pt x="99155" y="12020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0" name="Graphic 4">
              <a:extLst>
                <a:ext uri="{FF2B5EF4-FFF2-40B4-BE49-F238E27FC236}">
                  <a16:creationId xmlns:a16="http://schemas.microsoft.com/office/drawing/2014/main" id="{F1CFEC2F-6BFD-409C-9DDA-9427D5D20E3A}"/>
                </a:ext>
              </a:extLst>
            </p:cNvPr>
            <p:cNvSpPr/>
            <p:nvPr/>
          </p:nvSpPr>
          <p:spPr>
            <a:xfrm>
              <a:off x="11703394" y="6481381"/>
              <a:ext cx="234410" cy="220694"/>
            </a:xfrm>
            <a:custGeom>
              <a:avLst/>
              <a:gdLst>
                <a:gd name="connsiteX0" fmla="*/ 205454 w 234410"/>
                <a:gd name="connsiteY0" fmla="*/ 0 h 220694"/>
                <a:gd name="connsiteX1" fmla="*/ 174879 w 234410"/>
                <a:gd name="connsiteY1" fmla="*/ 19526 h 220694"/>
                <a:gd name="connsiteX2" fmla="*/ 117253 w 234410"/>
                <a:gd name="connsiteY2" fmla="*/ 143066 h 220694"/>
                <a:gd name="connsiteX3" fmla="*/ 59245 w 234410"/>
                <a:gd name="connsiteY3" fmla="*/ 19431 h 220694"/>
                <a:gd name="connsiteX4" fmla="*/ 28670 w 234410"/>
                <a:gd name="connsiteY4" fmla="*/ 0 h 220694"/>
                <a:gd name="connsiteX5" fmla="*/ 0 w 234410"/>
                <a:gd name="connsiteY5" fmla="*/ 0 h 220694"/>
                <a:gd name="connsiteX6" fmla="*/ 105537 w 234410"/>
                <a:gd name="connsiteY6" fmla="*/ 220694 h 220694"/>
                <a:gd name="connsiteX7" fmla="*/ 128778 w 234410"/>
                <a:gd name="connsiteY7" fmla="*/ 220694 h 220694"/>
                <a:gd name="connsiteX8" fmla="*/ 234410 w 234410"/>
                <a:gd name="connsiteY8" fmla="*/ 0 h 220694"/>
                <a:gd name="connsiteX9" fmla="*/ 205454 w 234410"/>
                <a:gd name="connsiteY9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34410" h="220694">
                  <a:moveTo>
                    <a:pt x="205454" y="0"/>
                  </a:moveTo>
                  <a:cubicBezTo>
                    <a:pt x="192310" y="0"/>
                    <a:pt x="180404" y="7620"/>
                    <a:pt x="174879" y="19526"/>
                  </a:cubicBezTo>
                  <a:lnTo>
                    <a:pt x="117253" y="143066"/>
                  </a:lnTo>
                  <a:lnTo>
                    <a:pt x="59245" y="19431"/>
                  </a:lnTo>
                  <a:cubicBezTo>
                    <a:pt x="53721" y="7620"/>
                    <a:pt x="41815" y="0"/>
                    <a:pt x="28670" y="0"/>
                  </a:cubicBezTo>
                  <a:lnTo>
                    <a:pt x="0" y="0"/>
                  </a:lnTo>
                  <a:lnTo>
                    <a:pt x="105537" y="220694"/>
                  </a:lnTo>
                  <a:lnTo>
                    <a:pt x="128778" y="220694"/>
                  </a:lnTo>
                  <a:lnTo>
                    <a:pt x="234410" y="0"/>
                  </a:lnTo>
                  <a:lnTo>
                    <a:pt x="205454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1" name="Graphic 4">
              <a:extLst>
                <a:ext uri="{FF2B5EF4-FFF2-40B4-BE49-F238E27FC236}">
                  <a16:creationId xmlns:a16="http://schemas.microsoft.com/office/drawing/2014/main" id="{3F95C245-6DAD-490E-BDBD-EAE0D6ADD1C3}"/>
                </a:ext>
              </a:extLst>
            </p:cNvPr>
            <p:cNvSpPr/>
            <p:nvPr/>
          </p:nvSpPr>
          <p:spPr>
            <a:xfrm>
              <a:off x="12297659" y="6481381"/>
              <a:ext cx="9525" cy="9525"/>
            </a:xfrm>
            <a:custGeom>
              <a:avLst/>
              <a:gdLst>
                <a:gd name="connsiteX0" fmla="*/ 0 w 9525"/>
                <a:gd name="connsiteY0" fmla="*/ 0 h 9525"/>
                <a:gd name="connsiteX1" fmla="*/ 0 w 9525"/>
                <a:gd name="connsiteY1" fmla="*/ 0 h 9525"/>
                <a:gd name="connsiteX2" fmla="*/ 0 w 9525"/>
                <a:gd name="connsiteY2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9525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2" name="Graphic 4">
              <a:extLst>
                <a:ext uri="{FF2B5EF4-FFF2-40B4-BE49-F238E27FC236}">
                  <a16:creationId xmlns:a16="http://schemas.microsoft.com/office/drawing/2014/main" id="{748F1CF2-561C-41F0-BD2F-567AAEC53732}"/>
                </a:ext>
              </a:extLst>
            </p:cNvPr>
            <p:cNvSpPr/>
            <p:nvPr/>
          </p:nvSpPr>
          <p:spPr>
            <a:xfrm>
              <a:off x="12297659" y="6481381"/>
              <a:ext cx="193643" cy="220694"/>
            </a:xfrm>
            <a:custGeom>
              <a:avLst/>
              <a:gdLst>
                <a:gd name="connsiteX0" fmla="*/ 172498 w 193643"/>
                <a:gd name="connsiteY0" fmla="*/ 0 h 220694"/>
                <a:gd name="connsiteX1" fmla="*/ 149257 w 193643"/>
                <a:gd name="connsiteY1" fmla="*/ 23241 h 220694"/>
                <a:gd name="connsiteX2" fmla="*/ 149352 w 193643"/>
                <a:gd name="connsiteY2" fmla="*/ 139637 h 220694"/>
                <a:gd name="connsiteX3" fmla="*/ 34195 w 193643"/>
                <a:gd name="connsiteY3" fmla="*/ 0 h 220694"/>
                <a:gd name="connsiteX4" fmla="*/ 0 w 193643"/>
                <a:gd name="connsiteY4" fmla="*/ 0 h 220694"/>
                <a:gd name="connsiteX5" fmla="*/ 0 w 193643"/>
                <a:gd name="connsiteY5" fmla="*/ 220694 h 220694"/>
                <a:gd name="connsiteX6" fmla="*/ 21050 w 193643"/>
                <a:gd name="connsiteY6" fmla="*/ 220694 h 220694"/>
                <a:gd name="connsiteX7" fmla="*/ 44291 w 193643"/>
                <a:gd name="connsiteY7" fmla="*/ 197453 h 220694"/>
                <a:gd name="connsiteX8" fmla="*/ 44196 w 193643"/>
                <a:gd name="connsiteY8" fmla="*/ 81248 h 220694"/>
                <a:gd name="connsiteX9" fmla="*/ 138684 w 193643"/>
                <a:gd name="connsiteY9" fmla="*/ 196120 h 220694"/>
                <a:gd name="connsiteX10" fmla="*/ 184214 w 193643"/>
                <a:gd name="connsiteY10" fmla="*/ 220694 h 220694"/>
                <a:gd name="connsiteX11" fmla="*/ 193643 w 193643"/>
                <a:gd name="connsiteY11" fmla="*/ 220694 h 220694"/>
                <a:gd name="connsiteX12" fmla="*/ 193643 w 193643"/>
                <a:gd name="connsiteY12" fmla="*/ 0 h 220694"/>
                <a:gd name="connsiteX13" fmla="*/ 172498 w 193643"/>
                <a:gd name="connsiteY13" fmla="*/ 0 h 2206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93643" h="220694">
                  <a:moveTo>
                    <a:pt x="172498" y="0"/>
                  </a:moveTo>
                  <a:cubicBezTo>
                    <a:pt x="159639" y="0"/>
                    <a:pt x="149257" y="10382"/>
                    <a:pt x="149257" y="23241"/>
                  </a:cubicBezTo>
                  <a:lnTo>
                    <a:pt x="149352" y="139637"/>
                  </a:lnTo>
                  <a:lnTo>
                    <a:pt x="34195" y="0"/>
                  </a:lnTo>
                  <a:lnTo>
                    <a:pt x="0" y="0"/>
                  </a:lnTo>
                  <a:lnTo>
                    <a:pt x="0" y="220694"/>
                  </a:lnTo>
                  <a:lnTo>
                    <a:pt x="21050" y="220694"/>
                  </a:lnTo>
                  <a:cubicBezTo>
                    <a:pt x="33909" y="220694"/>
                    <a:pt x="44291" y="210312"/>
                    <a:pt x="44291" y="197453"/>
                  </a:cubicBezTo>
                  <a:lnTo>
                    <a:pt x="44196" y="81248"/>
                  </a:lnTo>
                  <a:lnTo>
                    <a:pt x="138684" y="196120"/>
                  </a:lnTo>
                  <a:cubicBezTo>
                    <a:pt x="138684" y="196120"/>
                    <a:pt x="157163" y="220694"/>
                    <a:pt x="184214" y="220694"/>
                  </a:cubicBezTo>
                  <a:lnTo>
                    <a:pt x="193643" y="220694"/>
                  </a:lnTo>
                  <a:lnTo>
                    <a:pt x="193643" y="0"/>
                  </a:lnTo>
                  <a:lnTo>
                    <a:pt x="172498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3" name="Graphic 4">
              <a:extLst>
                <a:ext uri="{FF2B5EF4-FFF2-40B4-BE49-F238E27FC236}">
                  <a16:creationId xmlns:a16="http://schemas.microsoft.com/office/drawing/2014/main" id="{F2F1D51D-C77B-441D-B16B-3566A6CAFD6D}"/>
                </a:ext>
              </a:extLst>
            </p:cNvPr>
            <p:cNvSpPr/>
            <p:nvPr/>
          </p:nvSpPr>
          <p:spPr>
            <a:xfrm>
              <a:off x="11982477" y="6477000"/>
              <a:ext cx="234601" cy="230695"/>
            </a:xfrm>
            <a:custGeom>
              <a:avLst/>
              <a:gdLst>
                <a:gd name="connsiteX0" fmla="*/ 200120 w 234601"/>
                <a:gd name="connsiteY0" fmla="*/ 32957 h 230695"/>
                <a:gd name="connsiteX1" fmla="*/ 117158 w 234601"/>
                <a:gd name="connsiteY1" fmla="*/ 0 h 230695"/>
                <a:gd name="connsiteX2" fmla="*/ 34195 w 234601"/>
                <a:gd name="connsiteY2" fmla="*/ 32957 h 230695"/>
                <a:gd name="connsiteX3" fmla="*/ 0 w 234601"/>
                <a:gd name="connsiteY3" fmla="*/ 115253 h 230695"/>
                <a:gd name="connsiteX4" fmla="*/ 34195 w 234601"/>
                <a:gd name="connsiteY4" fmla="*/ 196977 h 230695"/>
                <a:gd name="connsiteX5" fmla="*/ 117158 w 234601"/>
                <a:gd name="connsiteY5" fmla="*/ 230696 h 230695"/>
                <a:gd name="connsiteX6" fmla="*/ 199930 w 234601"/>
                <a:gd name="connsiteY6" fmla="*/ 197072 h 230695"/>
                <a:gd name="connsiteX7" fmla="*/ 234601 w 234601"/>
                <a:gd name="connsiteY7" fmla="*/ 115253 h 230695"/>
                <a:gd name="connsiteX8" fmla="*/ 200120 w 234601"/>
                <a:gd name="connsiteY8" fmla="*/ 32957 h 230695"/>
                <a:gd name="connsiteX9" fmla="*/ 117158 w 234601"/>
                <a:gd name="connsiteY9" fmla="*/ 187643 h 230695"/>
                <a:gd name="connsiteX10" fmla="*/ 44768 w 234601"/>
                <a:gd name="connsiteY10" fmla="*/ 115253 h 230695"/>
                <a:gd name="connsiteX11" fmla="*/ 117158 w 234601"/>
                <a:gd name="connsiteY11" fmla="*/ 42767 h 230695"/>
                <a:gd name="connsiteX12" fmla="*/ 189643 w 234601"/>
                <a:gd name="connsiteY12" fmla="*/ 115253 h 230695"/>
                <a:gd name="connsiteX13" fmla="*/ 117158 w 234601"/>
                <a:gd name="connsiteY13" fmla="*/ 187643 h 230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34601" h="230695">
                  <a:moveTo>
                    <a:pt x="200120" y="32957"/>
                  </a:moveTo>
                  <a:cubicBezTo>
                    <a:pt x="178308" y="11430"/>
                    <a:pt x="149638" y="0"/>
                    <a:pt x="117158" y="0"/>
                  </a:cubicBezTo>
                  <a:cubicBezTo>
                    <a:pt x="84773" y="0"/>
                    <a:pt x="56102" y="11335"/>
                    <a:pt x="34195" y="32957"/>
                  </a:cubicBezTo>
                  <a:cubicBezTo>
                    <a:pt x="12097" y="54673"/>
                    <a:pt x="0" y="83915"/>
                    <a:pt x="0" y="115253"/>
                  </a:cubicBezTo>
                  <a:cubicBezTo>
                    <a:pt x="0" y="146209"/>
                    <a:pt x="12097" y="175260"/>
                    <a:pt x="34195" y="196977"/>
                  </a:cubicBezTo>
                  <a:cubicBezTo>
                    <a:pt x="56674" y="219075"/>
                    <a:pt x="85344" y="230696"/>
                    <a:pt x="117158" y="230696"/>
                  </a:cubicBezTo>
                  <a:cubicBezTo>
                    <a:pt x="148495" y="230696"/>
                    <a:pt x="177927" y="218694"/>
                    <a:pt x="199930" y="197072"/>
                  </a:cubicBezTo>
                  <a:cubicBezTo>
                    <a:pt x="222313" y="175641"/>
                    <a:pt x="234601" y="146590"/>
                    <a:pt x="234601" y="115253"/>
                  </a:cubicBezTo>
                  <a:cubicBezTo>
                    <a:pt x="234696" y="83915"/>
                    <a:pt x="222409" y="54673"/>
                    <a:pt x="200120" y="32957"/>
                  </a:cubicBezTo>
                  <a:moveTo>
                    <a:pt x="117158" y="187643"/>
                  </a:moveTo>
                  <a:cubicBezTo>
                    <a:pt x="77248" y="187643"/>
                    <a:pt x="44768" y="155162"/>
                    <a:pt x="44768" y="115253"/>
                  </a:cubicBezTo>
                  <a:cubicBezTo>
                    <a:pt x="44768" y="75248"/>
                    <a:pt x="77248" y="42767"/>
                    <a:pt x="117158" y="42767"/>
                  </a:cubicBezTo>
                  <a:cubicBezTo>
                    <a:pt x="157163" y="42767"/>
                    <a:pt x="189643" y="75248"/>
                    <a:pt x="189643" y="115253"/>
                  </a:cubicBezTo>
                  <a:cubicBezTo>
                    <a:pt x="189643" y="155162"/>
                    <a:pt x="157163" y="187643"/>
                    <a:pt x="117158" y="187643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4" name="Graphic 4">
              <a:extLst>
                <a:ext uri="{FF2B5EF4-FFF2-40B4-BE49-F238E27FC236}">
                  <a16:creationId xmlns:a16="http://schemas.microsoft.com/office/drawing/2014/main" id="{12A52857-33C5-4B83-8C47-6A91235E6013}"/>
                </a:ext>
              </a:extLst>
            </p:cNvPr>
            <p:cNvSpPr/>
            <p:nvPr/>
          </p:nvSpPr>
          <p:spPr>
            <a:xfrm>
              <a:off x="11451934" y="6756272"/>
              <a:ext cx="105155" cy="102869"/>
            </a:xfrm>
            <a:custGeom>
              <a:avLst/>
              <a:gdLst>
                <a:gd name="connsiteX0" fmla="*/ 52578 w 105155"/>
                <a:gd name="connsiteY0" fmla="*/ 102870 h 102869"/>
                <a:gd name="connsiteX1" fmla="*/ 0 w 105155"/>
                <a:gd name="connsiteY1" fmla="*/ 51530 h 102869"/>
                <a:gd name="connsiteX2" fmla="*/ 52578 w 105155"/>
                <a:gd name="connsiteY2" fmla="*/ 0 h 102869"/>
                <a:gd name="connsiteX3" fmla="*/ 105156 w 105155"/>
                <a:gd name="connsiteY3" fmla="*/ 51530 h 102869"/>
                <a:gd name="connsiteX4" fmla="*/ 52578 w 105155"/>
                <a:gd name="connsiteY4" fmla="*/ 102870 h 102869"/>
                <a:gd name="connsiteX5" fmla="*/ 52578 w 105155"/>
                <a:gd name="connsiteY5" fmla="*/ 4763 h 102869"/>
                <a:gd name="connsiteX6" fmla="*/ 4763 w 105155"/>
                <a:gd name="connsiteY6" fmla="*/ 51530 h 102869"/>
                <a:gd name="connsiteX7" fmla="*/ 52578 w 105155"/>
                <a:gd name="connsiteY7" fmla="*/ 98107 h 102869"/>
                <a:gd name="connsiteX8" fmla="*/ 100394 w 105155"/>
                <a:gd name="connsiteY8" fmla="*/ 51530 h 102869"/>
                <a:gd name="connsiteX9" fmla="*/ 52578 w 105155"/>
                <a:gd name="connsiteY9" fmla="*/ 4763 h 102869"/>
                <a:gd name="connsiteX10" fmla="*/ 52578 w 105155"/>
                <a:gd name="connsiteY10" fmla="*/ 78677 h 102869"/>
                <a:gd name="connsiteX11" fmla="*/ 28194 w 105155"/>
                <a:gd name="connsiteY11" fmla="*/ 51530 h 102869"/>
                <a:gd name="connsiteX12" fmla="*/ 52578 w 105155"/>
                <a:gd name="connsiteY12" fmla="*/ 24289 h 102869"/>
                <a:gd name="connsiteX13" fmla="*/ 77057 w 105155"/>
                <a:gd name="connsiteY13" fmla="*/ 51530 h 102869"/>
                <a:gd name="connsiteX14" fmla="*/ 52578 w 105155"/>
                <a:gd name="connsiteY14" fmla="*/ 78677 h 102869"/>
                <a:gd name="connsiteX15" fmla="*/ 52578 w 105155"/>
                <a:gd name="connsiteY15" fmla="*/ 28956 h 102869"/>
                <a:gd name="connsiteX16" fmla="*/ 32957 w 105155"/>
                <a:gd name="connsiteY16" fmla="*/ 51435 h 102869"/>
                <a:gd name="connsiteX17" fmla="*/ 52578 w 105155"/>
                <a:gd name="connsiteY17" fmla="*/ 73819 h 102869"/>
                <a:gd name="connsiteX18" fmla="*/ 72295 w 105155"/>
                <a:gd name="connsiteY18" fmla="*/ 51435 h 102869"/>
                <a:gd name="connsiteX19" fmla="*/ 52578 w 105155"/>
                <a:gd name="connsiteY19" fmla="*/ 28956 h 10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05155" h="102869">
                  <a:moveTo>
                    <a:pt x="52578" y="102870"/>
                  </a:moveTo>
                  <a:cubicBezTo>
                    <a:pt x="21146" y="102870"/>
                    <a:pt x="0" y="82201"/>
                    <a:pt x="0" y="51530"/>
                  </a:cubicBezTo>
                  <a:cubicBezTo>
                    <a:pt x="0" y="20669"/>
                    <a:pt x="21146" y="0"/>
                    <a:pt x="52578" y="0"/>
                  </a:cubicBezTo>
                  <a:cubicBezTo>
                    <a:pt x="84010" y="0"/>
                    <a:pt x="105156" y="20669"/>
                    <a:pt x="105156" y="51530"/>
                  </a:cubicBezTo>
                  <a:cubicBezTo>
                    <a:pt x="105156" y="82201"/>
                    <a:pt x="84010" y="102870"/>
                    <a:pt x="52578" y="102870"/>
                  </a:cubicBezTo>
                  <a:moveTo>
                    <a:pt x="52578" y="4763"/>
                  </a:moveTo>
                  <a:cubicBezTo>
                    <a:pt x="24003" y="4763"/>
                    <a:pt x="4763" y="23527"/>
                    <a:pt x="4763" y="51530"/>
                  </a:cubicBezTo>
                  <a:cubicBezTo>
                    <a:pt x="4763" y="79439"/>
                    <a:pt x="24003" y="98107"/>
                    <a:pt x="52578" y="98107"/>
                  </a:cubicBezTo>
                  <a:cubicBezTo>
                    <a:pt x="81153" y="98107"/>
                    <a:pt x="100394" y="79343"/>
                    <a:pt x="100394" y="51530"/>
                  </a:cubicBezTo>
                  <a:cubicBezTo>
                    <a:pt x="100394" y="23527"/>
                    <a:pt x="81153" y="4763"/>
                    <a:pt x="52578" y="4763"/>
                  </a:cubicBezTo>
                  <a:moveTo>
                    <a:pt x="52578" y="78677"/>
                  </a:moveTo>
                  <a:cubicBezTo>
                    <a:pt x="38195" y="78677"/>
                    <a:pt x="28194" y="67532"/>
                    <a:pt x="28194" y="51530"/>
                  </a:cubicBezTo>
                  <a:cubicBezTo>
                    <a:pt x="28194" y="35433"/>
                    <a:pt x="38195" y="24289"/>
                    <a:pt x="52578" y="24289"/>
                  </a:cubicBezTo>
                  <a:cubicBezTo>
                    <a:pt x="67247" y="24289"/>
                    <a:pt x="77057" y="35243"/>
                    <a:pt x="77057" y="51530"/>
                  </a:cubicBezTo>
                  <a:cubicBezTo>
                    <a:pt x="77057" y="67532"/>
                    <a:pt x="66961" y="78677"/>
                    <a:pt x="52578" y="78677"/>
                  </a:cubicBezTo>
                  <a:moveTo>
                    <a:pt x="52578" y="28956"/>
                  </a:moveTo>
                  <a:cubicBezTo>
                    <a:pt x="40862" y="28956"/>
                    <a:pt x="32957" y="38005"/>
                    <a:pt x="32957" y="51435"/>
                  </a:cubicBezTo>
                  <a:cubicBezTo>
                    <a:pt x="32957" y="64770"/>
                    <a:pt x="40862" y="73819"/>
                    <a:pt x="52578" y="73819"/>
                  </a:cubicBezTo>
                  <a:cubicBezTo>
                    <a:pt x="64389" y="73819"/>
                    <a:pt x="72295" y="64865"/>
                    <a:pt x="72295" y="51435"/>
                  </a:cubicBezTo>
                  <a:cubicBezTo>
                    <a:pt x="72295" y="38005"/>
                    <a:pt x="64294" y="28956"/>
                    <a:pt x="52578" y="28956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5" name="Graphic 4">
              <a:extLst>
                <a:ext uri="{FF2B5EF4-FFF2-40B4-BE49-F238E27FC236}">
                  <a16:creationId xmlns:a16="http://schemas.microsoft.com/office/drawing/2014/main" id="{5A97FC57-CD4F-4174-A6C5-EE606C39C702}"/>
                </a:ext>
              </a:extLst>
            </p:cNvPr>
            <p:cNvSpPr/>
            <p:nvPr/>
          </p:nvSpPr>
          <p:spPr>
            <a:xfrm>
              <a:off x="11565472" y="6758463"/>
              <a:ext cx="76300" cy="98583"/>
            </a:xfrm>
            <a:custGeom>
              <a:avLst/>
              <a:gdLst>
                <a:gd name="connsiteX0" fmla="*/ 74009 w 76300"/>
                <a:gd name="connsiteY0" fmla="*/ 98584 h 98583"/>
                <a:gd name="connsiteX1" fmla="*/ 2381 w 76300"/>
                <a:gd name="connsiteY1" fmla="*/ 98584 h 98583"/>
                <a:gd name="connsiteX2" fmla="*/ 0 w 76300"/>
                <a:gd name="connsiteY2" fmla="*/ 96203 h 98583"/>
                <a:gd name="connsiteX3" fmla="*/ 0 w 76300"/>
                <a:gd name="connsiteY3" fmla="*/ 2381 h 98583"/>
                <a:gd name="connsiteX4" fmla="*/ 2381 w 76300"/>
                <a:gd name="connsiteY4" fmla="*/ 0 h 98583"/>
                <a:gd name="connsiteX5" fmla="*/ 29623 w 76300"/>
                <a:gd name="connsiteY5" fmla="*/ 0 h 98583"/>
                <a:gd name="connsiteX6" fmla="*/ 32004 w 76300"/>
                <a:gd name="connsiteY6" fmla="*/ 2381 h 98583"/>
                <a:gd name="connsiteX7" fmla="*/ 32004 w 76300"/>
                <a:gd name="connsiteY7" fmla="*/ 70295 h 98583"/>
                <a:gd name="connsiteX8" fmla="*/ 73914 w 76300"/>
                <a:gd name="connsiteY8" fmla="*/ 70295 h 98583"/>
                <a:gd name="connsiteX9" fmla="*/ 76295 w 76300"/>
                <a:gd name="connsiteY9" fmla="*/ 72676 h 98583"/>
                <a:gd name="connsiteX10" fmla="*/ 76295 w 76300"/>
                <a:gd name="connsiteY10" fmla="*/ 96203 h 98583"/>
                <a:gd name="connsiteX11" fmla="*/ 74009 w 76300"/>
                <a:gd name="connsiteY11" fmla="*/ 98584 h 98583"/>
                <a:gd name="connsiteX12" fmla="*/ 4763 w 76300"/>
                <a:gd name="connsiteY12" fmla="*/ 93821 h 98583"/>
                <a:gd name="connsiteX13" fmla="*/ 71628 w 76300"/>
                <a:gd name="connsiteY13" fmla="*/ 93821 h 98583"/>
                <a:gd name="connsiteX14" fmla="*/ 71628 w 76300"/>
                <a:gd name="connsiteY14" fmla="*/ 75057 h 98583"/>
                <a:gd name="connsiteX15" fmla="*/ 29718 w 76300"/>
                <a:gd name="connsiteY15" fmla="*/ 75057 h 98583"/>
                <a:gd name="connsiteX16" fmla="*/ 27337 w 76300"/>
                <a:gd name="connsiteY16" fmla="*/ 72676 h 98583"/>
                <a:gd name="connsiteX17" fmla="*/ 27337 w 76300"/>
                <a:gd name="connsiteY17" fmla="*/ 4763 h 98583"/>
                <a:gd name="connsiteX18" fmla="*/ 4858 w 76300"/>
                <a:gd name="connsiteY18" fmla="*/ 4763 h 98583"/>
                <a:gd name="connsiteX19" fmla="*/ 4858 w 76300"/>
                <a:gd name="connsiteY19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76300" h="98583">
                  <a:moveTo>
                    <a:pt x="74009" y="98584"/>
                  </a:move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623" y="0"/>
                  </a:lnTo>
                  <a:cubicBezTo>
                    <a:pt x="30956" y="0"/>
                    <a:pt x="32004" y="1048"/>
                    <a:pt x="32004" y="2381"/>
                  </a:cubicBezTo>
                  <a:lnTo>
                    <a:pt x="32004" y="70295"/>
                  </a:lnTo>
                  <a:lnTo>
                    <a:pt x="73914" y="70295"/>
                  </a:lnTo>
                  <a:cubicBezTo>
                    <a:pt x="75248" y="70295"/>
                    <a:pt x="76295" y="71342"/>
                    <a:pt x="76295" y="72676"/>
                  </a:cubicBezTo>
                  <a:lnTo>
                    <a:pt x="76295" y="96203"/>
                  </a:lnTo>
                  <a:cubicBezTo>
                    <a:pt x="76391" y="97536"/>
                    <a:pt x="75248" y="98584"/>
                    <a:pt x="74009" y="98584"/>
                  </a:cubicBezTo>
                  <a:moveTo>
                    <a:pt x="4763" y="93821"/>
                  </a:moveTo>
                  <a:lnTo>
                    <a:pt x="71628" y="93821"/>
                  </a:lnTo>
                  <a:lnTo>
                    <a:pt x="71628" y="75057"/>
                  </a:lnTo>
                  <a:lnTo>
                    <a:pt x="29718" y="75057"/>
                  </a:lnTo>
                  <a:cubicBezTo>
                    <a:pt x="28385" y="75057"/>
                    <a:pt x="27337" y="74009"/>
                    <a:pt x="27337" y="72676"/>
                  </a:cubicBezTo>
                  <a:lnTo>
                    <a:pt x="27337" y="4763"/>
                  </a:lnTo>
                  <a:lnTo>
                    <a:pt x="4858" y="4763"/>
                  </a:lnTo>
                  <a:lnTo>
                    <a:pt x="4858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6" name="Graphic 4">
              <a:extLst>
                <a:ext uri="{FF2B5EF4-FFF2-40B4-BE49-F238E27FC236}">
                  <a16:creationId xmlns:a16="http://schemas.microsoft.com/office/drawing/2014/main" id="{A27BD1BE-D5C9-424E-8EA5-F302BD3A0C6F}"/>
                </a:ext>
              </a:extLst>
            </p:cNvPr>
            <p:cNvSpPr/>
            <p:nvPr/>
          </p:nvSpPr>
          <p:spPr>
            <a:xfrm>
              <a:off x="11653483" y="6758463"/>
              <a:ext cx="90392" cy="98583"/>
            </a:xfrm>
            <a:custGeom>
              <a:avLst/>
              <a:gdLst>
                <a:gd name="connsiteX0" fmla="*/ 88011 w 90392"/>
                <a:gd name="connsiteY0" fmla="*/ 98584 h 98583"/>
                <a:gd name="connsiteX1" fmla="*/ 61246 w 90392"/>
                <a:gd name="connsiteY1" fmla="*/ 98584 h 98583"/>
                <a:gd name="connsiteX2" fmla="*/ 58865 w 90392"/>
                <a:gd name="connsiteY2" fmla="*/ 96203 h 98583"/>
                <a:gd name="connsiteX3" fmla="*/ 58865 w 90392"/>
                <a:gd name="connsiteY3" fmla="*/ 67342 h 98583"/>
                <a:gd name="connsiteX4" fmla="*/ 31814 w 90392"/>
                <a:gd name="connsiteY4" fmla="*/ 67342 h 98583"/>
                <a:gd name="connsiteX5" fmla="*/ 31814 w 90392"/>
                <a:gd name="connsiteY5" fmla="*/ 96203 h 98583"/>
                <a:gd name="connsiteX6" fmla="*/ 29432 w 90392"/>
                <a:gd name="connsiteY6" fmla="*/ 98584 h 98583"/>
                <a:gd name="connsiteX7" fmla="*/ 2381 w 90392"/>
                <a:gd name="connsiteY7" fmla="*/ 98584 h 98583"/>
                <a:gd name="connsiteX8" fmla="*/ 0 w 90392"/>
                <a:gd name="connsiteY8" fmla="*/ 96203 h 98583"/>
                <a:gd name="connsiteX9" fmla="*/ 0 w 90392"/>
                <a:gd name="connsiteY9" fmla="*/ 2381 h 98583"/>
                <a:gd name="connsiteX10" fmla="*/ 2381 w 90392"/>
                <a:gd name="connsiteY10" fmla="*/ 0 h 98583"/>
                <a:gd name="connsiteX11" fmla="*/ 29432 w 90392"/>
                <a:gd name="connsiteY11" fmla="*/ 0 h 98583"/>
                <a:gd name="connsiteX12" fmla="*/ 31814 w 90392"/>
                <a:gd name="connsiteY12" fmla="*/ 2381 h 98583"/>
                <a:gd name="connsiteX13" fmla="*/ 31814 w 90392"/>
                <a:gd name="connsiteY13" fmla="*/ 40291 h 98583"/>
                <a:gd name="connsiteX14" fmla="*/ 58865 w 90392"/>
                <a:gd name="connsiteY14" fmla="*/ 40291 h 98583"/>
                <a:gd name="connsiteX15" fmla="*/ 58865 w 90392"/>
                <a:gd name="connsiteY15" fmla="*/ 2381 h 98583"/>
                <a:gd name="connsiteX16" fmla="*/ 61246 w 90392"/>
                <a:gd name="connsiteY16" fmla="*/ 0 h 98583"/>
                <a:gd name="connsiteX17" fmla="*/ 88011 w 90392"/>
                <a:gd name="connsiteY17" fmla="*/ 0 h 98583"/>
                <a:gd name="connsiteX18" fmla="*/ 90392 w 90392"/>
                <a:gd name="connsiteY18" fmla="*/ 2381 h 98583"/>
                <a:gd name="connsiteX19" fmla="*/ 90392 w 90392"/>
                <a:gd name="connsiteY19" fmla="*/ 96203 h 98583"/>
                <a:gd name="connsiteX20" fmla="*/ 88011 w 90392"/>
                <a:gd name="connsiteY20" fmla="*/ 98584 h 98583"/>
                <a:gd name="connsiteX21" fmla="*/ 63627 w 90392"/>
                <a:gd name="connsiteY21" fmla="*/ 93821 h 98583"/>
                <a:gd name="connsiteX22" fmla="*/ 85630 w 90392"/>
                <a:gd name="connsiteY22" fmla="*/ 93821 h 98583"/>
                <a:gd name="connsiteX23" fmla="*/ 85630 w 90392"/>
                <a:gd name="connsiteY23" fmla="*/ 4763 h 98583"/>
                <a:gd name="connsiteX24" fmla="*/ 63627 w 90392"/>
                <a:gd name="connsiteY24" fmla="*/ 4763 h 98583"/>
                <a:gd name="connsiteX25" fmla="*/ 63627 w 90392"/>
                <a:gd name="connsiteY25" fmla="*/ 42672 h 98583"/>
                <a:gd name="connsiteX26" fmla="*/ 61246 w 90392"/>
                <a:gd name="connsiteY26" fmla="*/ 45053 h 98583"/>
                <a:gd name="connsiteX27" fmla="*/ 29432 w 90392"/>
                <a:gd name="connsiteY27" fmla="*/ 45053 h 98583"/>
                <a:gd name="connsiteX28" fmla="*/ 27051 w 90392"/>
                <a:gd name="connsiteY28" fmla="*/ 42672 h 98583"/>
                <a:gd name="connsiteX29" fmla="*/ 27051 w 90392"/>
                <a:gd name="connsiteY29" fmla="*/ 4763 h 98583"/>
                <a:gd name="connsiteX30" fmla="*/ 4763 w 90392"/>
                <a:gd name="connsiteY30" fmla="*/ 4763 h 98583"/>
                <a:gd name="connsiteX31" fmla="*/ 4763 w 90392"/>
                <a:gd name="connsiteY31" fmla="*/ 93821 h 98583"/>
                <a:gd name="connsiteX32" fmla="*/ 27051 w 90392"/>
                <a:gd name="connsiteY32" fmla="*/ 93821 h 98583"/>
                <a:gd name="connsiteX33" fmla="*/ 27051 w 90392"/>
                <a:gd name="connsiteY33" fmla="*/ 64960 h 98583"/>
                <a:gd name="connsiteX34" fmla="*/ 29432 w 90392"/>
                <a:gd name="connsiteY34" fmla="*/ 62579 h 98583"/>
                <a:gd name="connsiteX35" fmla="*/ 61246 w 90392"/>
                <a:gd name="connsiteY35" fmla="*/ 62579 h 98583"/>
                <a:gd name="connsiteX36" fmla="*/ 63627 w 90392"/>
                <a:gd name="connsiteY36" fmla="*/ 64960 h 98583"/>
                <a:gd name="connsiteX37" fmla="*/ 63627 w 90392"/>
                <a:gd name="connsiteY37" fmla="*/ 93821 h 985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0392" h="98583">
                  <a:moveTo>
                    <a:pt x="88011" y="98584"/>
                  </a:moveTo>
                  <a:lnTo>
                    <a:pt x="61246" y="98584"/>
                  </a:lnTo>
                  <a:cubicBezTo>
                    <a:pt x="59912" y="98584"/>
                    <a:pt x="58865" y="97536"/>
                    <a:pt x="58865" y="96203"/>
                  </a:cubicBezTo>
                  <a:lnTo>
                    <a:pt x="58865" y="67342"/>
                  </a:lnTo>
                  <a:lnTo>
                    <a:pt x="31814" y="67342"/>
                  </a:lnTo>
                  <a:lnTo>
                    <a:pt x="31814" y="96203"/>
                  </a:lnTo>
                  <a:cubicBezTo>
                    <a:pt x="31814" y="97536"/>
                    <a:pt x="30766" y="98584"/>
                    <a:pt x="29432" y="98584"/>
                  </a:cubicBezTo>
                  <a:lnTo>
                    <a:pt x="2381" y="98584"/>
                  </a:lnTo>
                  <a:cubicBezTo>
                    <a:pt x="1048" y="98584"/>
                    <a:pt x="0" y="97536"/>
                    <a:pt x="0" y="96203"/>
                  </a:cubicBezTo>
                  <a:lnTo>
                    <a:pt x="0" y="2381"/>
                  </a:lnTo>
                  <a:cubicBezTo>
                    <a:pt x="0" y="1048"/>
                    <a:pt x="1048" y="0"/>
                    <a:pt x="2381" y="0"/>
                  </a:cubicBezTo>
                  <a:lnTo>
                    <a:pt x="29432" y="0"/>
                  </a:lnTo>
                  <a:cubicBezTo>
                    <a:pt x="30766" y="0"/>
                    <a:pt x="31814" y="1048"/>
                    <a:pt x="31814" y="2381"/>
                  </a:cubicBezTo>
                  <a:lnTo>
                    <a:pt x="31814" y="40291"/>
                  </a:lnTo>
                  <a:lnTo>
                    <a:pt x="58865" y="40291"/>
                  </a:lnTo>
                  <a:lnTo>
                    <a:pt x="58865" y="2381"/>
                  </a:lnTo>
                  <a:cubicBezTo>
                    <a:pt x="58865" y="1048"/>
                    <a:pt x="59912" y="0"/>
                    <a:pt x="61246" y="0"/>
                  </a:cubicBezTo>
                  <a:lnTo>
                    <a:pt x="88011" y="0"/>
                  </a:lnTo>
                  <a:cubicBezTo>
                    <a:pt x="89345" y="0"/>
                    <a:pt x="90392" y="1048"/>
                    <a:pt x="90392" y="2381"/>
                  </a:cubicBezTo>
                  <a:lnTo>
                    <a:pt x="90392" y="96203"/>
                  </a:lnTo>
                  <a:cubicBezTo>
                    <a:pt x="90392" y="97536"/>
                    <a:pt x="89249" y="98584"/>
                    <a:pt x="88011" y="98584"/>
                  </a:cubicBezTo>
                  <a:moveTo>
                    <a:pt x="63627" y="93821"/>
                  </a:moveTo>
                  <a:lnTo>
                    <a:pt x="85630" y="93821"/>
                  </a:lnTo>
                  <a:lnTo>
                    <a:pt x="85630" y="4763"/>
                  </a:lnTo>
                  <a:lnTo>
                    <a:pt x="63627" y="4763"/>
                  </a:lnTo>
                  <a:lnTo>
                    <a:pt x="63627" y="42672"/>
                  </a:lnTo>
                  <a:cubicBezTo>
                    <a:pt x="63627" y="44005"/>
                    <a:pt x="62579" y="45053"/>
                    <a:pt x="61246" y="45053"/>
                  </a:cubicBezTo>
                  <a:lnTo>
                    <a:pt x="29432" y="45053"/>
                  </a:lnTo>
                  <a:cubicBezTo>
                    <a:pt x="28099" y="45053"/>
                    <a:pt x="27051" y="44005"/>
                    <a:pt x="27051" y="42672"/>
                  </a:cubicBezTo>
                  <a:lnTo>
                    <a:pt x="27051" y="4763"/>
                  </a:lnTo>
                  <a:lnTo>
                    <a:pt x="4763" y="4763"/>
                  </a:lnTo>
                  <a:lnTo>
                    <a:pt x="4763" y="93821"/>
                  </a:lnTo>
                  <a:lnTo>
                    <a:pt x="27051" y="93821"/>
                  </a:lnTo>
                  <a:lnTo>
                    <a:pt x="27051" y="64960"/>
                  </a:lnTo>
                  <a:cubicBezTo>
                    <a:pt x="27051" y="63627"/>
                    <a:pt x="28099" y="62579"/>
                    <a:pt x="29432" y="62579"/>
                  </a:cubicBezTo>
                  <a:lnTo>
                    <a:pt x="61246" y="62579"/>
                  </a:lnTo>
                  <a:cubicBezTo>
                    <a:pt x="62579" y="62579"/>
                    <a:pt x="63627" y="63627"/>
                    <a:pt x="63627" y="64960"/>
                  </a:cubicBezTo>
                  <a:lnTo>
                    <a:pt x="63627" y="93821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7" name="Graphic 4">
              <a:extLst>
                <a:ext uri="{FF2B5EF4-FFF2-40B4-BE49-F238E27FC236}">
                  <a16:creationId xmlns:a16="http://schemas.microsoft.com/office/drawing/2014/main" id="{1D516E54-EBFB-4699-818B-03F53BEF0FD4}"/>
                </a:ext>
              </a:extLst>
            </p:cNvPr>
            <p:cNvSpPr/>
            <p:nvPr/>
          </p:nvSpPr>
          <p:spPr>
            <a:xfrm>
              <a:off x="11747316" y="6758178"/>
              <a:ext cx="110245" cy="98869"/>
            </a:xfrm>
            <a:custGeom>
              <a:avLst/>
              <a:gdLst>
                <a:gd name="connsiteX0" fmla="*/ 107717 w 110245"/>
                <a:gd name="connsiteY0" fmla="*/ 98870 h 98869"/>
                <a:gd name="connsiteX1" fmla="*/ 78666 w 110245"/>
                <a:gd name="connsiteY1" fmla="*/ 98870 h 98869"/>
                <a:gd name="connsiteX2" fmla="*/ 76475 w 110245"/>
                <a:gd name="connsiteY2" fmla="*/ 97441 h 98869"/>
                <a:gd name="connsiteX3" fmla="*/ 71236 w 110245"/>
                <a:gd name="connsiteY3" fmla="*/ 85439 h 98869"/>
                <a:gd name="connsiteX4" fmla="*/ 38661 w 110245"/>
                <a:gd name="connsiteY4" fmla="*/ 85439 h 98869"/>
                <a:gd name="connsiteX5" fmla="*/ 33422 w 110245"/>
                <a:gd name="connsiteY5" fmla="*/ 97441 h 98869"/>
                <a:gd name="connsiteX6" fmla="*/ 31231 w 110245"/>
                <a:gd name="connsiteY6" fmla="*/ 98870 h 98869"/>
                <a:gd name="connsiteX7" fmla="*/ 2370 w 110245"/>
                <a:gd name="connsiteY7" fmla="*/ 98870 h 98869"/>
                <a:gd name="connsiteX8" fmla="*/ 370 w 110245"/>
                <a:gd name="connsiteY8" fmla="*/ 97726 h 98869"/>
                <a:gd name="connsiteX9" fmla="*/ 275 w 110245"/>
                <a:gd name="connsiteY9" fmla="*/ 95441 h 98869"/>
                <a:gd name="connsiteX10" fmla="*/ 45519 w 110245"/>
                <a:gd name="connsiteY10" fmla="*/ 1333 h 98869"/>
                <a:gd name="connsiteX11" fmla="*/ 47709 w 110245"/>
                <a:gd name="connsiteY11" fmla="*/ 0 h 98869"/>
                <a:gd name="connsiteX12" fmla="*/ 62378 w 110245"/>
                <a:gd name="connsiteY12" fmla="*/ 0 h 98869"/>
                <a:gd name="connsiteX13" fmla="*/ 64569 w 110245"/>
                <a:gd name="connsiteY13" fmla="*/ 1333 h 98869"/>
                <a:gd name="connsiteX14" fmla="*/ 110003 w 110245"/>
                <a:gd name="connsiteY14" fmla="*/ 95441 h 98869"/>
                <a:gd name="connsiteX15" fmla="*/ 109908 w 110245"/>
                <a:gd name="connsiteY15" fmla="*/ 97726 h 98869"/>
                <a:gd name="connsiteX16" fmla="*/ 107717 w 110245"/>
                <a:gd name="connsiteY16" fmla="*/ 98870 h 98869"/>
                <a:gd name="connsiteX17" fmla="*/ 80190 w 110245"/>
                <a:gd name="connsiteY17" fmla="*/ 94107 h 98869"/>
                <a:gd name="connsiteX18" fmla="*/ 103812 w 110245"/>
                <a:gd name="connsiteY18" fmla="*/ 94107 h 98869"/>
                <a:gd name="connsiteX19" fmla="*/ 60663 w 110245"/>
                <a:gd name="connsiteY19" fmla="*/ 4763 h 98869"/>
                <a:gd name="connsiteX20" fmla="*/ 49043 w 110245"/>
                <a:gd name="connsiteY20" fmla="*/ 4763 h 98869"/>
                <a:gd name="connsiteX21" fmla="*/ 6085 w 110245"/>
                <a:gd name="connsiteY21" fmla="*/ 94107 h 98869"/>
                <a:gd name="connsiteX22" fmla="*/ 29612 w 110245"/>
                <a:gd name="connsiteY22" fmla="*/ 94107 h 98869"/>
                <a:gd name="connsiteX23" fmla="*/ 34851 w 110245"/>
                <a:gd name="connsiteY23" fmla="*/ 82105 h 98869"/>
                <a:gd name="connsiteX24" fmla="*/ 37041 w 110245"/>
                <a:gd name="connsiteY24" fmla="*/ 80677 h 98869"/>
                <a:gd name="connsiteX25" fmla="*/ 72760 w 110245"/>
                <a:gd name="connsiteY25" fmla="*/ 80677 h 98869"/>
                <a:gd name="connsiteX26" fmla="*/ 74951 w 110245"/>
                <a:gd name="connsiteY26" fmla="*/ 82105 h 98869"/>
                <a:gd name="connsiteX27" fmla="*/ 80190 w 110245"/>
                <a:gd name="connsiteY27" fmla="*/ 94107 h 98869"/>
                <a:gd name="connsiteX28" fmla="*/ 64950 w 110245"/>
                <a:gd name="connsiteY28" fmla="*/ 64865 h 98869"/>
                <a:gd name="connsiteX29" fmla="*/ 44947 w 110245"/>
                <a:gd name="connsiteY29" fmla="*/ 64865 h 98869"/>
                <a:gd name="connsiteX30" fmla="*/ 42947 w 110245"/>
                <a:gd name="connsiteY30" fmla="*/ 63818 h 98869"/>
                <a:gd name="connsiteX31" fmla="*/ 42661 w 110245"/>
                <a:gd name="connsiteY31" fmla="*/ 61627 h 98869"/>
                <a:gd name="connsiteX32" fmla="*/ 52662 w 110245"/>
                <a:gd name="connsiteY32" fmla="*/ 35814 h 98869"/>
                <a:gd name="connsiteX33" fmla="*/ 57139 w 110245"/>
                <a:gd name="connsiteY33" fmla="*/ 35814 h 98869"/>
                <a:gd name="connsiteX34" fmla="*/ 67140 w 110245"/>
                <a:gd name="connsiteY34" fmla="*/ 61627 h 98869"/>
                <a:gd name="connsiteX35" fmla="*/ 66855 w 110245"/>
                <a:gd name="connsiteY35" fmla="*/ 63818 h 98869"/>
                <a:gd name="connsiteX36" fmla="*/ 64950 w 110245"/>
                <a:gd name="connsiteY36" fmla="*/ 64865 h 98869"/>
                <a:gd name="connsiteX37" fmla="*/ 48471 w 110245"/>
                <a:gd name="connsiteY37" fmla="*/ 60103 h 98869"/>
                <a:gd name="connsiteX38" fmla="*/ 61521 w 110245"/>
                <a:gd name="connsiteY38" fmla="*/ 60103 h 98869"/>
                <a:gd name="connsiteX39" fmla="*/ 55044 w 110245"/>
                <a:gd name="connsiteY39" fmla="*/ 43244 h 98869"/>
                <a:gd name="connsiteX40" fmla="*/ 48471 w 110245"/>
                <a:gd name="connsiteY40" fmla="*/ 60103 h 9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</a:cxnLst>
              <a:rect l="l" t="t" r="r" b="b"/>
              <a:pathLst>
                <a:path w="110245" h="98869">
                  <a:moveTo>
                    <a:pt x="107717" y="98870"/>
                  </a:moveTo>
                  <a:lnTo>
                    <a:pt x="78666" y="98870"/>
                  </a:lnTo>
                  <a:cubicBezTo>
                    <a:pt x="77713" y="98870"/>
                    <a:pt x="76856" y="98298"/>
                    <a:pt x="76475" y="97441"/>
                  </a:cubicBezTo>
                  <a:lnTo>
                    <a:pt x="71236" y="85439"/>
                  </a:lnTo>
                  <a:lnTo>
                    <a:pt x="38661" y="85439"/>
                  </a:lnTo>
                  <a:lnTo>
                    <a:pt x="33422" y="97441"/>
                  </a:lnTo>
                  <a:cubicBezTo>
                    <a:pt x="33041" y="98298"/>
                    <a:pt x="32184" y="98870"/>
                    <a:pt x="31231" y="98870"/>
                  </a:cubicBezTo>
                  <a:lnTo>
                    <a:pt x="2370" y="98870"/>
                  </a:lnTo>
                  <a:cubicBezTo>
                    <a:pt x="1513" y="98870"/>
                    <a:pt x="751" y="98489"/>
                    <a:pt x="370" y="97726"/>
                  </a:cubicBezTo>
                  <a:cubicBezTo>
                    <a:pt x="-106" y="97060"/>
                    <a:pt x="-106" y="96202"/>
                    <a:pt x="275" y="95441"/>
                  </a:cubicBezTo>
                  <a:lnTo>
                    <a:pt x="45519" y="1333"/>
                  </a:lnTo>
                  <a:cubicBezTo>
                    <a:pt x="45900" y="476"/>
                    <a:pt x="46757" y="0"/>
                    <a:pt x="47709" y="0"/>
                  </a:cubicBezTo>
                  <a:lnTo>
                    <a:pt x="62378" y="0"/>
                  </a:lnTo>
                  <a:cubicBezTo>
                    <a:pt x="63330" y="0"/>
                    <a:pt x="64092" y="476"/>
                    <a:pt x="64569" y="1333"/>
                  </a:cubicBezTo>
                  <a:lnTo>
                    <a:pt x="110003" y="95441"/>
                  </a:lnTo>
                  <a:cubicBezTo>
                    <a:pt x="110384" y="96202"/>
                    <a:pt x="110289" y="97060"/>
                    <a:pt x="109908" y="97726"/>
                  </a:cubicBezTo>
                  <a:cubicBezTo>
                    <a:pt x="109241" y="98393"/>
                    <a:pt x="108479" y="98870"/>
                    <a:pt x="107717" y="98870"/>
                  </a:cubicBezTo>
                  <a:moveTo>
                    <a:pt x="80190" y="94107"/>
                  </a:moveTo>
                  <a:lnTo>
                    <a:pt x="103812" y="94107"/>
                  </a:lnTo>
                  <a:lnTo>
                    <a:pt x="60663" y="4763"/>
                  </a:lnTo>
                  <a:lnTo>
                    <a:pt x="49043" y="4763"/>
                  </a:lnTo>
                  <a:lnTo>
                    <a:pt x="6085" y="94107"/>
                  </a:lnTo>
                  <a:lnTo>
                    <a:pt x="29612" y="94107"/>
                  </a:lnTo>
                  <a:lnTo>
                    <a:pt x="34851" y="82105"/>
                  </a:lnTo>
                  <a:cubicBezTo>
                    <a:pt x="35232" y="81248"/>
                    <a:pt x="36089" y="80677"/>
                    <a:pt x="37041" y="80677"/>
                  </a:cubicBezTo>
                  <a:lnTo>
                    <a:pt x="72760" y="80677"/>
                  </a:lnTo>
                  <a:cubicBezTo>
                    <a:pt x="73713" y="80677"/>
                    <a:pt x="74570" y="81248"/>
                    <a:pt x="74951" y="82105"/>
                  </a:cubicBezTo>
                  <a:lnTo>
                    <a:pt x="80190" y="94107"/>
                  </a:lnTo>
                  <a:close/>
                  <a:moveTo>
                    <a:pt x="64950" y="64865"/>
                  </a:moveTo>
                  <a:lnTo>
                    <a:pt x="44947" y="64865"/>
                  </a:lnTo>
                  <a:cubicBezTo>
                    <a:pt x="44185" y="64865"/>
                    <a:pt x="43423" y="64484"/>
                    <a:pt x="42947" y="63818"/>
                  </a:cubicBezTo>
                  <a:cubicBezTo>
                    <a:pt x="42471" y="63151"/>
                    <a:pt x="42375" y="62389"/>
                    <a:pt x="42661" y="61627"/>
                  </a:cubicBezTo>
                  <a:lnTo>
                    <a:pt x="52662" y="35814"/>
                  </a:lnTo>
                  <a:cubicBezTo>
                    <a:pt x="53329" y="34004"/>
                    <a:pt x="56377" y="34004"/>
                    <a:pt x="57139" y="35814"/>
                  </a:cubicBezTo>
                  <a:lnTo>
                    <a:pt x="67140" y="61627"/>
                  </a:lnTo>
                  <a:cubicBezTo>
                    <a:pt x="67426" y="62389"/>
                    <a:pt x="67331" y="63151"/>
                    <a:pt x="66855" y="63818"/>
                  </a:cubicBezTo>
                  <a:cubicBezTo>
                    <a:pt x="66474" y="64484"/>
                    <a:pt x="65712" y="64865"/>
                    <a:pt x="64950" y="64865"/>
                  </a:cubicBezTo>
                  <a:moveTo>
                    <a:pt x="48471" y="60103"/>
                  </a:moveTo>
                  <a:lnTo>
                    <a:pt x="61521" y="60103"/>
                  </a:lnTo>
                  <a:lnTo>
                    <a:pt x="55044" y="43244"/>
                  </a:lnTo>
                  <a:lnTo>
                    <a:pt x="48471" y="6010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8" name="Graphic 4">
              <a:extLst>
                <a:ext uri="{FF2B5EF4-FFF2-40B4-BE49-F238E27FC236}">
                  <a16:creationId xmlns:a16="http://schemas.microsoft.com/office/drawing/2014/main" id="{CD443600-E3A4-4AE1-ABC1-8CCBAD526F45}"/>
                </a:ext>
              </a:extLst>
            </p:cNvPr>
            <p:cNvSpPr/>
            <p:nvPr/>
          </p:nvSpPr>
          <p:spPr>
            <a:xfrm>
              <a:off x="11895323" y="6760749"/>
              <a:ext cx="87058" cy="93916"/>
            </a:xfrm>
            <a:custGeom>
              <a:avLst/>
              <a:gdLst>
                <a:gd name="connsiteX0" fmla="*/ 0 w 87058"/>
                <a:gd name="connsiteY0" fmla="*/ 0 h 93916"/>
                <a:gd name="connsiteX1" fmla="*/ 39815 w 87058"/>
                <a:gd name="connsiteY1" fmla="*/ 0 h 93916"/>
                <a:gd name="connsiteX2" fmla="*/ 87058 w 87058"/>
                <a:gd name="connsiteY2" fmla="*/ 45815 h 93916"/>
                <a:gd name="connsiteX3" fmla="*/ 39910 w 87058"/>
                <a:gd name="connsiteY3" fmla="*/ 93917 h 93916"/>
                <a:gd name="connsiteX4" fmla="*/ 0 w 87058"/>
                <a:gd name="connsiteY4" fmla="*/ 93917 h 93916"/>
                <a:gd name="connsiteX5" fmla="*/ 0 w 87058"/>
                <a:gd name="connsiteY5" fmla="*/ 0 h 93916"/>
                <a:gd name="connsiteX6" fmla="*/ 40291 w 87058"/>
                <a:gd name="connsiteY6" fmla="*/ 70104 h 93916"/>
                <a:gd name="connsiteX7" fmla="*/ 58960 w 87058"/>
                <a:gd name="connsiteY7" fmla="*/ 45910 h 93916"/>
                <a:gd name="connsiteX8" fmla="*/ 39815 w 87058"/>
                <a:gd name="connsiteY8" fmla="*/ 23813 h 93916"/>
                <a:gd name="connsiteX9" fmla="*/ 26480 w 87058"/>
                <a:gd name="connsiteY9" fmla="*/ 23813 h 93916"/>
                <a:gd name="connsiteX10" fmla="*/ 26480 w 87058"/>
                <a:gd name="connsiteY10" fmla="*/ 70104 h 93916"/>
                <a:gd name="connsiteX11" fmla="*/ 40291 w 87058"/>
                <a:gd name="connsiteY11" fmla="*/ 70104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7058" h="93916">
                  <a:moveTo>
                    <a:pt x="0" y="0"/>
                  </a:moveTo>
                  <a:lnTo>
                    <a:pt x="39815" y="0"/>
                  </a:lnTo>
                  <a:cubicBezTo>
                    <a:pt x="69152" y="0"/>
                    <a:pt x="87058" y="15526"/>
                    <a:pt x="87058" y="45815"/>
                  </a:cubicBezTo>
                  <a:cubicBezTo>
                    <a:pt x="87058" y="75628"/>
                    <a:pt x="71056" y="93917"/>
                    <a:pt x="39910" y="93917"/>
                  </a:cubicBezTo>
                  <a:lnTo>
                    <a:pt x="0" y="93917"/>
                  </a:lnTo>
                  <a:lnTo>
                    <a:pt x="0" y="0"/>
                  </a:lnTo>
                  <a:close/>
                  <a:moveTo>
                    <a:pt x="40291" y="70104"/>
                  </a:moveTo>
                  <a:cubicBezTo>
                    <a:pt x="51911" y="70104"/>
                    <a:pt x="58960" y="60960"/>
                    <a:pt x="58960" y="45910"/>
                  </a:cubicBezTo>
                  <a:cubicBezTo>
                    <a:pt x="58960" y="32194"/>
                    <a:pt x="51626" y="23813"/>
                    <a:pt x="39815" y="23813"/>
                  </a:cubicBezTo>
                  <a:lnTo>
                    <a:pt x="26480" y="23813"/>
                  </a:lnTo>
                  <a:lnTo>
                    <a:pt x="26480" y="70104"/>
                  </a:lnTo>
                  <a:lnTo>
                    <a:pt x="40291" y="70104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79" name="Graphic 4">
              <a:extLst>
                <a:ext uri="{FF2B5EF4-FFF2-40B4-BE49-F238E27FC236}">
                  <a16:creationId xmlns:a16="http://schemas.microsoft.com/office/drawing/2014/main" id="{6C888F8B-DDB5-46DA-903E-32F0892EB3A7}"/>
                </a:ext>
              </a:extLst>
            </p:cNvPr>
            <p:cNvSpPr/>
            <p:nvPr/>
          </p:nvSpPr>
          <p:spPr>
            <a:xfrm>
              <a:off x="11994193" y="6760749"/>
              <a:ext cx="75342" cy="93916"/>
            </a:xfrm>
            <a:custGeom>
              <a:avLst/>
              <a:gdLst>
                <a:gd name="connsiteX0" fmla="*/ 0 w 75342"/>
                <a:gd name="connsiteY0" fmla="*/ 0 h 93916"/>
                <a:gd name="connsiteX1" fmla="*/ 72580 w 75342"/>
                <a:gd name="connsiteY1" fmla="*/ 0 h 93916"/>
                <a:gd name="connsiteX2" fmla="*/ 72580 w 75342"/>
                <a:gd name="connsiteY2" fmla="*/ 22289 h 93916"/>
                <a:gd name="connsiteX3" fmla="*/ 26479 w 75342"/>
                <a:gd name="connsiteY3" fmla="*/ 22289 h 93916"/>
                <a:gd name="connsiteX4" fmla="*/ 26479 w 75342"/>
                <a:gd name="connsiteY4" fmla="*/ 37338 h 93916"/>
                <a:gd name="connsiteX5" fmla="*/ 64294 w 75342"/>
                <a:gd name="connsiteY5" fmla="*/ 37338 h 93916"/>
                <a:gd name="connsiteX6" fmla="*/ 64294 w 75342"/>
                <a:gd name="connsiteY6" fmla="*/ 58865 h 93916"/>
                <a:gd name="connsiteX7" fmla="*/ 26479 w 75342"/>
                <a:gd name="connsiteY7" fmla="*/ 58865 h 93916"/>
                <a:gd name="connsiteX8" fmla="*/ 26479 w 75342"/>
                <a:gd name="connsiteY8" fmla="*/ 71628 h 93916"/>
                <a:gd name="connsiteX9" fmla="*/ 75343 w 75342"/>
                <a:gd name="connsiteY9" fmla="*/ 71628 h 93916"/>
                <a:gd name="connsiteX10" fmla="*/ 75343 w 75342"/>
                <a:gd name="connsiteY10" fmla="*/ 93917 h 93916"/>
                <a:gd name="connsiteX11" fmla="*/ 0 w 75342"/>
                <a:gd name="connsiteY11" fmla="*/ 93917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5342" h="93916">
                  <a:moveTo>
                    <a:pt x="0" y="0"/>
                  </a:moveTo>
                  <a:lnTo>
                    <a:pt x="72580" y="0"/>
                  </a:lnTo>
                  <a:lnTo>
                    <a:pt x="72580" y="22289"/>
                  </a:lnTo>
                  <a:lnTo>
                    <a:pt x="26479" y="22289"/>
                  </a:lnTo>
                  <a:lnTo>
                    <a:pt x="26479" y="37338"/>
                  </a:lnTo>
                  <a:lnTo>
                    <a:pt x="64294" y="37338"/>
                  </a:lnTo>
                  <a:lnTo>
                    <a:pt x="64294" y="58865"/>
                  </a:lnTo>
                  <a:lnTo>
                    <a:pt x="26479" y="58865"/>
                  </a:lnTo>
                  <a:lnTo>
                    <a:pt x="26479" y="71628"/>
                  </a:lnTo>
                  <a:lnTo>
                    <a:pt x="75343" y="71628"/>
                  </a:lnTo>
                  <a:lnTo>
                    <a:pt x="75343" y="93917"/>
                  </a:lnTo>
                  <a:lnTo>
                    <a:pt x="0" y="93917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0" name="Graphic 4">
              <a:extLst>
                <a:ext uri="{FF2B5EF4-FFF2-40B4-BE49-F238E27FC236}">
                  <a16:creationId xmlns:a16="http://schemas.microsoft.com/office/drawing/2014/main" id="{097565D9-FCE2-4343-BB81-4459889244D4}"/>
                </a:ext>
              </a:extLst>
            </p:cNvPr>
            <p:cNvSpPr/>
            <p:nvPr/>
          </p:nvSpPr>
          <p:spPr>
            <a:xfrm>
              <a:off x="12113446" y="6760749"/>
              <a:ext cx="88677" cy="93916"/>
            </a:xfrm>
            <a:custGeom>
              <a:avLst/>
              <a:gdLst>
                <a:gd name="connsiteX0" fmla="*/ 88678 w 88677"/>
                <a:gd name="connsiteY0" fmla="*/ 0 h 93916"/>
                <a:gd name="connsiteX1" fmla="*/ 88678 w 88677"/>
                <a:gd name="connsiteY1" fmla="*/ 93917 h 93916"/>
                <a:gd name="connsiteX2" fmla="*/ 75914 w 88677"/>
                <a:gd name="connsiteY2" fmla="*/ 93917 h 93916"/>
                <a:gd name="connsiteX3" fmla="*/ 26860 w 88677"/>
                <a:gd name="connsiteY3" fmla="*/ 48196 h 93916"/>
                <a:gd name="connsiteX4" fmla="*/ 26860 w 88677"/>
                <a:gd name="connsiteY4" fmla="*/ 93917 h 93916"/>
                <a:gd name="connsiteX5" fmla="*/ 0 w 88677"/>
                <a:gd name="connsiteY5" fmla="*/ 93917 h 93916"/>
                <a:gd name="connsiteX6" fmla="*/ 0 w 88677"/>
                <a:gd name="connsiteY6" fmla="*/ 0 h 93916"/>
                <a:gd name="connsiteX7" fmla="*/ 12859 w 88677"/>
                <a:gd name="connsiteY7" fmla="*/ 0 h 93916"/>
                <a:gd name="connsiteX8" fmla="*/ 62103 w 88677"/>
                <a:gd name="connsiteY8" fmla="*/ 45529 h 93916"/>
                <a:gd name="connsiteX9" fmla="*/ 62103 w 88677"/>
                <a:gd name="connsiteY9" fmla="*/ 0 h 93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88677" h="93916">
                  <a:moveTo>
                    <a:pt x="88678" y="0"/>
                  </a:moveTo>
                  <a:lnTo>
                    <a:pt x="88678" y="93917"/>
                  </a:lnTo>
                  <a:lnTo>
                    <a:pt x="75914" y="93917"/>
                  </a:lnTo>
                  <a:lnTo>
                    <a:pt x="26860" y="48196"/>
                  </a:lnTo>
                  <a:lnTo>
                    <a:pt x="26860" y="93917"/>
                  </a:lnTo>
                  <a:lnTo>
                    <a:pt x="0" y="93917"/>
                  </a:lnTo>
                  <a:lnTo>
                    <a:pt x="0" y="0"/>
                  </a:lnTo>
                  <a:lnTo>
                    <a:pt x="12859" y="0"/>
                  </a:lnTo>
                  <a:lnTo>
                    <a:pt x="62103" y="45529"/>
                  </a:lnTo>
                  <a:lnTo>
                    <a:pt x="62103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1" name="Graphic 4">
              <a:extLst>
                <a:ext uri="{FF2B5EF4-FFF2-40B4-BE49-F238E27FC236}">
                  <a16:creationId xmlns:a16="http://schemas.microsoft.com/office/drawing/2014/main" id="{C9D2B6F7-5804-402E-A061-A578A2C3B7A2}"/>
                </a:ext>
              </a:extLst>
            </p:cNvPr>
            <p:cNvSpPr/>
            <p:nvPr/>
          </p:nvSpPr>
          <p:spPr>
            <a:xfrm>
              <a:off x="12211363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717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7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2" name="Graphic 4">
              <a:extLst>
                <a:ext uri="{FF2B5EF4-FFF2-40B4-BE49-F238E27FC236}">
                  <a16:creationId xmlns:a16="http://schemas.microsoft.com/office/drawing/2014/main" id="{23A506C8-4134-46D8-BD2E-47FAD7A70998}"/>
                </a:ext>
              </a:extLst>
            </p:cNvPr>
            <p:cNvSpPr/>
            <p:nvPr/>
          </p:nvSpPr>
          <p:spPr>
            <a:xfrm>
              <a:off x="12306136" y="6760749"/>
              <a:ext cx="97059" cy="94678"/>
            </a:xfrm>
            <a:custGeom>
              <a:avLst/>
              <a:gdLst>
                <a:gd name="connsiteX0" fmla="*/ 97060 w 97059"/>
                <a:gd name="connsiteY0" fmla="*/ 0 h 94678"/>
                <a:gd name="connsiteX1" fmla="*/ 55055 w 97059"/>
                <a:gd name="connsiteY1" fmla="*/ 94678 h 94678"/>
                <a:gd name="connsiteX2" fmla="*/ 41339 w 97059"/>
                <a:gd name="connsiteY2" fmla="*/ 94678 h 94678"/>
                <a:gd name="connsiteX3" fmla="*/ 0 w 97059"/>
                <a:gd name="connsiteY3" fmla="*/ 0 h 94678"/>
                <a:gd name="connsiteX4" fmla="*/ 29528 w 97059"/>
                <a:gd name="connsiteY4" fmla="*/ 0 h 94678"/>
                <a:gd name="connsiteX5" fmla="*/ 48387 w 97059"/>
                <a:gd name="connsiteY5" fmla="*/ 49340 h 94678"/>
                <a:gd name="connsiteX6" fmla="*/ 67056 w 97059"/>
                <a:gd name="connsiteY6" fmla="*/ 0 h 946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4678">
                  <a:moveTo>
                    <a:pt x="97060" y="0"/>
                  </a:moveTo>
                  <a:lnTo>
                    <a:pt x="55055" y="94678"/>
                  </a:lnTo>
                  <a:lnTo>
                    <a:pt x="41339" y="94678"/>
                  </a:lnTo>
                  <a:lnTo>
                    <a:pt x="0" y="0"/>
                  </a:lnTo>
                  <a:lnTo>
                    <a:pt x="29528" y="0"/>
                  </a:lnTo>
                  <a:lnTo>
                    <a:pt x="48387" y="49340"/>
                  </a:lnTo>
                  <a:lnTo>
                    <a:pt x="67056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  <p:sp>
          <p:nvSpPr>
            <p:cNvPr id="83" name="Graphic 4">
              <a:extLst>
                <a:ext uri="{FF2B5EF4-FFF2-40B4-BE49-F238E27FC236}">
                  <a16:creationId xmlns:a16="http://schemas.microsoft.com/office/drawing/2014/main" id="{85D9DAC1-9762-4191-8709-7F02202C9C5C}"/>
                </a:ext>
              </a:extLst>
            </p:cNvPr>
            <p:cNvSpPr/>
            <p:nvPr/>
          </p:nvSpPr>
          <p:spPr>
            <a:xfrm>
              <a:off x="12397481" y="6758654"/>
              <a:ext cx="100393" cy="98107"/>
            </a:xfrm>
            <a:custGeom>
              <a:avLst/>
              <a:gdLst>
                <a:gd name="connsiteX0" fmla="*/ 0 w 100393"/>
                <a:gd name="connsiteY0" fmla="*/ 49149 h 98107"/>
                <a:gd name="connsiteX1" fmla="*/ 50197 w 100393"/>
                <a:gd name="connsiteY1" fmla="*/ 0 h 98107"/>
                <a:gd name="connsiteX2" fmla="*/ 100394 w 100393"/>
                <a:gd name="connsiteY2" fmla="*/ 49149 h 98107"/>
                <a:gd name="connsiteX3" fmla="*/ 50197 w 100393"/>
                <a:gd name="connsiteY3" fmla="*/ 98107 h 98107"/>
                <a:gd name="connsiteX4" fmla="*/ 0 w 100393"/>
                <a:gd name="connsiteY4" fmla="*/ 49149 h 98107"/>
                <a:gd name="connsiteX5" fmla="*/ 72295 w 100393"/>
                <a:gd name="connsiteY5" fmla="*/ 49149 h 98107"/>
                <a:gd name="connsiteX6" fmla="*/ 50197 w 100393"/>
                <a:gd name="connsiteY6" fmla="*/ 24289 h 98107"/>
                <a:gd name="connsiteX7" fmla="*/ 28194 w 100393"/>
                <a:gd name="connsiteY7" fmla="*/ 49149 h 98107"/>
                <a:gd name="connsiteX8" fmla="*/ 50197 w 100393"/>
                <a:gd name="connsiteY8" fmla="*/ 73914 h 98107"/>
                <a:gd name="connsiteX9" fmla="*/ 72295 w 100393"/>
                <a:gd name="connsiteY9" fmla="*/ 49149 h 98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393" h="98107">
                  <a:moveTo>
                    <a:pt x="0" y="49149"/>
                  </a:moveTo>
                  <a:cubicBezTo>
                    <a:pt x="0" y="20288"/>
                    <a:pt x="19717" y="0"/>
                    <a:pt x="50197" y="0"/>
                  </a:cubicBezTo>
                  <a:cubicBezTo>
                    <a:pt x="80677" y="0"/>
                    <a:pt x="100394" y="20288"/>
                    <a:pt x="100394" y="49149"/>
                  </a:cubicBezTo>
                  <a:cubicBezTo>
                    <a:pt x="100394" y="77915"/>
                    <a:pt x="80677" y="98107"/>
                    <a:pt x="50197" y="98107"/>
                  </a:cubicBezTo>
                  <a:cubicBezTo>
                    <a:pt x="19621" y="98107"/>
                    <a:pt x="0" y="77915"/>
                    <a:pt x="0" y="49149"/>
                  </a:cubicBezTo>
                  <a:moveTo>
                    <a:pt x="72295" y="49149"/>
                  </a:moveTo>
                  <a:cubicBezTo>
                    <a:pt x="72295" y="34385"/>
                    <a:pt x="63532" y="24289"/>
                    <a:pt x="50197" y="24289"/>
                  </a:cubicBezTo>
                  <a:cubicBezTo>
                    <a:pt x="37052" y="24289"/>
                    <a:pt x="28194" y="34385"/>
                    <a:pt x="28194" y="49149"/>
                  </a:cubicBezTo>
                  <a:cubicBezTo>
                    <a:pt x="28194" y="63818"/>
                    <a:pt x="36957" y="73914"/>
                    <a:pt x="50197" y="73914"/>
                  </a:cubicBezTo>
                  <a:cubicBezTo>
                    <a:pt x="63436" y="73914"/>
                    <a:pt x="72295" y="63818"/>
                    <a:pt x="72295" y="49149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/>
            </a:p>
          </p:txBody>
        </p:sp>
      </p:grpSp>
      <p:pic>
        <p:nvPicPr>
          <p:cNvPr id="19" name="Imagem 18">
            <a:extLst>
              <a:ext uri="{FF2B5EF4-FFF2-40B4-BE49-F238E27FC236}">
                <a16:creationId xmlns:a16="http://schemas.microsoft.com/office/drawing/2014/main" id="{70883CAD-10FA-47F7-A846-7889DE411A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03177" y="347662"/>
            <a:ext cx="869307" cy="319088"/>
          </a:xfrm>
          <a:prstGeom prst="rect">
            <a:avLst/>
          </a:prstGeom>
        </p:spPr>
      </p:pic>
      <p:sp>
        <p:nvSpPr>
          <p:cNvPr id="20" name="Freeform 5">
            <a:extLst>
              <a:ext uri="{FF2B5EF4-FFF2-40B4-BE49-F238E27FC236}">
                <a16:creationId xmlns:a16="http://schemas.microsoft.com/office/drawing/2014/main" id="{BC0D80DA-E276-4F10-9F71-1B61278C59A9}"/>
              </a:ext>
            </a:extLst>
          </p:cNvPr>
          <p:cNvSpPr>
            <a:spLocks/>
          </p:cNvSpPr>
          <p:nvPr userDrawn="1"/>
        </p:nvSpPr>
        <p:spPr bwMode="auto">
          <a:xfrm rot="5400000">
            <a:off x="-4998121" y="3393855"/>
            <a:ext cx="7221067" cy="6142491"/>
          </a:xfrm>
          <a:custGeom>
            <a:avLst/>
            <a:gdLst>
              <a:gd name="T0" fmla="*/ 1493 w 4479"/>
              <a:gd name="T1" fmla="*/ 3398 h 3810"/>
              <a:gd name="T2" fmla="*/ 0 w 4479"/>
              <a:gd name="T3" fmla="*/ 1905 h 3810"/>
              <a:gd name="T4" fmla="*/ 1493 w 4479"/>
              <a:gd name="T5" fmla="*/ 412 h 3810"/>
              <a:gd name="T6" fmla="*/ 2986 w 4479"/>
              <a:gd name="T7" fmla="*/ 412 h 3810"/>
              <a:gd name="T8" fmla="*/ 4479 w 4479"/>
              <a:gd name="T9" fmla="*/ 1905 h 3810"/>
              <a:gd name="T10" fmla="*/ 2986 w 4479"/>
              <a:gd name="T11" fmla="*/ 3398 h 3810"/>
              <a:gd name="T12" fmla="*/ 1493 w 4479"/>
              <a:gd name="T13" fmla="*/ 3398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79" h="3810">
                <a:moveTo>
                  <a:pt x="1493" y="3398"/>
                </a:moveTo>
                <a:cubicBezTo>
                  <a:pt x="0" y="1905"/>
                  <a:pt x="0" y="1905"/>
                  <a:pt x="0" y="1905"/>
                </a:cubicBezTo>
                <a:cubicBezTo>
                  <a:pt x="1493" y="412"/>
                  <a:pt x="1493" y="412"/>
                  <a:pt x="1493" y="412"/>
                </a:cubicBezTo>
                <a:cubicBezTo>
                  <a:pt x="1905" y="0"/>
                  <a:pt x="2574" y="0"/>
                  <a:pt x="2986" y="412"/>
                </a:cubicBezTo>
                <a:cubicBezTo>
                  <a:pt x="4479" y="1905"/>
                  <a:pt x="4479" y="1905"/>
                  <a:pt x="4479" y="1905"/>
                </a:cubicBezTo>
                <a:cubicBezTo>
                  <a:pt x="2986" y="3398"/>
                  <a:pt x="2986" y="3398"/>
                  <a:pt x="2986" y="3398"/>
                </a:cubicBezTo>
                <a:cubicBezTo>
                  <a:pt x="2574" y="3810"/>
                  <a:pt x="1905" y="3810"/>
                  <a:pt x="1493" y="3398"/>
                </a:cubicBezTo>
                <a:close/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1" name="Freeform 5">
            <a:extLst>
              <a:ext uri="{FF2B5EF4-FFF2-40B4-BE49-F238E27FC236}">
                <a16:creationId xmlns:a16="http://schemas.microsoft.com/office/drawing/2014/main" id="{F5C0DC4D-7070-48EA-8457-D9FC08B0BB8B}"/>
              </a:ext>
            </a:extLst>
          </p:cNvPr>
          <p:cNvSpPr>
            <a:spLocks/>
          </p:cNvSpPr>
          <p:nvPr userDrawn="1"/>
        </p:nvSpPr>
        <p:spPr bwMode="auto">
          <a:xfrm>
            <a:off x="9771637" y="-1482944"/>
            <a:ext cx="3131563" cy="2663816"/>
          </a:xfrm>
          <a:custGeom>
            <a:avLst/>
            <a:gdLst>
              <a:gd name="T0" fmla="*/ 1493 w 4479"/>
              <a:gd name="T1" fmla="*/ 3398 h 3810"/>
              <a:gd name="T2" fmla="*/ 0 w 4479"/>
              <a:gd name="T3" fmla="*/ 1905 h 3810"/>
              <a:gd name="T4" fmla="*/ 1493 w 4479"/>
              <a:gd name="T5" fmla="*/ 412 h 3810"/>
              <a:gd name="T6" fmla="*/ 2986 w 4479"/>
              <a:gd name="T7" fmla="*/ 412 h 3810"/>
              <a:gd name="T8" fmla="*/ 4479 w 4479"/>
              <a:gd name="T9" fmla="*/ 1905 h 3810"/>
              <a:gd name="T10" fmla="*/ 2986 w 4479"/>
              <a:gd name="T11" fmla="*/ 3398 h 3810"/>
              <a:gd name="T12" fmla="*/ 1493 w 4479"/>
              <a:gd name="T13" fmla="*/ 3398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79" h="3810">
                <a:moveTo>
                  <a:pt x="1493" y="3398"/>
                </a:moveTo>
                <a:cubicBezTo>
                  <a:pt x="0" y="1905"/>
                  <a:pt x="0" y="1905"/>
                  <a:pt x="0" y="1905"/>
                </a:cubicBezTo>
                <a:cubicBezTo>
                  <a:pt x="1493" y="412"/>
                  <a:pt x="1493" y="412"/>
                  <a:pt x="1493" y="412"/>
                </a:cubicBezTo>
                <a:cubicBezTo>
                  <a:pt x="1905" y="0"/>
                  <a:pt x="2574" y="0"/>
                  <a:pt x="2986" y="412"/>
                </a:cubicBezTo>
                <a:cubicBezTo>
                  <a:pt x="4479" y="1905"/>
                  <a:pt x="4479" y="1905"/>
                  <a:pt x="4479" y="1905"/>
                </a:cubicBezTo>
                <a:cubicBezTo>
                  <a:pt x="2986" y="3398"/>
                  <a:pt x="2986" y="3398"/>
                  <a:pt x="2986" y="3398"/>
                </a:cubicBezTo>
                <a:cubicBezTo>
                  <a:pt x="2574" y="3810"/>
                  <a:pt x="1905" y="3810"/>
                  <a:pt x="1493" y="3398"/>
                </a:cubicBezTo>
                <a:close/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2" name="Freeform 5">
            <a:extLst>
              <a:ext uri="{FF2B5EF4-FFF2-40B4-BE49-F238E27FC236}">
                <a16:creationId xmlns:a16="http://schemas.microsoft.com/office/drawing/2014/main" id="{5311A782-2724-4BAE-95B9-66DE54747FB8}"/>
              </a:ext>
            </a:extLst>
          </p:cNvPr>
          <p:cNvSpPr>
            <a:spLocks/>
          </p:cNvSpPr>
          <p:nvPr userDrawn="1"/>
        </p:nvSpPr>
        <p:spPr bwMode="auto">
          <a:xfrm rot="16200000">
            <a:off x="11469809" y="244256"/>
            <a:ext cx="3131563" cy="2663816"/>
          </a:xfrm>
          <a:custGeom>
            <a:avLst/>
            <a:gdLst>
              <a:gd name="T0" fmla="*/ 1493 w 4479"/>
              <a:gd name="T1" fmla="*/ 3398 h 3810"/>
              <a:gd name="T2" fmla="*/ 0 w 4479"/>
              <a:gd name="T3" fmla="*/ 1905 h 3810"/>
              <a:gd name="T4" fmla="*/ 1493 w 4479"/>
              <a:gd name="T5" fmla="*/ 412 h 3810"/>
              <a:gd name="T6" fmla="*/ 2986 w 4479"/>
              <a:gd name="T7" fmla="*/ 412 h 3810"/>
              <a:gd name="T8" fmla="*/ 4479 w 4479"/>
              <a:gd name="T9" fmla="*/ 1905 h 3810"/>
              <a:gd name="T10" fmla="*/ 2986 w 4479"/>
              <a:gd name="T11" fmla="*/ 3398 h 3810"/>
              <a:gd name="T12" fmla="*/ 1493 w 4479"/>
              <a:gd name="T13" fmla="*/ 3398 h 38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479" h="3810">
                <a:moveTo>
                  <a:pt x="1493" y="3398"/>
                </a:moveTo>
                <a:cubicBezTo>
                  <a:pt x="0" y="1905"/>
                  <a:pt x="0" y="1905"/>
                  <a:pt x="0" y="1905"/>
                </a:cubicBezTo>
                <a:cubicBezTo>
                  <a:pt x="1493" y="412"/>
                  <a:pt x="1493" y="412"/>
                  <a:pt x="1493" y="412"/>
                </a:cubicBezTo>
                <a:cubicBezTo>
                  <a:pt x="1905" y="0"/>
                  <a:pt x="2574" y="0"/>
                  <a:pt x="2986" y="412"/>
                </a:cubicBezTo>
                <a:cubicBezTo>
                  <a:pt x="4479" y="1905"/>
                  <a:pt x="4479" y="1905"/>
                  <a:pt x="4479" y="1905"/>
                </a:cubicBezTo>
                <a:cubicBezTo>
                  <a:pt x="2986" y="3398"/>
                  <a:pt x="2986" y="3398"/>
                  <a:pt x="2986" y="3398"/>
                </a:cubicBezTo>
                <a:cubicBezTo>
                  <a:pt x="2574" y="3810"/>
                  <a:pt x="1905" y="3810"/>
                  <a:pt x="1493" y="3398"/>
                </a:cubicBezTo>
                <a:close/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7500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0C2F268-8D3D-41FF-A7DE-99413E786120}"/>
              </a:ext>
            </a:extLst>
          </p:cNvPr>
          <p:cNvGrpSpPr/>
          <p:nvPr userDrawn="1"/>
        </p:nvGrpSpPr>
        <p:grpSpPr>
          <a:xfrm>
            <a:off x="8747795" y="-856044"/>
            <a:ext cx="3444205" cy="599405"/>
            <a:chOff x="5170721" y="-1275144"/>
            <a:chExt cx="3444205" cy="599405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07015F37-0429-4E2E-9DA4-CB8A31092F2F}"/>
                </a:ext>
              </a:extLst>
            </p:cNvPr>
            <p:cNvSpPr/>
            <p:nvPr/>
          </p:nvSpPr>
          <p:spPr>
            <a:xfrm>
              <a:off x="5170721" y="-1275144"/>
              <a:ext cx="599405" cy="599405"/>
            </a:xfrm>
            <a:prstGeom prst="ellipse">
              <a:avLst/>
            </a:prstGeom>
            <a:solidFill>
              <a:srgbClr val="F877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182CA39B-B90B-41AC-BBE5-0FECC062F5CC}"/>
                </a:ext>
              </a:extLst>
            </p:cNvPr>
            <p:cNvSpPr/>
            <p:nvPr/>
          </p:nvSpPr>
          <p:spPr>
            <a:xfrm>
              <a:off x="5881921" y="-1275144"/>
              <a:ext cx="599405" cy="599405"/>
            </a:xfrm>
            <a:prstGeom prst="ellipse">
              <a:avLst/>
            </a:prstGeom>
            <a:solidFill>
              <a:srgbClr val="D227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B78952A6-F721-4FB6-A53B-DAB7459877F3}"/>
                </a:ext>
              </a:extLst>
            </p:cNvPr>
            <p:cNvSpPr/>
            <p:nvPr/>
          </p:nvSpPr>
          <p:spPr>
            <a:xfrm>
              <a:off x="6593121" y="-1275144"/>
              <a:ext cx="599405" cy="599405"/>
            </a:xfrm>
            <a:prstGeom prst="ellipse">
              <a:avLst/>
            </a:prstGeom>
            <a:solidFill>
              <a:srgbClr val="E8308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CF3B4463-F732-4F95-A6E5-250B02139B2F}"/>
                </a:ext>
              </a:extLst>
            </p:cNvPr>
            <p:cNvSpPr/>
            <p:nvPr/>
          </p:nvSpPr>
          <p:spPr>
            <a:xfrm>
              <a:off x="7304321" y="-1275144"/>
              <a:ext cx="599405" cy="599405"/>
            </a:xfrm>
            <a:prstGeom prst="ellipse">
              <a:avLst/>
            </a:prstGeom>
            <a:solidFill>
              <a:srgbClr val="F5C1E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B1229B0-935F-499F-8BC5-D550B382E1FA}"/>
                </a:ext>
              </a:extLst>
            </p:cNvPr>
            <p:cNvSpPr/>
            <p:nvPr/>
          </p:nvSpPr>
          <p:spPr>
            <a:xfrm>
              <a:off x="8015521" y="-1275144"/>
              <a:ext cx="599405" cy="599405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</p:spTree>
    <p:extLst>
      <p:ext uri="{BB962C8B-B14F-4D97-AF65-F5344CB8AC3E}">
        <p14:creationId xmlns:p14="http://schemas.microsoft.com/office/powerpoint/2010/main" val="2396014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9">
            <a:extLst>
              <a:ext uri="{FF2B5EF4-FFF2-40B4-BE49-F238E27FC236}">
                <a16:creationId xmlns:a16="http://schemas.microsoft.com/office/drawing/2014/main" id="{ED1F1755-F2B3-4E70-8C1E-6454B869C658}"/>
              </a:ext>
            </a:extLst>
          </p:cNvPr>
          <p:cNvSpPr>
            <a:spLocks/>
          </p:cNvSpPr>
          <p:nvPr/>
        </p:nvSpPr>
        <p:spPr bwMode="auto">
          <a:xfrm rot="5400000">
            <a:off x="8206991" y="1201220"/>
            <a:ext cx="5880367" cy="6966456"/>
          </a:xfrm>
          <a:custGeom>
            <a:avLst/>
            <a:gdLst>
              <a:gd name="T0" fmla="*/ 398 w 3676"/>
              <a:gd name="T1" fmla="*/ 1440 h 4320"/>
              <a:gd name="T2" fmla="*/ 1838 w 3676"/>
              <a:gd name="T3" fmla="*/ 0 h 4320"/>
              <a:gd name="T4" fmla="*/ 3279 w 3676"/>
              <a:gd name="T5" fmla="*/ 1440 h 4320"/>
              <a:gd name="T6" fmla="*/ 3279 w 3676"/>
              <a:gd name="T7" fmla="*/ 2880 h 4320"/>
              <a:gd name="T8" fmla="*/ 1838 w 3676"/>
              <a:gd name="T9" fmla="*/ 4320 h 4320"/>
              <a:gd name="T10" fmla="*/ 398 w 3676"/>
              <a:gd name="T11" fmla="*/ 2880 h 4320"/>
              <a:gd name="T12" fmla="*/ 398 w 3676"/>
              <a:gd name="T13" fmla="*/ 144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76" h="4320">
                <a:moveTo>
                  <a:pt x="398" y="1440"/>
                </a:moveTo>
                <a:cubicBezTo>
                  <a:pt x="1838" y="0"/>
                  <a:pt x="1838" y="0"/>
                  <a:pt x="1838" y="0"/>
                </a:cubicBezTo>
                <a:cubicBezTo>
                  <a:pt x="3279" y="1440"/>
                  <a:pt x="3279" y="1440"/>
                  <a:pt x="3279" y="1440"/>
                </a:cubicBezTo>
                <a:cubicBezTo>
                  <a:pt x="3676" y="1838"/>
                  <a:pt x="3676" y="2483"/>
                  <a:pt x="3279" y="2880"/>
                </a:cubicBezTo>
                <a:cubicBezTo>
                  <a:pt x="1838" y="4320"/>
                  <a:pt x="1838" y="4320"/>
                  <a:pt x="1838" y="4320"/>
                </a:cubicBezTo>
                <a:cubicBezTo>
                  <a:pt x="398" y="2880"/>
                  <a:pt x="398" y="2880"/>
                  <a:pt x="398" y="2880"/>
                </a:cubicBezTo>
                <a:cubicBezTo>
                  <a:pt x="0" y="2483"/>
                  <a:pt x="0" y="1838"/>
                  <a:pt x="398" y="1440"/>
                </a:cubicBezTo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3" name="Freeform 9">
            <a:extLst>
              <a:ext uri="{FF2B5EF4-FFF2-40B4-BE49-F238E27FC236}">
                <a16:creationId xmlns:a16="http://schemas.microsoft.com/office/drawing/2014/main" id="{A4FAE7A3-05DE-4D4A-8225-AC1EAB25A91F}"/>
              </a:ext>
            </a:extLst>
          </p:cNvPr>
          <p:cNvSpPr>
            <a:spLocks/>
          </p:cNvSpPr>
          <p:nvPr/>
        </p:nvSpPr>
        <p:spPr bwMode="auto">
          <a:xfrm>
            <a:off x="-3052536" y="-321804"/>
            <a:ext cx="4838369" cy="5732004"/>
          </a:xfrm>
          <a:custGeom>
            <a:avLst/>
            <a:gdLst>
              <a:gd name="T0" fmla="*/ 398 w 3676"/>
              <a:gd name="T1" fmla="*/ 1440 h 4320"/>
              <a:gd name="T2" fmla="*/ 1838 w 3676"/>
              <a:gd name="T3" fmla="*/ 0 h 4320"/>
              <a:gd name="T4" fmla="*/ 3279 w 3676"/>
              <a:gd name="T5" fmla="*/ 1440 h 4320"/>
              <a:gd name="T6" fmla="*/ 3279 w 3676"/>
              <a:gd name="T7" fmla="*/ 2880 h 4320"/>
              <a:gd name="T8" fmla="*/ 1838 w 3676"/>
              <a:gd name="T9" fmla="*/ 4320 h 4320"/>
              <a:gd name="T10" fmla="*/ 398 w 3676"/>
              <a:gd name="T11" fmla="*/ 2880 h 4320"/>
              <a:gd name="T12" fmla="*/ 398 w 3676"/>
              <a:gd name="T13" fmla="*/ 144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76" h="4320">
                <a:moveTo>
                  <a:pt x="398" y="1440"/>
                </a:moveTo>
                <a:cubicBezTo>
                  <a:pt x="1838" y="0"/>
                  <a:pt x="1838" y="0"/>
                  <a:pt x="1838" y="0"/>
                </a:cubicBezTo>
                <a:cubicBezTo>
                  <a:pt x="3279" y="1440"/>
                  <a:pt x="3279" y="1440"/>
                  <a:pt x="3279" y="1440"/>
                </a:cubicBezTo>
                <a:cubicBezTo>
                  <a:pt x="3676" y="1838"/>
                  <a:pt x="3676" y="2483"/>
                  <a:pt x="3279" y="2880"/>
                </a:cubicBezTo>
                <a:cubicBezTo>
                  <a:pt x="1838" y="4320"/>
                  <a:pt x="1838" y="4320"/>
                  <a:pt x="1838" y="4320"/>
                </a:cubicBezTo>
                <a:cubicBezTo>
                  <a:pt x="398" y="2880"/>
                  <a:pt x="398" y="2880"/>
                  <a:pt x="398" y="2880"/>
                </a:cubicBezTo>
                <a:cubicBezTo>
                  <a:pt x="0" y="2483"/>
                  <a:pt x="0" y="1838"/>
                  <a:pt x="398" y="1440"/>
                </a:cubicBezTo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4" name="Freeform 9">
            <a:extLst>
              <a:ext uri="{FF2B5EF4-FFF2-40B4-BE49-F238E27FC236}">
                <a16:creationId xmlns:a16="http://schemas.microsoft.com/office/drawing/2014/main" id="{AB1F74BE-C0DA-421C-AD63-C0155924FED0}"/>
              </a:ext>
            </a:extLst>
          </p:cNvPr>
          <p:cNvSpPr>
            <a:spLocks/>
          </p:cNvSpPr>
          <p:nvPr/>
        </p:nvSpPr>
        <p:spPr bwMode="auto">
          <a:xfrm rot="16200000">
            <a:off x="148841" y="-3980382"/>
            <a:ext cx="5880367" cy="6966456"/>
          </a:xfrm>
          <a:custGeom>
            <a:avLst/>
            <a:gdLst>
              <a:gd name="T0" fmla="*/ 398 w 3676"/>
              <a:gd name="T1" fmla="*/ 1440 h 4320"/>
              <a:gd name="T2" fmla="*/ 1838 w 3676"/>
              <a:gd name="T3" fmla="*/ 0 h 4320"/>
              <a:gd name="T4" fmla="*/ 3279 w 3676"/>
              <a:gd name="T5" fmla="*/ 1440 h 4320"/>
              <a:gd name="T6" fmla="*/ 3279 w 3676"/>
              <a:gd name="T7" fmla="*/ 2880 h 4320"/>
              <a:gd name="T8" fmla="*/ 1838 w 3676"/>
              <a:gd name="T9" fmla="*/ 4320 h 4320"/>
              <a:gd name="T10" fmla="*/ 398 w 3676"/>
              <a:gd name="T11" fmla="*/ 2880 h 4320"/>
              <a:gd name="T12" fmla="*/ 398 w 3676"/>
              <a:gd name="T13" fmla="*/ 144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76" h="4320">
                <a:moveTo>
                  <a:pt x="398" y="1440"/>
                </a:moveTo>
                <a:cubicBezTo>
                  <a:pt x="1838" y="0"/>
                  <a:pt x="1838" y="0"/>
                  <a:pt x="1838" y="0"/>
                </a:cubicBezTo>
                <a:cubicBezTo>
                  <a:pt x="3279" y="1440"/>
                  <a:pt x="3279" y="1440"/>
                  <a:pt x="3279" y="1440"/>
                </a:cubicBezTo>
                <a:cubicBezTo>
                  <a:pt x="3676" y="1838"/>
                  <a:pt x="3676" y="2483"/>
                  <a:pt x="3279" y="2880"/>
                </a:cubicBezTo>
                <a:cubicBezTo>
                  <a:pt x="1838" y="4320"/>
                  <a:pt x="1838" y="4320"/>
                  <a:pt x="1838" y="4320"/>
                </a:cubicBezTo>
                <a:cubicBezTo>
                  <a:pt x="398" y="2880"/>
                  <a:pt x="398" y="2880"/>
                  <a:pt x="398" y="2880"/>
                </a:cubicBezTo>
                <a:cubicBezTo>
                  <a:pt x="0" y="2483"/>
                  <a:pt x="0" y="1838"/>
                  <a:pt x="398" y="1440"/>
                </a:cubicBezTo>
              </a:path>
            </a:pathLst>
          </a:custGeom>
          <a:noFill/>
          <a:ln w="15875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3" name="TextBox 23">
            <a:extLst>
              <a:ext uri="{FF2B5EF4-FFF2-40B4-BE49-F238E27FC236}">
                <a16:creationId xmlns:a16="http://schemas.microsoft.com/office/drawing/2014/main" id="{2FDA86BC-A3DC-432D-ADCB-F2C790407569}"/>
              </a:ext>
            </a:extLst>
          </p:cNvPr>
          <p:cNvSpPr txBox="1"/>
          <p:nvPr/>
        </p:nvSpPr>
        <p:spPr>
          <a:xfrm>
            <a:off x="1080787" y="3838121"/>
            <a:ext cx="6467046" cy="810478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>
            <a:defPPr>
              <a:defRPr lang="pt-BR"/>
            </a:defPPr>
            <a:lvl1pPr>
              <a:lnSpc>
                <a:spcPts val="4400"/>
              </a:lnSpc>
              <a:spcBef>
                <a:spcPts val="1200"/>
              </a:spcBef>
              <a:defRPr sz="4400" b="1">
                <a:gradFill>
                  <a:gsLst>
                    <a:gs pos="0">
                      <a:srgbClr val="B91BA4"/>
                    </a:gs>
                    <a:gs pos="58000">
                      <a:srgbClr val="E02520"/>
                    </a:gs>
                    <a:gs pos="100000">
                      <a:srgbClr val="E62A7F"/>
                    </a:gs>
                  </a:gsLst>
                  <a:lin ang="0" scaled="0"/>
                </a:gradFill>
                <a:latin typeface="Zona Pro Black" panose="02010A03040002020004" pitchFamily="50" charset="0"/>
                <a:ea typeface="Tahoma" charset="0"/>
                <a:cs typeface="Tahoma" charset="0"/>
              </a:defRPr>
            </a:lvl1pPr>
          </a:lstStyle>
          <a:p>
            <a:r>
              <a:rPr lang="pt-BR" sz="4800" dirty="0"/>
              <a:t>AÇÃO EXTRA</a:t>
            </a:r>
          </a:p>
        </p:txBody>
      </p:sp>
      <p:sp>
        <p:nvSpPr>
          <p:cNvPr id="34" name="Google Shape;121;p8">
            <a:extLst>
              <a:ext uri="{FF2B5EF4-FFF2-40B4-BE49-F238E27FC236}">
                <a16:creationId xmlns:a16="http://schemas.microsoft.com/office/drawing/2014/main" id="{BAA0BE3E-D64D-4E34-BCC0-07A90F75DBAB}"/>
              </a:ext>
            </a:extLst>
          </p:cNvPr>
          <p:cNvSpPr txBox="1"/>
          <p:nvPr/>
        </p:nvSpPr>
        <p:spPr>
          <a:xfrm>
            <a:off x="1080787" y="4542594"/>
            <a:ext cx="6467046" cy="572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8750" tIns="24367" rIns="48750" bIns="24367" anchor="t" anchorCtr="0">
            <a:spAutoFit/>
          </a:bodyPr>
          <a:lstStyle/>
          <a:p>
            <a:r>
              <a:rPr lang="sv-SE" sz="3400" b="1" dirty="0">
                <a:latin typeface="Zona Pro" panose="02010A03040002020004" pitchFamily="2" charset="0"/>
              </a:rPr>
              <a:t>APP NATURA E AVON PAY</a:t>
            </a:r>
          </a:p>
        </p:txBody>
      </p:sp>
    </p:spTree>
    <p:extLst>
      <p:ext uri="{BB962C8B-B14F-4D97-AF65-F5344CB8AC3E}">
        <p14:creationId xmlns:p14="http://schemas.microsoft.com/office/powerpoint/2010/main" val="2341439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9">
            <a:extLst>
              <a:ext uri="{FF2B5EF4-FFF2-40B4-BE49-F238E27FC236}">
                <a16:creationId xmlns:a16="http://schemas.microsoft.com/office/drawing/2014/main" id="{C43EB2AD-5562-4A12-B3D3-86DDF2B02F6A}"/>
              </a:ext>
            </a:extLst>
          </p:cNvPr>
          <p:cNvSpPr>
            <a:spLocks/>
          </p:cNvSpPr>
          <p:nvPr/>
        </p:nvSpPr>
        <p:spPr bwMode="auto">
          <a:xfrm rot="5400000">
            <a:off x="9834070" y="-2338880"/>
            <a:ext cx="3396790" cy="4024169"/>
          </a:xfrm>
          <a:custGeom>
            <a:avLst/>
            <a:gdLst>
              <a:gd name="T0" fmla="*/ 398 w 3676"/>
              <a:gd name="T1" fmla="*/ 1440 h 4320"/>
              <a:gd name="T2" fmla="*/ 1838 w 3676"/>
              <a:gd name="T3" fmla="*/ 0 h 4320"/>
              <a:gd name="T4" fmla="*/ 3279 w 3676"/>
              <a:gd name="T5" fmla="*/ 1440 h 4320"/>
              <a:gd name="T6" fmla="*/ 3279 w 3676"/>
              <a:gd name="T7" fmla="*/ 2880 h 4320"/>
              <a:gd name="T8" fmla="*/ 1838 w 3676"/>
              <a:gd name="T9" fmla="*/ 4320 h 4320"/>
              <a:gd name="T10" fmla="*/ 398 w 3676"/>
              <a:gd name="T11" fmla="*/ 2880 h 4320"/>
              <a:gd name="T12" fmla="*/ 398 w 3676"/>
              <a:gd name="T13" fmla="*/ 144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76" h="4320">
                <a:moveTo>
                  <a:pt x="398" y="1440"/>
                </a:moveTo>
                <a:cubicBezTo>
                  <a:pt x="1838" y="0"/>
                  <a:pt x="1838" y="0"/>
                  <a:pt x="1838" y="0"/>
                </a:cubicBezTo>
                <a:cubicBezTo>
                  <a:pt x="3279" y="1440"/>
                  <a:pt x="3279" y="1440"/>
                  <a:pt x="3279" y="1440"/>
                </a:cubicBezTo>
                <a:cubicBezTo>
                  <a:pt x="3676" y="1838"/>
                  <a:pt x="3676" y="2483"/>
                  <a:pt x="3279" y="2880"/>
                </a:cubicBezTo>
                <a:cubicBezTo>
                  <a:pt x="1838" y="4320"/>
                  <a:pt x="1838" y="4320"/>
                  <a:pt x="1838" y="4320"/>
                </a:cubicBezTo>
                <a:cubicBezTo>
                  <a:pt x="398" y="2880"/>
                  <a:pt x="398" y="2880"/>
                  <a:pt x="398" y="2880"/>
                </a:cubicBezTo>
                <a:cubicBezTo>
                  <a:pt x="0" y="2483"/>
                  <a:pt x="0" y="1838"/>
                  <a:pt x="398" y="1440"/>
                </a:cubicBezTo>
              </a:path>
            </a:pathLst>
          </a:custGeom>
          <a:noFill/>
          <a:ln w="14288" cap="flat">
            <a:solidFill>
              <a:srgbClr val="E62A7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3" name="TextBox 23">
            <a:extLst>
              <a:ext uri="{FF2B5EF4-FFF2-40B4-BE49-F238E27FC236}">
                <a16:creationId xmlns:a16="http://schemas.microsoft.com/office/drawing/2014/main" id="{2FDA86BC-A3DC-432D-ADCB-F2C790407569}"/>
              </a:ext>
            </a:extLst>
          </p:cNvPr>
          <p:cNvSpPr txBox="1"/>
          <p:nvPr/>
        </p:nvSpPr>
        <p:spPr>
          <a:xfrm>
            <a:off x="1276350" y="1571305"/>
            <a:ext cx="46291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R="0" lvl="0" indent="0" fontAlgn="auto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400" b="0" i="0" u="none" strike="noStrike" cap="none" spc="0" normalizeH="0" baseline="0">
                <a:ln w="19050">
                  <a:gradFill>
                    <a:gsLst>
                      <a:gs pos="49251">
                        <a:schemeClr val="bg1"/>
                      </a:gs>
                      <a:gs pos="70468">
                        <a:schemeClr val="bg1"/>
                      </a:gs>
                      <a:gs pos="18000">
                        <a:schemeClr val="bg1"/>
                      </a:gs>
                      <a:gs pos="0">
                        <a:srgbClr val="F877E6"/>
                      </a:gs>
                      <a:gs pos="100000">
                        <a:srgbClr val="F877E6"/>
                      </a:gs>
                    </a:gsLst>
                    <a:lin ang="5400000" scaled="1"/>
                  </a:gradFill>
                </a:ln>
                <a:noFill/>
                <a:effectLst>
                  <a:glow rad="139700">
                    <a:srgbClr val="F877E6">
                      <a:alpha val="42000"/>
                    </a:srgbClr>
                  </a:glow>
                </a:effectLst>
                <a:uLnTx/>
                <a:uFillTx/>
                <a:latin typeface="Zona Pro Black" panose="02010A03040002020004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62A7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Mecânica</a:t>
            </a:r>
            <a:endParaRPr kumimoji="0" lang="pt-BR" sz="3200" b="0" i="0" u="none" strike="noStrike" kern="1200" cap="none" spc="0" normalizeH="0" baseline="0" noProof="0" dirty="0">
              <a:ln w="25400">
                <a:solidFill>
                  <a:prstClr val="white"/>
                </a:solidFill>
              </a:ln>
              <a:solidFill>
                <a:srgbClr val="E62A7F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AF97C900-2758-442F-A6F8-9F5C65EA4E17}"/>
              </a:ext>
            </a:extLst>
          </p:cNvPr>
          <p:cNvSpPr txBox="1"/>
          <p:nvPr/>
        </p:nvSpPr>
        <p:spPr>
          <a:xfrm>
            <a:off x="1175281" y="2639281"/>
            <a:ext cx="46291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R="0" lvl="0" indent="0" fontAlgn="auto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400" b="0" i="0" u="none" strike="noStrike" cap="none" spc="0" normalizeH="0" baseline="0">
                <a:ln w="19050">
                  <a:gradFill>
                    <a:gsLst>
                      <a:gs pos="49251">
                        <a:schemeClr val="bg1"/>
                      </a:gs>
                      <a:gs pos="70468">
                        <a:schemeClr val="bg1"/>
                      </a:gs>
                      <a:gs pos="18000">
                        <a:schemeClr val="bg1"/>
                      </a:gs>
                      <a:gs pos="0">
                        <a:srgbClr val="F877E6"/>
                      </a:gs>
                      <a:gs pos="100000">
                        <a:srgbClr val="F877E6"/>
                      </a:gs>
                    </a:gsLst>
                    <a:lin ang="5400000" scaled="1"/>
                  </a:gradFill>
                </a:ln>
                <a:noFill/>
                <a:effectLst>
                  <a:glow rad="139700">
                    <a:srgbClr val="F877E6">
                      <a:alpha val="42000"/>
                    </a:srgbClr>
                  </a:glow>
                </a:effectLst>
                <a:uLnTx/>
                <a:uFillTx/>
                <a:latin typeface="Zona Pro Black" panose="02010A03040002020004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n>
                  <a:noFill/>
                </a:ln>
                <a:solidFill>
                  <a:schemeClr val="tx1"/>
                </a:solidFill>
                <a:effectLst/>
                <a:latin typeface="Zona Pro Regular"/>
              </a:rPr>
              <a:t>1.000 pontos no MMA para todas as Representantes 4 e 5 Estrelas ativas nas campanhas 04/23 e 05/23 que usarem o link de pagamento pela primeira vez. O valor deve ser igual ou acima de R$200 com seus clientes (enviou para o cliente e o cliente pagou) dentro do período da campanha.</a:t>
            </a:r>
            <a:endParaRPr lang="fr-FR" sz="2000" dirty="0">
              <a:ln>
                <a:noFill/>
              </a:ln>
              <a:solidFill>
                <a:schemeClr val="tx1"/>
              </a:solidFill>
              <a:effectLst/>
              <a:latin typeface="Zona Pro Regular"/>
              <a:sym typeface="Calibri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259D8C4E-E19B-4D3A-B0BF-0656CA94D8A0}"/>
              </a:ext>
            </a:extLst>
          </p:cNvPr>
          <p:cNvSpPr>
            <a:spLocks/>
          </p:cNvSpPr>
          <p:nvPr/>
        </p:nvSpPr>
        <p:spPr bwMode="auto">
          <a:xfrm>
            <a:off x="-2842985" y="3238973"/>
            <a:ext cx="3452585" cy="4090269"/>
          </a:xfrm>
          <a:custGeom>
            <a:avLst/>
            <a:gdLst>
              <a:gd name="T0" fmla="*/ 398 w 3676"/>
              <a:gd name="T1" fmla="*/ 1440 h 4320"/>
              <a:gd name="T2" fmla="*/ 1838 w 3676"/>
              <a:gd name="T3" fmla="*/ 0 h 4320"/>
              <a:gd name="T4" fmla="*/ 3279 w 3676"/>
              <a:gd name="T5" fmla="*/ 1440 h 4320"/>
              <a:gd name="T6" fmla="*/ 3279 w 3676"/>
              <a:gd name="T7" fmla="*/ 2880 h 4320"/>
              <a:gd name="T8" fmla="*/ 1838 w 3676"/>
              <a:gd name="T9" fmla="*/ 4320 h 4320"/>
              <a:gd name="T10" fmla="*/ 398 w 3676"/>
              <a:gd name="T11" fmla="*/ 2880 h 4320"/>
              <a:gd name="T12" fmla="*/ 398 w 3676"/>
              <a:gd name="T13" fmla="*/ 144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76" h="4320">
                <a:moveTo>
                  <a:pt x="398" y="1440"/>
                </a:moveTo>
                <a:cubicBezTo>
                  <a:pt x="1838" y="0"/>
                  <a:pt x="1838" y="0"/>
                  <a:pt x="1838" y="0"/>
                </a:cubicBezTo>
                <a:cubicBezTo>
                  <a:pt x="3279" y="1440"/>
                  <a:pt x="3279" y="1440"/>
                  <a:pt x="3279" y="1440"/>
                </a:cubicBezTo>
                <a:cubicBezTo>
                  <a:pt x="3676" y="1838"/>
                  <a:pt x="3676" y="2483"/>
                  <a:pt x="3279" y="2880"/>
                </a:cubicBezTo>
                <a:cubicBezTo>
                  <a:pt x="1838" y="4320"/>
                  <a:pt x="1838" y="4320"/>
                  <a:pt x="1838" y="4320"/>
                </a:cubicBezTo>
                <a:cubicBezTo>
                  <a:pt x="398" y="2880"/>
                  <a:pt x="398" y="2880"/>
                  <a:pt x="398" y="2880"/>
                </a:cubicBezTo>
                <a:cubicBezTo>
                  <a:pt x="0" y="2483"/>
                  <a:pt x="0" y="1838"/>
                  <a:pt x="398" y="1440"/>
                </a:cubicBezTo>
              </a:path>
            </a:pathLst>
          </a:custGeom>
          <a:noFill/>
          <a:ln w="14288" cap="flat">
            <a:solidFill>
              <a:srgbClr val="E62A7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9" name="TextBox 23">
            <a:extLst>
              <a:ext uri="{FF2B5EF4-FFF2-40B4-BE49-F238E27FC236}">
                <a16:creationId xmlns:a16="http://schemas.microsoft.com/office/drawing/2014/main" id="{59496757-6C37-460C-9799-56FB394FF17B}"/>
              </a:ext>
            </a:extLst>
          </p:cNvPr>
          <p:cNvSpPr txBox="1"/>
          <p:nvPr/>
        </p:nvSpPr>
        <p:spPr>
          <a:xfrm>
            <a:off x="6448469" y="1511679"/>
            <a:ext cx="4362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R="0" lvl="0" indent="0" fontAlgn="auto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400" b="0" i="0" u="none" strike="noStrike" cap="none" spc="0" normalizeH="0" baseline="0">
                <a:ln w="19050">
                  <a:gradFill>
                    <a:gsLst>
                      <a:gs pos="49251">
                        <a:schemeClr val="bg1"/>
                      </a:gs>
                      <a:gs pos="70468">
                        <a:schemeClr val="bg1"/>
                      </a:gs>
                      <a:gs pos="18000">
                        <a:schemeClr val="bg1"/>
                      </a:gs>
                      <a:gs pos="0">
                        <a:srgbClr val="F877E6"/>
                      </a:gs>
                      <a:gs pos="100000">
                        <a:srgbClr val="F877E6"/>
                      </a:gs>
                    </a:gsLst>
                    <a:lin ang="5400000" scaled="1"/>
                  </a:gradFill>
                </a:ln>
                <a:noFill/>
                <a:effectLst>
                  <a:glow rad="139700">
                    <a:srgbClr val="F877E6">
                      <a:alpha val="42000"/>
                    </a:srgbClr>
                  </a:glow>
                </a:effectLst>
                <a:uLnTx/>
                <a:uFillTx/>
                <a:latin typeface="Zona Pro Black" panose="02010A03040002020004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62A7F"/>
                </a:solidFill>
                <a:effectLst/>
                <a:uLnTx/>
                <a:uFillTx/>
                <a:latin typeface="Zona Pro Black" panose="02010A03040002020004" pitchFamily="50" charset="0"/>
                <a:ea typeface="+mn-ea"/>
                <a:cs typeface="+mn-cs"/>
              </a:rPr>
              <a:t>Racional</a:t>
            </a:r>
            <a:endParaRPr kumimoji="0" lang="pt-BR" sz="3200" b="0" i="0" u="none" strike="noStrike" kern="1200" cap="none" spc="0" normalizeH="0" baseline="0" noProof="0" dirty="0">
              <a:ln w="25400">
                <a:solidFill>
                  <a:prstClr val="white"/>
                </a:solidFill>
              </a:ln>
              <a:solidFill>
                <a:srgbClr val="E62A7F"/>
              </a:solidFill>
              <a:effectLst/>
              <a:uLnTx/>
              <a:uFillTx/>
              <a:latin typeface="Zona Pro Black" panose="02010A03040002020004" pitchFamily="50" charset="0"/>
              <a:ea typeface="+mn-ea"/>
              <a:cs typeface="+mn-cs"/>
            </a:endParaRPr>
          </a:p>
        </p:txBody>
      </p:sp>
      <p:sp>
        <p:nvSpPr>
          <p:cNvPr id="50" name="TextBox 23">
            <a:extLst>
              <a:ext uri="{FF2B5EF4-FFF2-40B4-BE49-F238E27FC236}">
                <a16:creationId xmlns:a16="http://schemas.microsoft.com/office/drawing/2014/main" id="{D2E33B60-1DE7-4DC5-BD30-97C2735A8224}"/>
              </a:ext>
            </a:extLst>
          </p:cNvPr>
          <p:cNvSpPr txBox="1"/>
          <p:nvPr/>
        </p:nvSpPr>
        <p:spPr>
          <a:xfrm>
            <a:off x="6448469" y="2656442"/>
            <a:ext cx="42385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R="0" lvl="0" indent="0" fontAlgn="auto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400" b="0" i="0" u="none" strike="noStrike" cap="none" spc="0" normalizeH="0" baseline="0">
                <a:ln w="19050">
                  <a:gradFill>
                    <a:gsLst>
                      <a:gs pos="49251">
                        <a:schemeClr val="bg1"/>
                      </a:gs>
                      <a:gs pos="70468">
                        <a:schemeClr val="bg1"/>
                      </a:gs>
                      <a:gs pos="18000">
                        <a:schemeClr val="bg1"/>
                      </a:gs>
                      <a:gs pos="0">
                        <a:srgbClr val="F877E6"/>
                      </a:gs>
                      <a:gs pos="100000">
                        <a:srgbClr val="F877E6"/>
                      </a:gs>
                    </a:gsLst>
                    <a:lin ang="5400000" scaled="1"/>
                  </a:gradFill>
                </a:ln>
                <a:noFill/>
                <a:effectLst>
                  <a:glow rad="139700">
                    <a:srgbClr val="F877E6">
                      <a:alpha val="42000"/>
                    </a:srgbClr>
                  </a:glow>
                </a:effectLst>
                <a:uLnTx/>
                <a:uFillTx/>
                <a:latin typeface="Zona Pro Black" panose="02010A03040002020004" pitchFamily="50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ln>
                  <a:noFill/>
                </a:ln>
                <a:solidFill>
                  <a:schemeClr val="tx1"/>
                </a:solidFill>
                <a:effectLst/>
                <a:latin typeface="Zona Pro Regular"/>
              </a:rPr>
              <a:t>Representantes 4 e 5 Estrelas ativas (enviaram pedido na CP04 ou 05) que utilizaram o link de pagamento pela primeira vez de valor igual ou acima de R$200 com seus clientes</a:t>
            </a:r>
            <a:endParaRPr lang="fr-FR" sz="2000" dirty="0">
              <a:ln>
                <a:noFill/>
              </a:ln>
              <a:solidFill>
                <a:schemeClr val="tx1"/>
              </a:solidFill>
              <a:effectLst/>
              <a:latin typeface="Zona Pro Regular"/>
              <a:sym typeface="Calibri"/>
            </a:endParaRPr>
          </a:p>
        </p:txBody>
      </p:sp>
      <p:sp>
        <p:nvSpPr>
          <p:cNvPr id="70" name="Freeform 5">
            <a:extLst>
              <a:ext uri="{FF2B5EF4-FFF2-40B4-BE49-F238E27FC236}">
                <a16:creationId xmlns:a16="http://schemas.microsoft.com/office/drawing/2014/main" id="{3B9E201F-62C4-4CD2-AB28-9E1FA1095081}"/>
              </a:ext>
            </a:extLst>
          </p:cNvPr>
          <p:cNvSpPr>
            <a:spLocks/>
          </p:cNvSpPr>
          <p:nvPr/>
        </p:nvSpPr>
        <p:spPr bwMode="auto">
          <a:xfrm rot="13500000">
            <a:off x="5961658" y="1846629"/>
            <a:ext cx="1170398" cy="498446"/>
          </a:xfrm>
          <a:custGeom>
            <a:avLst/>
            <a:gdLst>
              <a:gd name="T0" fmla="*/ 0 w 4478"/>
              <a:gd name="T1" fmla="*/ 1905 h 1905"/>
              <a:gd name="T2" fmla="*/ 1492 w 4478"/>
              <a:gd name="T3" fmla="*/ 413 h 1905"/>
              <a:gd name="T4" fmla="*/ 2985 w 4478"/>
              <a:gd name="T5" fmla="*/ 413 h 1905"/>
              <a:gd name="T6" fmla="*/ 4478 w 4478"/>
              <a:gd name="T7" fmla="*/ 1905 h 19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78" h="1905">
                <a:moveTo>
                  <a:pt x="0" y="1905"/>
                </a:moveTo>
                <a:cubicBezTo>
                  <a:pt x="1492" y="413"/>
                  <a:pt x="1492" y="413"/>
                  <a:pt x="1492" y="413"/>
                </a:cubicBezTo>
                <a:cubicBezTo>
                  <a:pt x="1905" y="0"/>
                  <a:pt x="2573" y="0"/>
                  <a:pt x="2985" y="413"/>
                </a:cubicBezTo>
                <a:cubicBezTo>
                  <a:pt x="4478" y="1905"/>
                  <a:pt x="4478" y="1905"/>
                  <a:pt x="4478" y="1905"/>
                </a:cubicBezTo>
              </a:path>
            </a:pathLst>
          </a:custGeom>
          <a:noFill/>
          <a:ln w="14288" cap="flat">
            <a:solidFill>
              <a:srgbClr val="E62A7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63E90783-58C2-2084-C47B-7168CE04F4C5}"/>
              </a:ext>
            </a:extLst>
          </p:cNvPr>
          <p:cNvSpPr>
            <a:spLocks/>
          </p:cNvSpPr>
          <p:nvPr/>
        </p:nvSpPr>
        <p:spPr bwMode="auto">
          <a:xfrm rot="13500000">
            <a:off x="852315" y="1852482"/>
            <a:ext cx="1170398" cy="498446"/>
          </a:xfrm>
          <a:custGeom>
            <a:avLst/>
            <a:gdLst>
              <a:gd name="T0" fmla="*/ 0 w 4478"/>
              <a:gd name="T1" fmla="*/ 1905 h 1905"/>
              <a:gd name="T2" fmla="*/ 1492 w 4478"/>
              <a:gd name="T3" fmla="*/ 413 h 1905"/>
              <a:gd name="T4" fmla="*/ 2985 w 4478"/>
              <a:gd name="T5" fmla="*/ 413 h 1905"/>
              <a:gd name="T6" fmla="*/ 4478 w 4478"/>
              <a:gd name="T7" fmla="*/ 1905 h 19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478" h="1905">
                <a:moveTo>
                  <a:pt x="0" y="1905"/>
                </a:moveTo>
                <a:cubicBezTo>
                  <a:pt x="1492" y="413"/>
                  <a:pt x="1492" y="413"/>
                  <a:pt x="1492" y="413"/>
                </a:cubicBezTo>
                <a:cubicBezTo>
                  <a:pt x="1905" y="0"/>
                  <a:pt x="2573" y="0"/>
                  <a:pt x="2985" y="413"/>
                </a:cubicBezTo>
                <a:cubicBezTo>
                  <a:pt x="4478" y="1905"/>
                  <a:pt x="4478" y="1905"/>
                  <a:pt x="4478" y="1905"/>
                </a:cubicBezTo>
              </a:path>
            </a:pathLst>
          </a:custGeom>
          <a:noFill/>
          <a:ln w="14288" cap="flat">
            <a:solidFill>
              <a:srgbClr val="E62A7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56361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extBox 96">
            <a:extLst>
              <a:ext uri="{FF2B5EF4-FFF2-40B4-BE49-F238E27FC236}">
                <a16:creationId xmlns:a16="http://schemas.microsoft.com/office/drawing/2014/main" id="{CF807B0D-59ED-4C79-A709-0A64B138F0B2}"/>
              </a:ext>
            </a:extLst>
          </p:cNvPr>
          <p:cNvSpPr txBox="1"/>
          <p:nvPr/>
        </p:nvSpPr>
        <p:spPr>
          <a:xfrm>
            <a:off x="451968" y="234990"/>
            <a:ext cx="6975875" cy="769441"/>
          </a:xfrm>
          <a:prstGeom prst="rect">
            <a:avLst/>
          </a:prstGeom>
          <a:noFill/>
          <a:ln w="254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20" tIns="45720" rIns="45720" bIns="45720" numCol="1" spcCol="38100" rtlCol="0" anchor="t">
            <a:spAutoFit/>
          </a:bodyPr>
          <a:lstStyle/>
          <a:p>
            <a:r>
              <a:rPr lang="en-US" sz="4400" b="1" dirty="0">
                <a:gradFill>
                  <a:gsLst>
                    <a:gs pos="0">
                      <a:srgbClr val="B91BA4"/>
                    </a:gs>
                    <a:gs pos="58000">
                      <a:srgbClr val="E02520"/>
                    </a:gs>
                    <a:gs pos="100000">
                      <a:srgbClr val="E62A7F"/>
                    </a:gs>
                  </a:gsLst>
                  <a:lin ang="0" scaled="0"/>
                </a:gradFill>
                <a:latin typeface="Zona Pro Black" panose="02010A03040002020004" pitchFamily="50" charset="0"/>
                <a:ea typeface="Tahoma" charset="0"/>
                <a:cs typeface="Tahoma" charset="0"/>
              </a:rPr>
              <a:t>ATIVAÇÃO</a:t>
            </a:r>
            <a:endParaRPr lang="en-US" sz="4400" b="1" dirty="0">
              <a:ln>
                <a:gradFill>
                  <a:gsLst>
                    <a:gs pos="0">
                      <a:srgbClr val="B91BA4"/>
                    </a:gs>
                    <a:gs pos="100000">
                      <a:srgbClr val="E02520"/>
                    </a:gs>
                    <a:gs pos="61000">
                      <a:srgbClr val="E62A7F"/>
                    </a:gs>
                  </a:gsLst>
                  <a:lin ang="3000000" scaled="0"/>
                </a:gradFill>
              </a:ln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BD54DFEB-ADF4-9E40-E359-8657159443D9}"/>
              </a:ext>
            </a:extLst>
          </p:cNvPr>
          <p:cNvCxnSpPr>
            <a:cxnSpLocks/>
          </p:cNvCxnSpPr>
          <p:nvPr/>
        </p:nvCxnSpPr>
        <p:spPr>
          <a:xfrm>
            <a:off x="2121756" y="4522763"/>
            <a:ext cx="7446312" cy="0"/>
          </a:xfrm>
          <a:prstGeom prst="line">
            <a:avLst/>
          </a:prstGeom>
          <a:ln w="76200">
            <a:solidFill>
              <a:srgbClr val="E02B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99EDD530-9524-0ED4-A82F-0AA3D7243566}"/>
              </a:ext>
            </a:extLst>
          </p:cNvPr>
          <p:cNvCxnSpPr>
            <a:cxnSpLocks/>
          </p:cNvCxnSpPr>
          <p:nvPr/>
        </p:nvCxnSpPr>
        <p:spPr>
          <a:xfrm flipV="1">
            <a:off x="5706673" y="2729132"/>
            <a:ext cx="0" cy="3587262"/>
          </a:xfrm>
          <a:prstGeom prst="line">
            <a:avLst/>
          </a:prstGeom>
          <a:ln w="12700">
            <a:solidFill>
              <a:srgbClr val="E02B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E315ACD7-A0A4-F4F0-AABE-1644776B3325}"/>
              </a:ext>
            </a:extLst>
          </p:cNvPr>
          <p:cNvCxnSpPr>
            <a:cxnSpLocks/>
          </p:cNvCxnSpPr>
          <p:nvPr/>
        </p:nvCxnSpPr>
        <p:spPr>
          <a:xfrm flipV="1">
            <a:off x="7065918" y="3799651"/>
            <a:ext cx="0" cy="723112"/>
          </a:xfrm>
          <a:prstGeom prst="line">
            <a:avLst/>
          </a:prstGeom>
          <a:ln w="57150">
            <a:solidFill>
              <a:srgbClr val="E02B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id="{538E9888-DE80-0EF3-A9A9-2B826E2F6B8A}"/>
              </a:ext>
            </a:extLst>
          </p:cNvPr>
          <p:cNvCxnSpPr>
            <a:cxnSpLocks/>
          </p:cNvCxnSpPr>
          <p:nvPr/>
        </p:nvCxnSpPr>
        <p:spPr>
          <a:xfrm flipV="1">
            <a:off x="7513220" y="4118645"/>
            <a:ext cx="0" cy="428560"/>
          </a:xfrm>
          <a:prstGeom prst="line">
            <a:avLst/>
          </a:prstGeom>
          <a:ln w="57150">
            <a:solidFill>
              <a:srgbClr val="E02B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62D211C-B4A1-A24D-B980-2F8189B52F9B}"/>
              </a:ext>
            </a:extLst>
          </p:cNvPr>
          <p:cNvSpPr txBox="1"/>
          <p:nvPr/>
        </p:nvSpPr>
        <p:spPr>
          <a:xfrm>
            <a:off x="6509131" y="3507114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02B89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COMUNICAVON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A5C50E1-D698-1533-FCAD-810035FA4A69}"/>
              </a:ext>
            </a:extLst>
          </p:cNvPr>
          <p:cNvSpPr txBox="1"/>
          <p:nvPr/>
        </p:nvSpPr>
        <p:spPr>
          <a:xfrm>
            <a:off x="7379890" y="3827547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02B89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DNA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774130B-C3C2-E98A-CA0A-2DC11AB4EDA9}"/>
              </a:ext>
            </a:extLst>
          </p:cNvPr>
          <p:cNvSpPr txBox="1"/>
          <p:nvPr/>
        </p:nvSpPr>
        <p:spPr>
          <a:xfrm>
            <a:off x="993914" y="4910406"/>
            <a:ext cx="463630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62A7F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MATERIAIS: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62A7F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Post no DNA e Comunica </a:t>
            </a:r>
            <a:r>
              <a:rPr lang="pt-BR" sz="1200" dirty="0">
                <a:solidFill>
                  <a:srgbClr val="E62A7F"/>
                </a:solidFill>
                <a:latin typeface="Zona Pro Light" panose="02010A03040002020004" pitchFamily="2" charset="0"/>
              </a:rPr>
              <a:t>contando sobre o lançamento da ferramenta e o incentivo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62A7F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E-mail para </a:t>
            </a:r>
            <a:r>
              <a:rPr lang="pt-BR" sz="1200" dirty="0" err="1">
                <a:solidFill>
                  <a:srgbClr val="E62A7F"/>
                </a:solidFill>
                <a:latin typeface="Zona Pro Light" panose="02010A03040002020004" pitchFamily="2" charset="0"/>
              </a:rPr>
              <a:t>DRs</a:t>
            </a:r>
            <a:r>
              <a:rPr lang="pt-BR" sz="1200" dirty="0">
                <a:solidFill>
                  <a:srgbClr val="E62A7F"/>
                </a:solidFill>
                <a:latin typeface="Zona Pro Light" panose="02010A03040002020004" pitchFamily="2" charset="0"/>
              </a:rPr>
              <a:t> contando sobre o lançamento da ferramenta e o incentivo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62A7F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Pop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62A7F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up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62A7F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 para 4 e 5 estrelas contando do lançamento da ferramenta e fazendo o CTA pro incentivo.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200" dirty="0" err="1">
                <a:solidFill>
                  <a:srgbClr val="E62A7F"/>
                </a:solidFill>
                <a:latin typeface="Zona Pro Light" panose="02010A03040002020004" pitchFamily="2" charset="0"/>
              </a:rPr>
              <a:t>Whatsapp</a:t>
            </a:r>
            <a:r>
              <a:rPr lang="pt-BR" sz="1200" dirty="0">
                <a:solidFill>
                  <a:srgbClr val="E62A7F"/>
                </a:solidFill>
                <a:latin typeface="Zona Pro Light" panose="02010A03040002020004" pitchFamily="2" charset="0"/>
              </a:rPr>
              <a:t> para 4 e 5 estrelas, 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62A7F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contando do lançamento da ferramenta e fazendo o CTA pro incentivo.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srgbClr val="E62A7F"/>
              </a:solidFill>
              <a:effectLst/>
              <a:uLnTx/>
              <a:uFillTx/>
              <a:latin typeface="Zona Pro Light" panose="02010A03040002020004" pitchFamily="2" charset="0"/>
              <a:ea typeface="+mn-ea"/>
              <a:cs typeface="+mn-cs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DE4538E5-8F9D-A33C-FFEC-89D180F34EB2}"/>
              </a:ext>
            </a:extLst>
          </p:cNvPr>
          <p:cNvSpPr txBox="1"/>
          <p:nvPr/>
        </p:nvSpPr>
        <p:spPr>
          <a:xfrm>
            <a:off x="5767666" y="4982837"/>
            <a:ext cx="513887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62A7F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MATERIAIS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62A7F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Post no DNA e Comunica </a:t>
            </a:r>
            <a:r>
              <a:rPr lang="pt-BR" sz="1200" dirty="0">
                <a:solidFill>
                  <a:srgbClr val="E62A7F"/>
                </a:solidFill>
                <a:latin typeface="Zona Pro Light" panose="02010A03040002020004" pitchFamily="2" charset="0"/>
              </a:rPr>
              <a:t>reforçando a oportunidade do Incentivo.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62A7F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Pop </a:t>
            </a:r>
            <a:r>
              <a:rPr kumimoji="0" lang="pt-BR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E62A7F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up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62A7F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 para 4 e 5 estrelas </a:t>
            </a:r>
            <a:r>
              <a:rPr lang="pt-BR" sz="1200" dirty="0">
                <a:solidFill>
                  <a:srgbClr val="E62A7F"/>
                </a:solidFill>
                <a:latin typeface="Zona Pro Light" panose="02010A03040002020004" pitchFamily="2" charset="0"/>
              </a:rPr>
              <a:t>reforçando a oportunidade do Incentivo.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t-BR" sz="1200" dirty="0" err="1">
                <a:solidFill>
                  <a:srgbClr val="E62A7F"/>
                </a:solidFill>
                <a:latin typeface="Zona Pro Light" panose="02010A03040002020004" pitchFamily="2" charset="0"/>
              </a:rPr>
              <a:t>Whatsapp</a:t>
            </a:r>
            <a:r>
              <a:rPr lang="pt-BR" sz="1200" dirty="0">
                <a:solidFill>
                  <a:srgbClr val="E62A7F"/>
                </a:solidFill>
                <a:latin typeface="Zona Pro Light" panose="02010A03040002020004" pitchFamily="2" charset="0"/>
              </a:rPr>
              <a:t> para 4 e 5 estrelas reforçando a oportunidade do Incentivo.</a:t>
            </a:r>
            <a:endParaRPr kumimoji="0" lang="pt-BR" sz="1200" b="0" i="0" u="none" strike="noStrike" kern="1200" cap="none" spc="0" normalizeH="0" baseline="0" noProof="0" dirty="0">
              <a:ln>
                <a:noFill/>
              </a:ln>
              <a:solidFill>
                <a:srgbClr val="E62A7F"/>
              </a:solidFill>
              <a:effectLst/>
              <a:uLnTx/>
              <a:uFillTx/>
              <a:latin typeface="Zona Pro Light" panose="02010A03040002020004" pitchFamily="2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050" b="0" i="0" u="none" strike="noStrike" kern="1200" cap="none" spc="0" normalizeH="0" baseline="0" noProof="0" dirty="0">
              <a:ln>
                <a:noFill/>
              </a:ln>
              <a:solidFill>
                <a:srgbClr val="E62A7F"/>
              </a:solidFill>
              <a:effectLst/>
              <a:uLnTx/>
              <a:uFillTx/>
              <a:latin typeface="Zona Pro Light" panose="02010A03040002020004" pitchFamily="2" charset="0"/>
              <a:ea typeface="+mn-ea"/>
              <a:cs typeface="+mn-cs"/>
            </a:endParaRPr>
          </a:p>
        </p:txBody>
      </p:sp>
      <p:cxnSp>
        <p:nvCxnSpPr>
          <p:cNvPr id="16" name="Conector reto 15">
            <a:extLst>
              <a:ext uri="{FF2B5EF4-FFF2-40B4-BE49-F238E27FC236}">
                <a16:creationId xmlns:a16="http://schemas.microsoft.com/office/drawing/2014/main" id="{96E66323-B051-7625-6DD8-20B4FBF382A2}"/>
              </a:ext>
            </a:extLst>
          </p:cNvPr>
          <p:cNvCxnSpPr>
            <a:cxnSpLocks/>
          </p:cNvCxnSpPr>
          <p:nvPr/>
        </p:nvCxnSpPr>
        <p:spPr>
          <a:xfrm flipV="1">
            <a:off x="3124617" y="3811371"/>
            <a:ext cx="0" cy="723112"/>
          </a:xfrm>
          <a:prstGeom prst="line">
            <a:avLst/>
          </a:prstGeom>
          <a:ln w="57150">
            <a:solidFill>
              <a:srgbClr val="E02B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19FCF0ED-C3F0-49A0-E70E-8883836CB3FA}"/>
              </a:ext>
            </a:extLst>
          </p:cNvPr>
          <p:cNvCxnSpPr>
            <a:cxnSpLocks/>
          </p:cNvCxnSpPr>
          <p:nvPr/>
        </p:nvCxnSpPr>
        <p:spPr>
          <a:xfrm flipV="1">
            <a:off x="3571919" y="4130365"/>
            <a:ext cx="0" cy="428560"/>
          </a:xfrm>
          <a:prstGeom prst="line">
            <a:avLst/>
          </a:prstGeom>
          <a:ln w="57150">
            <a:solidFill>
              <a:srgbClr val="E02B8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8227CA2-5BFC-0384-CD9E-8F394A48293D}"/>
              </a:ext>
            </a:extLst>
          </p:cNvPr>
          <p:cNvSpPr txBox="1"/>
          <p:nvPr/>
        </p:nvSpPr>
        <p:spPr>
          <a:xfrm>
            <a:off x="2567830" y="3518834"/>
            <a:ext cx="1940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02B89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COMUNICAVON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953881E-325F-D855-8CE0-7FA9B896FBE4}"/>
              </a:ext>
            </a:extLst>
          </p:cNvPr>
          <p:cNvSpPr txBox="1"/>
          <p:nvPr/>
        </p:nvSpPr>
        <p:spPr>
          <a:xfrm>
            <a:off x="3357169" y="3839810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rgbClr val="E02B89"/>
                </a:solidFill>
                <a:effectLst/>
                <a:uLnTx/>
                <a:uFillTx/>
                <a:latin typeface="Zona Pro Light" panose="02010A03040002020004" pitchFamily="2" charset="0"/>
                <a:ea typeface="+mn-ea"/>
                <a:cs typeface="+mn-cs"/>
              </a:rPr>
              <a:t>DNA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AA811C0E-E690-9B21-6A7C-0272B3DAE951}"/>
              </a:ext>
            </a:extLst>
          </p:cNvPr>
          <p:cNvSpPr txBox="1"/>
          <p:nvPr/>
        </p:nvSpPr>
        <p:spPr>
          <a:xfrm>
            <a:off x="1953072" y="3828983"/>
            <a:ext cx="1041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rgbClr val="E62A7F"/>
                </a:solidFill>
                <a:latin typeface="Zona Pro Light" panose="02010A03040002020004" pitchFamily="2" charset="0"/>
              </a:rPr>
              <a:t>EMAIL DR</a:t>
            </a:r>
          </a:p>
        </p:txBody>
      </p: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1E99CB3E-1345-84F1-847A-63D21ACFD64D}"/>
              </a:ext>
            </a:extLst>
          </p:cNvPr>
          <p:cNvCxnSpPr>
            <a:cxnSpLocks/>
          </p:cNvCxnSpPr>
          <p:nvPr/>
        </p:nvCxnSpPr>
        <p:spPr>
          <a:xfrm flipV="1">
            <a:off x="2451129" y="4094203"/>
            <a:ext cx="0" cy="428560"/>
          </a:xfrm>
          <a:prstGeom prst="line">
            <a:avLst/>
          </a:prstGeom>
          <a:ln w="57150">
            <a:solidFill>
              <a:srgbClr val="E830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34CC119-902E-7D30-251E-E669D00F6923}"/>
              </a:ext>
            </a:extLst>
          </p:cNvPr>
          <p:cNvSpPr txBox="1"/>
          <p:nvPr/>
        </p:nvSpPr>
        <p:spPr>
          <a:xfrm>
            <a:off x="3997120" y="3834790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rgbClr val="E62A7F"/>
                </a:solidFill>
                <a:latin typeface="Zona Pro Light" panose="02010A03040002020004" pitchFamily="2" charset="0"/>
              </a:rPr>
              <a:t>SITE</a:t>
            </a:r>
          </a:p>
        </p:txBody>
      </p:sp>
      <p:cxnSp>
        <p:nvCxnSpPr>
          <p:cNvPr id="23" name="Conector reto 22">
            <a:extLst>
              <a:ext uri="{FF2B5EF4-FFF2-40B4-BE49-F238E27FC236}">
                <a16:creationId xmlns:a16="http://schemas.microsoft.com/office/drawing/2014/main" id="{4BDDF190-8DFE-3DD6-CA38-0B2F2A16E017}"/>
              </a:ext>
            </a:extLst>
          </p:cNvPr>
          <p:cNvCxnSpPr>
            <a:cxnSpLocks/>
          </p:cNvCxnSpPr>
          <p:nvPr/>
        </p:nvCxnSpPr>
        <p:spPr>
          <a:xfrm flipV="1">
            <a:off x="4184607" y="4104546"/>
            <a:ext cx="0" cy="428560"/>
          </a:xfrm>
          <a:prstGeom prst="line">
            <a:avLst/>
          </a:prstGeom>
          <a:ln w="57150">
            <a:solidFill>
              <a:srgbClr val="E62A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10C48AE3-A92B-86CC-906B-11DFD4E4E4B6}"/>
              </a:ext>
            </a:extLst>
          </p:cNvPr>
          <p:cNvSpPr txBox="1"/>
          <p:nvPr/>
        </p:nvSpPr>
        <p:spPr>
          <a:xfrm>
            <a:off x="7873381" y="3841418"/>
            <a:ext cx="7602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BR" sz="1200" dirty="0">
                <a:solidFill>
                  <a:srgbClr val="E62A7F"/>
                </a:solidFill>
                <a:latin typeface="Zona Pro Light" panose="02010A03040002020004" pitchFamily="2" charset="0"/>
              </a:rPr>
              <a:t>SITE</a:t>
            </a:r>
          </a:p>
        </p:txBody>
      </p:sp>
      <p:cxnSp>
        <p:nvCxnSpPr>
          <p:cNvPr id="25" name="Conector reto 24">
            <a:extLst>
              <a:ext uri="{FF2B5EF4-FFF2-40B4-BE49-F238E27FC236}">
                <a16:creationId xmlns:a16="http://schemas.microsoft.com/office/drawing/2014/main" id="{222E8F78-F273-181F-356D-0B764D10A345}"/>
              </a:ext>
            </a:extLst>
          </p:cNvPr>
          <p:cNvCxnSpPr>
            <a:cxnSpLocks/>
          </p:cNvCxnSpPr>
          <p:nvPr/>
        </p:nvCxnSpPr>
        <p:spPr>
          <a:xfrm flipV="1">
            <a:off x="8060868" y="4111174"/>
            <a:ext cx="0" cy="428560"/>
          </a:xfrm>
          <a:prstGeom prst="line">
            <a:avLst/>
          </a:prstGeom>
          <a:ln w="57150">
            <a:solidFill>
              <a:srgbClr val="E62A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3">
            <a:extLst>
              <a:ext uri="{FF2B5EF4-FFF2-40B4-BE49-F238E27FC236}">
                <a16:creationId xmlns:a16="http://schemas.microsoft.com/office/drawing/2014/main" id="{4C1E7E51-E5B8-21C8-A475-3076A3BABB7A}"/>
              </a:ext>
            </a:extLst>
          </p:cNvPr>
          <p:cNvGrpSpPr/>
          <p:nvPr/>
        </p:nvGrpSpPr>
        <p:grpSpPr>
          <a:xfrm>
            <a:off x="2327177" y="1124424"/>
            <a:ext cx="3492811" cy="1539143"/>
            <a:chOff x="6389783" y="5029200"/>
            <a:chExt cx="5294217" cy="1087276"/>
          </a:xfrm>
        </p:grpSpPr>
        <p:sp>
          <p:nvSpPr>
            <p:cNvPr id="27" name="Rectangle: Diagonal Corners Rounded 154">
              <a:extLst>
                <a:ext uri="{FF2B5EF4-FFF2-40B4-BE49-F238E27FC236}">
                  <a16:creationId xmlns:a16="http://schemas.microsoft.com/office/drawing/2014/main" id="{E50F5E83-3028-406C-8BA2-526F7E9E6211}"/>
                </a:ext>
              </a:extLst>
            </p:cNvPr>
            <p:cNvSpPr/>
            <p:nvPr/>
          </p:nvSpPr>
          <p:spPr>
            <a:xfrm>
              <a:off x="6464300" y="5029200"/>
              <a:ext cx="5219700" cy="977900"/>
            </a:xfrm>
            <a:prstGeom prst="round2Diag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B91BA4"/>
                </a:gs>
                <a:gs pos="61000">
                  <a:srgbClr val="E62A7F"/>
                </a:gs>
                <a:gs pos="100000">
                  <a:srgbClr val="E02520"/>
                </a:gs>
              </a:gsLst>
              <a:lin ang="2700000" scaled="0"/>
            </a:gradFill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8" name="Rectangle: Diagonal Corners Rounded 156">
              <a:extLst>
                <a:ext uri="{FF2B5EF4-FFF2-40B4-BE49-F238E27FC236}">
                  <a16:creationId xmlns:a16="http://schemas.microsoft.com/office/drawing/2014/main" id="{1CD91992-0EFE-DF5B-343B-23B5824F68E6}"/>
                </a:ext>
              </a:extLst>
            </p:cNvPr>
            <p:cNvSpPr/>
            <p:nvPr/>
          </p:nvSpPr>
          <p:spPr>
            <a:xfrm>
              <a:off x="6389783" y="5105400"/>
              <a:ext cx="5205317" cy="1011076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540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6EF848B4-8E37-E7A9-AF4C-32F2D657879F}"/>
              </a:ext>
            </a:extLst>
          </p:cNvPr>
          <p:cNvSpPr txBox="1"/>
          <p:nvPr/>
        </p:nvSpPr>
        <p:spPr>
          <a:xfrm>
            <a:off x="2473383" y="1520667"/>
            <a:ext cx="30224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CP04</a:t>
            </a:r>
          </a:p>
        </p:txBody>
      </p:sp>
      <p:grpSp>
        <p:nvGrpSpPr>
          <p:cNvPr id="30" name="Group 3">
            <a:extLst>
              <a:ext uri="{FF2B5EF4-FFF2-40B4-BE49-F238E27FC236}">
                <a16:creationId xmlns:a16="http://schemas.microsoft.com/office/drawing/2014/main" id="{26371F08-D5F3-E448-0830-60551F3C5E73}"/>
              </a:ext>
            </a:extLst>
          </p:cNvPr>
          <p:cNvGrpSpPr/>
          <p:nvPr/>
        </p:nvGrpSpPr>
        <p:grpSpPr>
          <a:xfrm>
            <a:off x="6247231" y="1121685"/>
            <a:ext cx="3492811" cy="1539143"/>
            <a:chOff x="6389783" y="5029200"/>
            <a:chExt cx="5294217" cy="1087276"/>
          </a:xfrm>
        </p:grpSpPr>
        <p:sp>
          <p:nvSpPr>
            <p:cNvPr id="31" name="Rectangle: Diagonal Corners Rounded 154">
              <a:extLst>
                <a:ext uri="{FF2B5EF4-FFF2-40B4-BE49-F238E27FC236}">
                  <a16:creationId xmlns:a16="http://schemas.microsoft.com/office/drawing/2014/main" id="{33BACB15-866A-A5A7-12DB-88D7B3181815}"/>
                </a:ext>
              </a:extLst>
            </p:cNvPr>
            <p:cNvSpPr/>
            <p:nvPr/>
          </p:nvSpPr>
          <p:spPr>
            <a:xfrm>
              <a:off x="6464300" y="5029200"/>
              <a:ext cx="5219700" cy="977900"/>
            </a:xfrm>
            <a:prstGeom prst="round2DiagRect">
              <a:avLst>
                <a:gd name="adj1" fmla="val 50000"/>
                <a:gd name="adj2" fmla="val 0"/>
              </a:avLst>
            </a:prstGeom>
            <a:gradFill>
              <a:gsLst>
                <a:gs pos="0">
                  <a:srgbClr val="B91BA4"/>
                </a:gs>
                <a:gs pos="61000">
                  <a:srgbClr val="E62A7F"/>
                </a:gs>
                <a:gs pos="100000">
                  <a:srgbClr val="E02520"/>
                </a:gs>
              </a:gsLst>
              <a:lin ang="2700000" scaled="0"/>
            </a:gradFill>
            <a:ln w="25400" cap="rnd">
              <a:solidFill>
                <a:schemeClr val="bg1"/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: Diagonal Corners Rounded 156">
              <a:extLst>
                <a:ext uri="{FF2B5EF4-FFF2-40B4-BE49-F238E27FC236}">
                  <a16:creationId xmlns:a16="http://schemas.microsoft.com/office/drawing/2014/main" id="{6D79870D-A3D3-7104-7ED7-920202299FC4}"/>
                </a:ext>
              </a:extLst>
            </p:cNvPr>
            <p:cNvSpPr/>
            <p:nvPr/>
          </p:nvSpPr>
          <p:spPr>
            <a:xfrm>
              <a:off x="6389783" y="5105400"/>
              <a:ext cx="5205317" cy="1011076"/>
            </a:xfrm>
            <a:prstGeom prst="round2DiagRect">
              <a:avLst>
                <a:gd name="adj1" fmla="val 50000"/>
                <a:gd name="adj2" fmla="val 0"/>
              </a:avLst>
            </a:prstGeom>
            <a:noFill/>
            <a:ln w="25400" cap="rnd">
              <a:solidFill>
                <a:schemeClr val="bg1">
                  <a:lumMod val="85000"/>
                </a:schemeClr>
              </a:solidFill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AEEADA0C-B4A6-C663-0547-A743FFDC139C}"/>
              </a:ext>
            </a:extLst>
          </p:cNvPr>
          <p:cNvSpPr txBox="1"/>
          <p:nvPr/>
        </p:nvSpPr>
        <p:spPr>
          <a:xfrm>
            <a:off x="6393437" y="1517928"/>
            <a:ext cx="302248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CP05</a:t>
            </a:r>
          </a:p>
        </p:txBody>
      </p:sp>
    </p:spTree>
    <p:extLst>
      <p:ext uri="{BB962C8B-B14F-4D97-AF65-F5344CB8AC3E}">
        <p14:creationId xmlns:p14="http://schemas.microsoft.com/office/powerpoint/2010/main" val="34786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extBox 2">
            <a:extLst>
              <a:ext uri="{FF2B5EF4-FFF2-40B4-BE49-F238E27FC236}">
                <a16:creationId xmlns:a16="http://schemas.microsoft.com/office/drawing/2014/main" id="{4DE84FC1-417C-4369-8E64-D4DA126C4E56}"/>
              </a:ext>
            </a:extLst>
          </p:cNvPr>
          <p:cNvSpPr txBox="1"/>
          <p:nvPr/>
        </p:nvSpPr>
        <p:spPr>
          <a:xfrm>
            <a:off x="4857221" y="246834"/>
            <a:ext cx="49916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000" dirty="0">
                <a:gradFill>
                  <a:gsLst>
                    <a:gs pos="0">
                      <a:srgbClr val="B91BA4"/>
                    </a:gs>
                    <a:gs pos="61000">
                      <a:srgbClr val="E62A7F"/>
                    </a:gs>
                    <a:gs pos="100000">
                      <a:srgbClr val="E02520"/>
                    </a:gs>
                  </a:gsLst>
                  <a:lin ang="2700000" scaled="0"/>
                </a:gradFill>
                <a:latin typeface="Zona Pro Black" panose="02010A03040002020004" pitchFamily="50" charset="0"/>
              </a:rPr>
              <a:t>ENTREGÁVEIS</a:t>
            </a:r>
            <a:endParaRPr lang="pt-BR" sz="4000" b="1" dirty="0">
              <a:ln>
                <a:gradFill>
                  <a:gsLst>
                    <a:gs pos="0">
                      <a:srgbClr val="B91BA4"/>
                    </a:gs>
                    <a:gs pos="100000">
                      <a:srgbClr val="E02520"/>
                    </a:gs>
                    <a:gs pos="61000">
                      <a:srgbClr val="E62A7F"/>
                    </a:gs>
                  </a:gsLst>
                  <a:lin ang="3000000" scaled="0"/>
                </a:gradFill>
              </a:ln>
              <a:solidFill>
                <a:schemeClr val="bg1"/>
              </a:solidFill>
              <a:latin typeface="Zona Pro Black" panose="02010A03040002020004" pitchFamily="50" charset="0"/>
              <a:ea typeface="Tahoma" charset="0"/>
              <a:cs typeface="Tahoma" charset="0"/>
            </a:endParaRPr>
          </a:p>
        </p:txBody>
      </p:sp>
      <p:sp>
        <p:nvSpPr>
          <p:cNvPr id="76" name="Graphic 5">
            <a:extLst>
              <a:ext uri="{FF2B5EF4-FFF2-40B4-BE49-F238E27FC236}">
                <a16:creationId xmlns:a16="http://schemas.microsoft.com/office/drawing/2014/main" id="{1A8840D3-2392-4351-943E-F11F8F358EB4}"/>
              </a:ext>
            </a:extLst>
          </p:cNvPr>
          <p:cNvSpPr/>
          <p:nvPr/>
        </p:nvSpPr>
        <p:spPr>
          <a:xfrm>
            <a:off x="-3931606" y="459901"/>
            <a:ext cx="10639019" cy="8495413"/>
          </a:xfrm>
          <a:custGeom>
            <a:avLst/>
            <a:gdLst>
              <a:gd name="connsiteX0" fmla="*/ 5512406 w 8268608"/>
              <a:gd name="connsiteY0" fmla="*/ 566829 h 6602605"/>
              <a:gd name="connsiteX1" fmla="*/ 8268608 w 8268608"/>
              <a:gd name="connsiteY1" fmla="*/ 3301064 h 6602605"/>
              <a:gd name="connsiteX2" fmla="*/ 5512406 w 8268608"/>
              <a:gd name="connsiteY2" fmla="*/ 6037209 h 6602605"/>
              <a:gd name="connsiteX3" fmla="*/ 2756203 w 8268608"/>
              <a:gd name="connsiteY3" fmla="*/ 6037209 h 6602605"/>
              <a:gd name="connsiteX4" fmla="*/ 0 w 8268608"/>
              <a:gd name="connsiteY4" fmla="*/ 3301064 h 6602605"/>
              <a:gd name="connsiteX5" fmla="*/ 2756203 w 8268608"/>
              <a:gd name="connsiteY5" fmla="*/ 566829 h 6602605"/>
              <a:gd name="connsiteX6" fmla="*/ 5512406 w 8268608"/>
              <a:gd name="connsiteY6" fmla="*/ 566829 h 66026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268608" h="6602605">
                <a:moveTo>
                  <a:pt x="5512406" y="566829"/>
                </a:moveTo>
                <a:lnTo>
                  <a:pt x="8268608" y="3301064"/>
                </a:lnTo>
                <a:lnTo>
                  <a:pt x="5512406" y="6037209"/>
                </a:lnTo>
                <a:cubicBezTo>
                  <a:pt x="4750630" y="6791071"/>
                  <a:pt x="3516069" y="6791071"/>
                  <a:pt x="2756203" y="6037209"/>
                </a:cubicBezTo>
                <a:lnTo>
                  <a:pt x="0" y="3301064"/>
                </a:lnTo>
                <a:lnTo>
                  <a:pt x="2756203" y="566829"/>
                </a:lnTo>
                <a:cubicBezTo>
                  <a:pt x="3516069" y="-188943"/>
                  <a:pt x="4750630" y="-188943"/>
                  <a:pt x="5512406" y="566829"/>
                </a:cubicBezTo>
              </a:path>
            </a:pathLst>
          </a:custGeom>
          <a:blipFill>
            <a:blip r:embed="rId2"/>
            <a:stretch>
              <a:fillRect l="10763" t="280" r="-1506" b="23905"/>
            </a:stretch>
          </a:blipFill>
          <a:ln w="13643" cap="flat">
            <a:noFill/>
            <a:prstDash val="solid"/>
            <a:miter/>
          </a:ln>
        </p:spPr>
        <p:txBody>
          <a:bodyPr rtlCol="0" anchor="ctr"/>
          <a:lstStyle/>
          <a:p>
            <a:endParaRPr lang="pt-BR"/>
          </a:p>
        </p:txBody>
      </p:sp>
      <p:sp>
        <p:nvSpPr>
          <p:cNvPr id="371" name="TextBox 21">
            <a:extLst>
              <a:ext uri="{FF2B5EF4-FFF2-40B4-BE49-F238E27FC236}">
                <a16:creationId xmlns:a16="http://schemas.microsoft.com/office/drawing/2014/main" id="{39216CCF-2838-4CE7-B29E-6E3937869DFB}"/>
              </a:ext>
            </a:extLst>
          </p:cNvPr>
          <p:cNvSpPr txBox="1"/>
          <p:nvPr/>
        </p:nvSpPr>
        <p:spPr>
          <a:xfrm>
            <a:off x="8461748" y="2384156"/>
            <a:ext cx="34734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>
                <a:latin typeface="Zona Pro" panose="02010A03040002020004" pitchFamily="50" charset="0"/>
              </a:rPr>
              <a:t>2 PEÇAS PARA WHATSAPP (DNA/COMUNICA)</a:t>
            </a:r>
            <a:endParaRPr kumimoji="0" lang="pt-BR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Zona Pro" panose="02010A03040002020004" pitchFamily="50" charset="0"/>
              <a:ea typeface="+mn-ea"/>
              <a:cs typeface="+mn-cs"/>
            </a:endParaRPr>
          </a:p>
        </p:txBody>
      </p:sp>
      <p:sp>
        <p:nvSpPr>
          <p:cNvPr id="200" name="TextBox 21">
            <a:extLst>
              <a:ext uri="{FF2B5EF4-FFF2-40B4-BE49-F238E27FC236}">
                <a16:creationId xmlns:a16="http://schemas.microsoft.com/office/drawing/2014/main" id="{552B8548-DFAA-47EC-810A-95AB295A7216}"/>
              </a:ext>
            </a:extLst>
          </p:cNvPr>
          <p:cNvSpPr txBox="1"/>
          <p:nvPr/>
        </p:nvSpPr>
        <p:spPr>
          <a:xfrm>
            <a:off x="8405572" y="3681393"/>
            <a:ext cx="36770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UM SLIDE CONTANDO O LANÇAMENTO E O INCENTIVO</a:t>
            </a:r>
          </a:p>
        </p:txBody>
      </p:sp>
      <p:sp>
        <p:nvSpPr>
          <p:cNvPr id="201" name="TextBox 21">
            <a:extLst>
              <a:ext uri="{FF2B5EF4-FFF2-40B4-BE49-F238E27FC236}">
                <a16:creationId xmlns:a16="http://schemas.microsoft.com/office/drawing/2014/main" id="{584DC79B-1CCC-4DEE-8E38-47AA02F657F5}"/>
              </a:ext>
            </a:extLst>
          </p:cNvPr>
          <p:cNvSpPr txBox="1"/>
          <p:nvPr/>
        </p:nvSpPr>
        <p:spPr>
          <a:xfrm>
            <a:off x="8589767" y="5089751"/>
            <a:ext cx="19705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Zona Pro" panose="02010A03040002020004" pitchFamily="50" charset="0"/>
                <a:ea typeface="+mn-ea"/>
                <a:cs typeface="+mn-cs"/>
              </a:rPr>
              <a:t>UM E-MAIL MKT</a:t>
            </a:r>
          </a:p>
        </p:txBody>
      </p: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744415D8-8014-4A20-B370-4C61EC5B9F48}"/>
              </a:ext>
            </a:extLst>
          </p:cNvPr>
          <p:cNvGrpSpPr/>
          <p:nvPr/>
        </p:nvGrpSpPr>
        <p:grpSpPr>
          <a:xfrm>
            <a:off x="6683829" y="3303071"/>
            <a:ext cx="4887686" cy="108463"/>
            <a:chOff x="304865" y="2829806"/>
            <a:chExt cx="6565831" cy="145703"/>
          </a:xfrm>
          <a:gradFill>
            <a:gsLst>
              <a:gs pos="0">
                <a:srgbClr val="B91BA4">
                  <a:alpha val="0"/>
                </a:srgbClr>
              </a:gs>
              <a:gs pos="18000">
                <a:srgbClr val="B91BA4"/>
              </a:gs>
              <a:gs pos="61000">
                <a:srgbClr val="E62A7F"/>
              </a:gs>
              <a:gs pos="100000">
                <a:srgbClr val="E02520">
                  <a:alpha val="0"/>
                </a:srgbClr>
              </a:gs>
              <a:gs pos="83000">
                <a:srgbClr val="E02520"/>
              </a:gs>
            </a:gsLst>
            <a:lin ang="2700000" scaled="0"/>
          </a:gradFill>
        </p:grpSpPr>
        <p:sp>
          <p:nvSpPr>
            <p:cNvPr id="211" name="Freeform: Shape 210">
              <a:extLst>
                <a:ext uri="{FF2B5EF4-FFF2-40B4-BE49-F238E27FC236}">
                  <a16:creationId xmlns:a16="http://schemas.microsoft.com/office/drawing/2014/main" id="{1F288E9D-0F76-4D34-B764-E34CD5D4B277}"/>
                </a:ext>
              </a:extLst>
            </p:cNvPr>
            <p:cNvSpPr/>
            <p:nvPr/>
          </p:nvSpPr>
          <p:spPr>
            <a:xfrm>
              <a:off x="304865" y="2829806"/>
              <a:ext cx="133023" cy="145703"/>
            </a:xfrm>
            <a:custGeom>
              <a:avLst/>
              <a:gdLst>
                <a:gd name="connsiteX0" fmla="*/ 185523 w 498881"/>
                <a:gd name="connsiteY0" fmla="*/ 546434 h 546434"/>
                <a:gd name="connsiteX1" fmla="*/ 70521 w 498881"/>
                <a:gd name="connsiteY1" fmla="*/ 546434 h 546434"/>
                <a:gd name="connsiteX2" fmla="*/ 9260 w 498881"/>
                <a:gd name="connsiteY2" fmla="*/ 510740 h 546434"/>
                <a:gd name="connsiteX3" fmla="*/ 10113 w 498881"/>
                <a:gd name="connsiteY3" fmla="*/ 439804 h 546434"/>
                <a:gd name="connsiteX4" fmla="*/ 252900 w 498881"/>
                <a:gd name="connsiteY4" fmla="*/ 34240 h 546434"/>
                <a:gd name="connsiteX5" fmla="*/ 313308 w 498881"/>
                <a:gd name="connsiteY5" fmla="*/ 0 h 546434"/>
                <a:gd name="connsiteX6" fmla="*/ 428360 w 498881"/>
                <a:gd name="connsiteY6" fmla="*/ 0 h 546434"/>
                <a:gd name="connsiteX7" fmla="*/ 489621 w 498881"/>
                <a:gd name="connsiteY7" fmla="*/ 35694 h 546434"/>
                <a:gd name="connsiteX8" fmla="*/ 488769 w 498881"/>
                <a:gd name="connsiteY8" fmla="*/ 106630 h 546434"/>
                <a:gd name="connsiteX9" fmla="*/ 245982 w 498881"/>
                <a:gd name="connsiteY9" fmla="*/ 512194 h 546434"/>
                <a:gd name="connsiteX10" fmla="*/ 185573 w 498881"/>
                <a:gd name="connsiteY10" fmla="*/ 546434 h 546434"/>
                <a:gd name="connsiteX11" fmla="*/ 313359 w 498881"/>
                <a:gd name="connsiteY11" fmla="*/ 25066 h 546434"/>
                <a:gd name="connsiteX12" fmla="*/ 274456 w 498881"/>
                <a:gd name="connsiteY12" fmla="*/ 47124 h 546434"/>
                <a:gd name="connsiteX13" fmla="*/ 31569 w 498881"/>
                <a:gd name="connsiteY13" fmla="*/ 452688 h 546434"/>
                <a:gd name="connsiteX14" fmla="*/ 31017 w 498881"/>
                <a:gd name="connsiteY14" fmla="*/ 498358 h 546434"/>
                <a:gd name="connsiteX15" fmla="*/ 70471 w 498881"/>
                <a:gd name="connsiteY15" fmla="*/ 521368 h 546434"/>
                <a:gd name="connsiteX16" fmla="*/ 185523 w 498881"/>
                <a:gd name="connsiteY16" fmla="*/ 521368 h 546434"/>
                <a:gd name="connsiteX17" fmla="*/ 224425 w 498881"/>
                <a:gd name="connsiteY17" fmla="*/ 499310 h 546434"/>
                <a:gd name="connsiteX18" fmla="*/ 467313 w 498881"/>
                <a:gd name="connsiteY18" fmla="*/ 93746 h 546434"/>
                <a:gd name="connsiteX19" fmla="*/ 467864 w 498881"/>
                <a:gd name="connsiteY19" fmla="*/ 48076 h 546434"/>
                <a:gd name="connsiteX20" fmla="*/ 428411 w 498881"/>
                <a:gd name="connsiteY20" fmla="*/ 25066 h 546434"/>
                <a:gd name="connsiteX21" fmla="*/ 313359 w 49888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881" h="546434">
                  <a:moveTo>
                    <a:pt x="18552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00" y="34240"/>
                  </a:lnTo>
                  <a:cubicBezTo>
                    <a:pt x="265533" y="13134"/>
                    <a:pt x="288694" y="0"/>
                    <a:pt x="313308" y="0"/>
                  </a:cubicBezTo>
                  <a:lnTo>
                    <a:pt x="428360" y="0"/>
                  </a:lnTo>
                  <a:cubicBezTo>
                    <a:pt x="454078" y="0"/>
                    <a:pt x="476988" y="13335"/>
                    <a:pt x="489621" y="35694"/>
                  </a:cubicBezTo>
                  <a:cubicBezTo>
                    <a:pt x="502254" y="58052"/>
                    <a:pt x="501954" y="84572"/>
                    <a:pt x="48876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9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569" y="452688"/>
                  </a:lnTo>
                  <a:cubicBezTo>
                    <a:pt x="23047" y="466875"/>
                    <a:pt x="22846" y="483970"/>
                    <a:pt x="31017" y="498358"/>
                  </a:cubicBezTo>
                  <a:cubicBezTo>
                    <a:pt x="39189" y="512746"/>
                    <a:pt x="53928" y="521368"/>
                    <a:pt x="70471" y="521368"/>
                  </a:cubicBezTo>
                  <a:lnTo>
                    <a:pt x="185523" y="521368"/>
                  </a:lnTo>
                  <a:cubicBezTo>
                    <a:pt x="201365" y="521368"/>
                    <a:pt x="216304" y="512896"/>
                    <a:pt x="22442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12" name="Freeform: Shape 211">
              <a:extLst>
                <a:ext uri="{FF2B5EF4-FFF2-40B4-BE49-F238E27FC236}">
                  <a16:creationId xmlns:a16="http://schemas.microsoft.com/office/drawing/2014/main" id="{4548DA65-6214-43B6-AD63-09D9661A30DB}"/>
                </a:ext>
              </a:extLst>
            </p:cNvPr>
            <p:cNvSpPr/>
            <p:nvPr/>
          </p:nvSpPr>
          <p:spPr>
            <a:xfrm>
              <a:off x="406955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82 w 498970"/>
                <a:gd name="connsiteY18" fmla="*/ 93746 h 546434"/>
                <a:gd name="connsiteX19" fmla="*/ 467933 w 498970"/>
                <a:gd name="connsiteY19" fmla="*/ 48076 h 546434"/>
                <a:gd name="connsiteX20" fmla="*/ 428480 w 498970"/>
                <a:gd name="connsiteY20" fmla="*/ 25066 h 546434"/>
                <a:gd name="connsiteX21" fmla="*/ 31342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82" y="93746"/>
                  </a:lnTo>
                  <a:cubicBezTo>
                    <a:pt x="475904" y="79559"/>
                    <a:pt x="476105" y="62464"/>
                    <a:pt x="467933" y="48076"/>
                  </a:cubicBezTo>
                  <a:cubicBezTo>
                    <a:pt x="459762" y="33688"/>
                    <a:pt x="445023" y="25066"/>
                    <a:pt x="428480" y="25066"/>
                  </a:cubicBezTo>
                  <a:lnTo>
                    <a:pt x="31342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13" name="Freeform: Shape 212">
              <a:extLst>
                <a:ext uri="{FF2B5EF4-FFF2-40B4-BE49-F238E27FC236}">
                  <a16:creationId xmlns:a16="http://schemas.microsoft.com/office/drawing/2014/main" id="{6E1BD49D-CCBE-4A85-9F43-E35DBDD3CFB0}"/>
                </a:ext>
              </a:extLst>
            </p:cNvPr>
            <p:cNvSpPr/>
            <p:nvPr/>
          </p:nvSpPr>
          <p:spPr>
            <a:xfrm>
              <a:off x="509069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0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14" name="Freeform: Shape 213">
              <a:extLst>
                <a:ext uri="{FF2B5EF4-FFF2-40B4-BE49-F238E27FC236}">
                  <a16:creationId xmlns:a16="http://schemas.microsoft.com/office/drawing/2014/main" id="{83DA3740-15EB-49D5-993C-A8906BACF3CE}"/>
                </a:ext>
              </a:extLst>
            </p:cNvPr>
            <p:cNvSpPr/>
            <p:nvPr/>
          </p:nvSpPr>
          <p:spPr>
            <a:xfrm>
              <a:off x="611177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9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409 w 498931"/>
                <a:gd name="connsiteY11" fmla="*/ 25066 h 546434"/>
                <a:gd name="connsiteX12" fmla="*/ 274507 w 498931"/>
                <a:gd name="connsiteY12" fmla="*/ 47124 h 546434"/>
                <a:gd name="connsiteX13" fmla="*/ 31669 w 498931"/>
                <a:gd name="connsiteY13" fmla="*/ 452688 h 546434"/>
                <a:gd name="connsiteX14" fmla="*/ 31118 w 498931"/>
                <a:gd name="connsiteY14" fmla="*/ 498358 h 546434"/>
                <a:gd name="connsiteX15" fmla="*/ 70571 w 498931"/>
                <a:gd name="connsiteY15" fmla="*/ 521368 h 546434"/>
                <a:gd name="connsiteX16" fmla="*/ 185623 w 498931"/>
                <a:gd name="connsiteY16" fmla="*/ 521368 h 546434"/>
                <a:gd name="connsiteX17" fmla="*/ 224525 w 498931"/>
                <a:gd name="connsiteY17" fmla="*/ 499310 h 546434"/>
                <a:gd name="connsiteX18" fmla="*/ 467363 w 498931"/>
                <a:gd name="connsiteY18" fmla="*/ 93746 h 546434"/>
                <a:gd name="connsiteX19" fmla="*/ 467914 w 498931"/>
                <a:gd name="connsiteY19" fmla="*/ 48076 h 546434"/>
                <a:gd name="connsiteX20" fmla="*/ 428461 w 498931"/>
                <a:gd name="connsiteY20" fmla="*/ 25066 h 546434"/>
                <a:gd name="connsiteX21" fmla="*/ 313409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9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409" y="25066"/>
                  </a:moveTo>
                  <a:cubicBezTo>
                    <a:pt x="297567" y="25066"/>
                    <a:pt x="282628" y="33538"/>
                    <a:pt x="274507" y="47124"/>
                  </a:cubicBezTo>
                  <a:lnTo>
                    <a:pt x="31669" y="452688"/>
                  </a:lnTo>
                  <a:cubicBezTo>
                    <a:pt x="23147" y="466875"/>
                    <a:pt x="22946" y="483970"/>
                    <a:pt x="31118" y="498358"/>
                  </a:cubicBezTo>
                  <a:cubicBezTo>
                    <a:pt x="39289" y="512746"/>
                    <a:pt x="54028" y="521368"/>
                    <a:pt x="70571" y="521368"/>
                  </a:cubicBezTo>
                  <a:lnTo>
                    <a:pt x="185623" y="521368"/>
                  </a:lnTo>
                  <a:cubicBezTo>
                    <a:pt x="201465" y="521368"/>
                    <a:pt x="216404" y="512896"/>
                    <a:pt x="224525" y="499310"/>
                  </a:cubicBezTo>
                  <a:lnTo>
                    <a:pt x="467363" y="93746"/>
                  </a:lnTo>
                  <a:cubicBezTo>
                    <a:pt x="475885" y="79559"/>
                    <a:pt x="476086" y="62464"/>
                    <a:pt x="467914" y="48076"/>
                  </a:cubicBezTo>
                  <a:cubicBezTo>
                    <a:pt x="459743" y="33688"/>
                    <a:pt x="445004" y="25066"/>
                    <a:pt x="428461" y="25066"/>
                  </a:cubicBezTo>
                  <a:lnTo>
                    <a:pt x="31340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15" name="Freeform: Shape 214">
              <a:extLst>
                <a:ext uri="{FF2B5EF4-FFF2-40B4-BE49-F238E27FC236}">
                  <a16:creationId xmlns:a16="http://schemas.microsoft.com/office/drawing/2014/main" id="{D38E4906-14BC-4867-8250-9658DFCA7F88}"/>
                </a:ext>
              </a:extLst>
            </p:cNvPr>
            <p:cNvSpPr/>
            <p:nvPr/>
          </p:nvSpPr>
          <p:spPr>
            <a:xfrm>
              <a:off x="713280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4033893E-5A1A-4C54-98AD-0A9F3F6F1EAC}"/>
                </a:ext>
              </a:extLst>
            </p:cNvPr>
            <p:cNvSpPr/>
            <p:nvPr/>
          </p:nvSpPr>
          <p:spPr>
            <a:xfrm>
              <a:off x="815394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75D9A307-EE88-4C9E-895A-4D4425625535}"/>
                </a:ext>
              </a:extLst>
            </p:cNvPr>
            <p:cNvSpPr/>
            <p:nvPr/>
          </p:nvSpPr>
          <p:spPr>
            <a:xfrm>
              <a:off x="917502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9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9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9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9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9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5CD3B319-37AD-4DED-93B3-0DCA81BBBE09}"/>
                </a:ext>
              </a:extLst>
            </p:cNvPr>
            <p:cNvSpPr/>
            <p:nvPr/>
          </p:nvSpPr>
          <p:spPr>
            <a:xfrm>
              <a:off x="1019605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5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A4466266-F112-4DAB-A9CD-A1CE333FBE4F}"/>
                </a:ext>
              </a:extLst>
            </p:cNvPr>
            <p:cNvSpPr/>
            <p:nvPr/>
          </p:nvSpPr>
          <p:spPr>
            <a:xfrm>
              <a:off x="1121719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0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5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C1A30B4D-7FF4-412D-A917-24DEECACE66B}"/>
                </a:ext>
              </a:extLst>
            </p:cNvPr>
            <p:cNvSpPr/>
            <p:nvPr/>
          </p:nvSpPr>
          <p:spPr>
            <a:xfrm>
              <a:off x="1223827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E83EDF4A-7BBA-451E-96DD-F5C5E36C4611}"/>
                </a:ext>
              </a:extLst>
            </p:cNvPr>
            <p:cNvSpPr/>
            <p:nvPr/>
          </p:nvSpPr>
          <p:spPr>
            <a:xfrm>
              <a:off x="1325930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5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EA81E406-72E4-42E9-B00D-49C003259530}"/>
                </a:ext>
              </a:extLst>
            </p:cNvPr>
            <p:cNvSpPr/>
            <p:nvPr/>
          </p:nvSpPr>
          <p:spPr>
            <a:xfrm>
              <a:off x="1428044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5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0960511A-1854-4C91-8D6E-3781518FC145}"/>
                </a:ext>
              </a:extLst>
            </p:cNvPr>
            <p:cNvSpPr/>
            <p:nvPr/>
          </p:nvSpPr>
          <p:spPr>
            <a:xfrm>
              <a:off x="1530152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54D89D75-E6C3-4239-8316-D8851B0212A0}"/>
                </a:ext>
              </a:extLst>
            </p:cNvPr>
            <p:cNvSpPr/>
            <p:nvPr/>
          </p:nvSpPr>
          <p:spPr>
            <a:xfrm>
              <a:off x="1632255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1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1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1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6" y="483970"/>
                    <a:pt x="31087" y="498358"/>
                  </a:cubicBezTo>
                  <a:cubicBezTo>
                    <a:pt x="39258" y="512746"/>
                    <a:pt x="53997" y="521368"/>
                    <a:pt x="70541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FC67494B-75FA-4E31-B8BB-E7F7EB63C0B2}"/>
                </a:ext>
              </a:extLst>
            </p:cNvPr>
            <p:cNvSpPr/>
            <p:nvPr/>
          </p:nvSpPr>
          <p:spPr>
            <a:xfrm>
              <a:off x="1734369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311BAE90-A166-44C3-9720-599E59DB9898}"/>
                </a:ext>
              </a:extLst>
            </p:cNvPr>
            <p:cNvSpPr/>
            <p:nvPr/>
          </p:nvSpPr>
          <p:spPr>
            <a:xfrm>
              <a:off x="1836477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3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7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900850D2-0383-44A2-BA72-AF3F78677897}"/>
                </a:ext>
              </a:extLst>
            </p:cNvPr>
            <p:cNvSpPr/>
            <p:nvPr/>
          </p:nvSpPr>
          <p:spPr>
            <a:xfrm>
              <a:off x="1938580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2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65B180EF-B90D-4A04-B930-B7C504B2704D}"/>
                </a:ext>
              </a:extLst>
            </p:cNvPr>
            <p:cNvSpPr/>
            <p:nvPr/>
          </p:nvSpPr>
          <p:spPr>
            <a:xfrm>
              <a:off x="2040694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29" name="Freeform: Shape 228">
              <a:extLst>
                <a:ext uri="{FF2B5EF4-FFF2-40B4-BE49-F238E27FC236}">
                  <a16:creationId xmlns:a16="http://schemas.microsoft.com/office/drawing/2014/main" id="{4CC290F3-4143-4B03-AEE4-23EAE29594D3}"/>
                </a:ext>
              </a:extLst>
            </p:cNvPr>
            <p:cNvSpPr/>
            <p:nvPr/>
          </p:nvSpPr>
          <p:spPr>
            <a:xfrm>
              <a:off x="2142802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30" name="Freeform: Shape 229">
              <a:extLst>
                <a:ext uri="{FF2B5EF4-FFF2-40B4-BE49-F238E27FC236}">
                  <a16:creationId xmlns:a16="http://schemas.microsoft.com/office/drawing/2014/main" id="{15EF9BAD-79B8-4A07-9EAF-1A38ED8C5852}"/>
                </a:ext>
              </a:extLst>
            </p:cNvPr>
            <p:cNvSpPr/>
            <p:nvPr/>
          </p:nvSpPr>
          <p:spPr>
            <a:xfrm>
              <a:off x="2244905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31" name="Freeform: Shape 230">
              <a:extLst>
                <a:ext uri="{FF2B5EF4-FFF2-40B4-BE49-F238E27FC236}">
                  <a16:creationId xmlns:a16="http://schemas.microsoft.com/office/drawing/2014/main" id="{DFBA1652-0A6B-4D09-95D3-7BB328686909}"/>
                </a:ext>
              </a:extLst>
            </p:cNvPr>
            <p:cNvSpPr/>
            <p:nvPr/>
          </p:nvSpPr>
          <p:spPr>
            <a:xfrm>
              <a:off x="2347019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32" name="Freeform: Shape 231">
              <a:extLst>
                <a:ext uri="{FF2B5EF4-FFF2-40B4-BE49-F238E27FC236}">
                  <a16:creationId xmlns:a16="http://schemas.microsoft.com/office/drawing/2014/main" id="{2304588C-78D0-492A-BEAA-4A125838CB3D}"/>
                </a:ext>
              </a:extLst>
            </p:cNvPr>
            <p:cNvSpPr/>
            <p:nvPr/>
          </p:nvSpPr>
          <p:spPr>
            <a:xfrm>
              <a:off x="2449127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EECF0350-EC83-4E68-9645-B096E7CE7103}"/>
                </a:ext>
              </a:extLst>
            </p:cNvPr>
            <p:cNvSpPr/>
            <p:nvPr/>
          </p:nvSpPr>
          <p:spPr>
            <a:xfrm>
              <a:off x="2551230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5F115AC1-5297-49EE-865A-00747214E259}"/>
                </a:ext>
              </a:extLst>
            </p:cNvPr>
            <p:cNvSpPr/>
            <p:nvPr/>
          </p:nvSpPr>
          <p:spPr>
            <a:xfrm>
              <a:off x="2653344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575787F7-A685-4488-BB4F-6C8A01151D52}"/>
                </a:ext>
              </a:extLst>
            </p:cNvPr>
            <p:cNvSpPr/>
            <p:nvPr/>
          </p:nvSpPr>
          <p:spPr>
            <a:xfrm>
              <a:off x="2755452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DFB2DD02-51E7-4BA3-96D7-19E658480C76}"/>
                </a:ext>
              </a:extLst>
            </p:cNvPr>
            <p:cNvSpPr/>
            <p:nvPr/>
          </p:nvSpPr>
          <p:spPr>
            <a:xfrm>
              <a:off x="2857555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19AC1120-EDA1-4264-98DF-6A8A697D20B6}"/>
                </a:ext>
              </a:extLst>
            </p:cNvPr>
            <p:cNvSpPr/>
            <p:nvPr/>
          </p:nvSpPr>
          <p:spPr>
            <a:xfrm>
              <a:off x="2959669" y="2829806"/>
              <a:ext cx="133042" cy="145703"/>
            </a:xfrm>
            <a:custGeom>
              <a:avLst/>
              <a:gdLst>
                <a:gd name="connsiteX0" fmla="*/ 185592 w 498951"/>
                <a:gd name="connsiteY0" fmla="*/ 546434 h 546434"/>
                <a:gd name="connsiteX1" fmla="*/ 70540 w 498951"/>
                <a:gd name="connsiteY1" fmla="*/ 546434 h 546434"/>
                <a:gd name="connsiteX2" fmla="*/ 9280 w 498951"/>
                <a:gd name="connsiteY2" fmla="*/ 510740 h 546434"/>
                <a:gd name="connsiteX3" fmla="*/ 10131 w 498951"/>
                <a:gd name="connsiteY3" fmla="*/ 439804 h 546434"/>
                <a:gd name="connsiteX4" fmla="*/ 252969 w 498951"/>
                <a:gd name="connsiteY4" fmla="*/ 34240 h 546434"/>
                <a:gd name="connsiteX5" fmla="*/ 313378 w 498951"/>
                <a:gd name="connsiteY5" fmla="*/ 0 h 546434"/>
                <a:gd name="connsiteX6" fmla="*/ 428430 w 498951"/>
                <a:gd name="connsiteY6" fmla="*/ 0 h 546434"/>
                <a:gd name="connsiteX7" fmla="*/ 489691 w 498951"/>
                <a:gd name="connsiteY7" fmla="*/ 35694 h 546434"/>
                <a:gd name="connsiteX8" fmla="*/ 488838 w 498951"/>
                <a:gd name="connsiteY8" fmla="*/ 106630 h 546434"/>
                <a:gd name="connsiteX9" fmla="*/ 246001 w 498951"/>
                <a:gd name="connsiteY9" fmla="*/ 512194 h 546434"/>
                <a:gd name="connsiteX10" fmla="*/ 185592 w 498951"/>
                <a:gd name="connsiteY10" fmla="*/ 546434 h 546434"/>
                <a:gd name="connsiteX11" fmla="*/ 313378 w 498951"/>
                <a:gd name="connsiteY11" fmla="*/ 25066 h 546434"/>
                <a:gd name="connsiteX12" fmla="*/ 274476 w 498951"/>
                <a:gd name="connsiteY12" fmla="*/ 47124 h 546434"/>
                <a:gd name="connsiteX13" fmla="*/ 31638 w 498951"/>
                <a:gd name="connsiteY13" fmla="*/ 452688 h 546434"/>
                <a:gd name="connsiteX14" fmla="*/ 31087 w 498951"/>
                <a:gd name="connsiteY14" fmla="*/ 498358 h 546434"/>
                <a:gd name="connsiteX15" fmla="*/ 70540 w 498951"/>
                <a:gd name="connsiteY15" fmla="*/ 521368 h 546434"/>
                <a:gd name="connsiteX16" fmla="*/ 185592 w 498951"/>
                <a:gd name="connsiteY16" fmla="*/ 521368 h 546434"/>
                <a:gd name="connsiteX17" fmla="*/ 224494 w 498951"/>
                <a:gd name="connsiteY17" fmla="*/ 499310 h 546434"/>
                <a:gd name="connsiteX18" fmla="*/ 467331 w 498951"/>
                <a:gd name="connsiteY18" fmla="*/ 93746 h 546434"/>
                <a:gd name="connsiteX19" fmla="*/ 467883 w 498951"/>
                <a:gd name="connsiteY19" fmla="*/ 48076 h 546434"/>
                <a:gd name="connsiteX20" fmla="*/ 428430 w 498951"/>
                <a:gd name="connsiteY20" fmla="*/ 25066 h 546434"/>
                <a:gd name="connsiteX21" fmla="*/ 313378 w 49895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1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4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3A766957-5668-4863-B98A-6ABF9CCB74C1}"/>
                </a:ext>
              </a:extLst>
            </p:cNvPr>
            <p:cNvSpPr/>
            <p:nvPr/>
          </p:nvSpPr>
          <p:spPr>
            <a:xfrm>
              <a:off x="3061778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2 w 498931"/>
                <a:gd name="connsiteY3" fmla="*/ 439804 h 546434"/>
                <a:gd name="connsiteX4" fmla="*/ 252949 w 498931"/>
                <a:gd name="connsiteY4" fmla="*/ 34240 h 546434"/>
                <a:gd name="connsiteX5" fmla="*/ 313358 w 498931"/>
                <a:gd name="connsiteY5" fmla="*/ 0 h 546434"/>
                <a:gd name="connsiteX6" fmla="*/ 428410 w 498931"/>
                <a:gd name="connsiteY6" fmla="*/ 0 h 546434"/>
                <a:gd name="connsiteX7" fmla="*/ 489672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7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2 w 498931"/>
                <a:gd name="connsiteY18" fmla="*/ 93746 h 546434"/>
                <a:gd name="connsiteX19" fmla="*/ 467864 w 498931"/>
                <a:gd name="connsiteY19" fmla="*/ 48076 h 546434"/>
                <a:gd name="connsiteX20" fmla="*/ 428410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49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0" y="0"/>
                  </a:lnTo>
                  <a:cubicBezTo>
                    <a:pt x="454128" y="0"/>
                    <a:pt x="477038" y="13335"/>
                    <a:pt x="489672" y="35694"/>
                  </a:cubicBezTo>
                  <a:cubicBezTo>
                    <a:pt x="502305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8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7" y="498358"/>
                  </a:cubicBezTo>
                  <a:cubicBezTo>
                    <a:pt x="39239" y="512746"/>
                    <a:pt x="53977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2" y="93746"/>
                  </a:lnTo>
                  <a:cubicBezTo>
                    <a:pt x="475835" y="79559"/>
                    <a:pt x="476035" y="62464"/>
                    <a:pt x="467864" y="48076"/>
                  </a:cubicBezTo>
                  <a:cubicBezTo>
                    <a:pt x="459693" y="33688"/>
                    <a:pt x="444954" y="25066"/>
                    <a:pt x="428410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A59992A8-54AE-4AAB-B570-A1A8F6029E96}"/>
                </a:ext>
              </a:extLst>
            </p:cNvPr>
            <p:cNvSpPr/>
            <p:nvPr/>
          </p:nvSpPr>
          <p:spPr>
            <a:xfrm>
              <a:off x="316388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70 w 498970"/>
                <a:gd name="connsiteY4" fmla="*/ 34240 h 546434"/>
                <a:gd name="connsiteX5" fmla="*/ 313377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7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1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7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DFA18379-F75F-407E-AA7B-75D6F494A511}"/>
                </a:ext>
              </a:extLst>
            </p:cNvPr>
            <p:cNvSpPr/>
            <p:nvPr/>
          </p:nvSpPr>
          <p:spPr>
            <a:xfrm>
              <a:off x="3265995" y="2829806"/>
              <a:ext cx="133042" cy="145703"/>
            </a:xfrm>
            <a:custGeom>
              <a:avLst/>
              <a:gdLst>
                <a:gd name="connsiteX0" fmla="*/ 185592 w 498951"/>
                <a:gd name="connsiteY0" fmla="*/ 546434 h 546434"/>
                <a:gd name="connsiteX1" fmla="*/ 70540 w 498951"/>
                <a:gd name="connsiteY1" fmla="*/ 546434 h 546434"/>
                <a:gd name="connsiteX2" fmla="*/ 9280 w 498951"/>
                <a:gd name="connsiteY2" fmla="*/ 510740 h 546434"/>
                <a:gd name="connsiteX3" fmla="*/ 10131 w 498951"/>
                <a:gd name="connsiteY3" fmla="*/ 439804 h 546434"/>
                <a:gd name="connsiteX4" fmla="*/ 252970 w 498951"/>
                <a:gd name="connsiteY4" fmla="*/ 34240 h 546434"/>
                <a:gd name="connsiteX5" fmla="*/ 313377 w 498951"/>
                <a:gd name="connsiteY5" fmla="*/ 0 h 546434"/>
                <a:gd name="connsiteX6" fmla="*/ 428430 w 498951"/>
                <a:gd name="connsiteY6" fmla="*/ 0 h 546434"/>
                <a:gd name="connsiteX7" fmla="*/ 489691 w 498951"/>
                <a:gd name="connsiteY7" fmla="*/ 35694 h 546434"/>
                <a:gd name="connsiteX8" fmla="*/ 488838 w 498951"/>
                <a:gd name="connsiteY8" fmla="*/ 106630 h 546434"/>
                <a:gd name="connsiteX9" fmla="*/ 246001 w 498951"/>
                <a:gd name="connsiteY9" fmla="*/ 512194 h 546434"/>
                <a:gd name="connsiteX10" fmla="*/ 185592 w 498951"/>
                <a:gd name="connsiteY10" fmla="*/ 546434 h 546434"/>
                <a:gd name="connsiteX11" fmla="*/ 313377 w 498951"/>
                <a:gd name="connsiteY11" fmla="*/ 25066 h 546434"/>
                <a:gd name="connsiteX12" fmla="*/ 274475 w 498951"/>
                <a:gd name="connsiteY12" fmla="*/ 47124 h 546434"/>
                <a:gd name="connsiteX13" fmla="*/ 31638 w 498951"/>
                <a:gd name="connsiteY13" fmla="*/ 452688 h 546434"/>
                <a:gd name="connsiteX14" fmla="*/ 31087 w 498951"/>
                <a:gd name="connsiteY14" fmla="*/ 498358 h 546434"/>
                <a:gd name="connsiteX15" fmla="*/ 70540 w 498951"/>
                <a:gd name="connsiteY15" fmla="*/ 521368 h 546434"/>
                <a:gd name="connsiteX16" fmla="*/ 185592 w 498951"/>
                <a:gd name="connsiteY16" fmla="*/ 521368 h 546434"/>
                <a:gd name="connsiteX17" fmla="*/ 224494 w 498951"/>
                <a:gd name="connsiteY17" fmla="*/ 499310 h 546434"/>
                <a:gd name="connsiteX18" fmla="*/ 467331 w 498951"/>
                <a:gd name="connsiteY18" fmla="*/ 93746 h 546434"/>
                <a:gd name="connsiteX19" fmla="*/ 467883 w 498951"/>
                <a:gd name="connsiteY19" fmla="*/ 48076 h 546434"/>
                <a:gd name="connsiteX20" fmla="*/ 428430 w 498951"/>
                <a:gd name="connsiteY20" fmla="*/ 25066 h 546434"/>
                <a:gd name="connsiteX21" fmla="*/ 313377 w 49895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1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5340C8FD-679F-4064-890D-1980375D4F9D}"/>
                </a:ext>
              </a:extLst>
            </p:cNvPr>
            <p:cNvSpPr/>
            <p:nvPr/>
          </p:nvSpPr>
          <p:spPr>
            <a:xfrm>
              <a:off x="3368104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2 w 498931"/>
                <a:gd name="connsiteY3" fmla="*/ 439804 h 546434"/>
                <a:gd name="connsiteX4" fmla="*/ 252951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2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2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1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2" y="35694"/>
                  </a:cubicBezTo>
                  <a:cubicBezTo>
                    <a:pt x="502305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8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7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2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04475C50-563C-4AA3-B9D7-9B0E4275C9C8}"/>
                </a:ext>
              </a:extLst>
            </p:cNvPr>
            <p:cNvSpPr/>
            <p:nvPr/>
          </p:nvSpPr>
          <p:spPr>
            <a:xfrm>
              <a:off x="3470207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70 w 498970"/>
                <a:gd name="connsiteY4" fmla="*/ 34240 h 546434"/>
                <a:gd name="connsiteX5" fmla="*/ 313377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7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7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CB217EF2-2E61-47C0-9E57-B90BFDB085E4}"/>
                </a:ext>
              </a:extLst>
            </p:cNvPr>
            <p:cNvSpPr/>
            <p:nvPr/>
          </p:nvSpPr>
          <p:spPr>
            <a:xfrm>
              <a:off x="3572321" y="2829806"/>
              <a:ext cx="133023" cy="145703"/>
            </a:xfrm>
            <a:custGeom>
              <a:avLst/>
              <a:gdLst>
                <a:gd name="connsiteX0" fmla="*/ 185523 w 498881"/>
                <a:gd name="connsiteY0" fmla="*/ 546434 h 546434"/>
                <a:gd name="connsiteX1" fmla="*/ 70521 w 498881"/>
                <a:gd name="connsiteY1" fmla="*/ 546434 h 546434"/>
                <a:gd name="connsiteX2" fmla="*/ 9260 w 498881"/>
                <a:gd name="connsiteY2" fmla="*/ 510740 h 546434"/>
                <a:gd name="connsiteX3" fmla="*/ 10113 w 498881"/>
                <a:gd name="connsiteY3" fmla="*/ 439804 h 546434"/>
                <a:gd name="connsiteX4" fmla="*/ 252900 w 498881"/>
                <a:gd name="connsiteY4" fmla="*/ 34240 h 546434"/>
                <a:gd name="connsiteX5" fmla="*/ 313308 w 498881"/>
                <a:gd name="connsiteY5" fmla="*/ 0 h 546434"/>
                <a:gd name="connsiteX6" fmla="*/ 428360 w 498881"/>
                <a:gd name="connsiteY6" fmla="*/ 0 h 546434"/>
                <a:gd name="connsiteX7" fmla="*/ 489621 w 498881"/>
                <a:gd name="connsiteY7" fmla="*/ 35694 h 546434"/>
                <a:gd name="connsiteX8" fmla="*/ 488769 w 498881"/>
                <a:gd name="connsiteY8" fmla="*/ 106630 h 546434"/>
                <a:gd name="connsiteX9" fmla="*/ 245982 w 498881"/>
                <a:gd name="connsiteY9" fmla="*/ 512194 h 546434"/>
                <a:gd name="connsiteX10" fmla="*/ 185573 w 498881"/>
                <a:gd name="connsiteY10" fmla="*/ 546434 h 546434"/>
                <a:gd name="connsiteX11" fmla="*/ 313359 w 498881"/>
                <a:gd name="connsiteY11" fmla="*/ 25066 h 546434"/>
                <a:gd name="connsiteX12" fmla="*/ 274456 w 498881"/>
                <a:gd name="connsiteY12" fmla="*/ 47124 h 546434"/>
                <a:gd name="connsiteX13" fmla="*/ 31569 w 498881"/>
                <a:gd name="connsiteY13" fmla="*/ 452688 h 546434"/>
                <a:gd name="connsiteX14" fmla="*/ 31017 w 498881"/>
                <a:gd name="connsiteY14" fmla="*/ 498358 h 546434"/>
                <a:gd name="connsiteX15" fmla="*/ 70471 w 498881"/>
                <a:gd name="connsiteY15" fmla="*/ 521368 h 546434"/>
                <a:gd name="connsiteX16" fmla="*/ 185523 w 498881"/>
                <a:gd name="connsiteY16" fmla="*/ 521368 h 546434"/>
                <a:gd name="connsiteX17" fmla="*/ 224425 w 498881"/>
                <a:gd name="connsiteY17" fmla="*/ 499310 h 546434"/>
                <a:gd name="connsiteX18" fmla="*/ 467313 w 498881"/>
                <a:gd name="connsiteY18" fmla="*/ 93746 h 546434"/>
                <a:gd name="connsiteX19" fmla="*/ 467864 w 498881"/>
                <a:gd name="connsiteY19" fmla="*/ 48076 h 546434"/>
                <a:gd name="connsiteX20" fmla="*/ 428411 w 498881"/>
                <a:gd name="connsiteY20" fmla="*/ 25066 h 546434"/>
                <a:gd name="connsiteX21" fmla="*/ 313359 w 49888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881" h="546434">
                  <a:moveTo>
                    <a:pt x="18552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00" y="34240"/>
                  </a:lnTo>
                  <a:cubicBezTo>
                    <a:pt x="265533" y="13134"/>
                    <a:pt x="288694" y="0"/>
                    <a:pt x="313308" y="0"/>
                  </a:cubicBezTo>
                  <a:lnTo>
                    <a:pt x="428360" y="0"/>
                  </a:lnTo>
                  <a:cubicBezTo>
                    <a:pt x="454078" y="0"/>
                    <a:pt x="476988" y="13335"/>
                    <a:pt x="489621" y="35694"/>
                  </a:cubicBezTo>
                  <a:cubicBezTo>
                    <a:pt x="502254" y="58052"/>
                    <a:pt x="501954" y="84572"/>
                    <a:pt x="48876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9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569" y="452688"/>
                  </a:lnTo>
                  <a:cubicBezTo>
                    <a:pt x="23047" y="466875"/>
                    <a:pt x="22846" y="483970"/>
                    <a:pt x="31017" y="498358"/>
                  </a:cubicBezTo>
                  <a:cubicBezTo>
                    <a:pt x="39189" y="512746"/>
                    <a:pt x="53928" y="521368"/>
                    <a:pt x="70471" y="521368"/>
                  </a:cubicBezTo>
                  <a:lnTo>
                    <a:pt x="185523" y="521368"/>
                  </a:lnTo>
                  <a:cubicBezTo>
                    <a:pt x="201365" y="521368"/>
                    <a:pt x="216304" y="512896"/>
                    <a:pt x="22442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15C19DC0-4411-4097-B319-B20A32650792}"/>
                </a:ext>
              </a:extLst>
            </p:cNvPr>
            <p:cNvSpPr/>
            <p:nvPr/>
          </p:nvSpPr>
          <p:spPr>
            <a:xfrm>
              <a:off x="367441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82 w 498970"/>
                <a:gd name="connsiteY18" fmla="*/ 93746 h 546434"/>
                <a:gd name="connsiteX19" fmla="*/ 467933 w 498970"/>
                <a:gd name="connsiteY19" fmla="*/ 48076 h 546434"/>
                <a:gd name="connsiteX20" fmla="*/ 428480 w 498970"/>
                <a:gd name="connsiteY20" fmla="*/ 25066 h 546434"/>
                <a:gd name="connsiteX21" fmla="*/ 31342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82" y="93746"/>
                  </a:lnTo>
                  <a:cubicBezTo>
                    <a:pt x="475904" y="79559"/>
                    <a:pt x="476105" y="62464"/>
                    <a:pt x="467933" y="48076"/>
                  </a:cubicBezTo>
                  <a:cubicBezTo>
                    <a:pt x="459762" y="33688"/>
                    <a:pt x="445023" y="25066"/>
                    <a:pt x="428480" y="25066"/>
                  </a:cubicBezTo>
                  <a:lnTo>
                    <a:pt x="31342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559F8605-0D55-49A2-B2D2-C8BCC1DBE915}"/>
                </a:ext>
              </a:extLst>
            </p:cNvPr>
            <p:cNvSpPr/>
            <p:nvPr/>
          </p:nvSpPr>
          <p:spPr>
            <a:xfrm>
              <a:off x="3776525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0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1557C27D-EC40-4BA7-82D7-6C9EA23BA7CA}"/>
                </a:ext>
              </a:extLst>
            </p:cNvPr>
            <p:cNvSpPr/>
            <p:nvPr/>
          </p:nvSpPr>
          <p:spPr>
            <a:xfrm>
              <a:off x="3878633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9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409 w 498931"/>
                <a:gd name="connsiteY11" fmla="*/ 25066 h 546434"/>
                <a:gd name="connsiteX12" fmla="*/ 274507 w 498931"/>
                <a:gd name="connsiteY12" fmla="*/ 47124 h 546434"/>
                <a:gd name="connsiteX13" fmla="*/ 31669 w 498931"/>
                <a:gd name="connsiteY13" fmla="*/ 452688 h 546434"/>
                <a:gd name="connsiteX14" fmla="*/ 31118 w 498931"/>
                <a:gd name="connsiteY14" fmla="*/ 498358 h 546434"/>
                <a:gd name="connsiteX15" fmla="*/ 70571 w 498931"/>
                <a:gd name="connsiteY15" fmla="*/ 521368 h 546434"/>
                <a:gd name="connsiteX16" fmla="*/ 185623 w 498931"/>
                <a:gd name="connsiteY16" fmla="*/ 521368 h 546434"/>
                <a:gd name="connsiteX17" fmla="*/ 224525 w 498931"/>
                <a:gd name="connsiteY17" fmla="*/ 499310 h 546434"/>
                <a:gd name="connsiteX18" fmla="*/ 467363 w 498931"/>
                <a:gd name="connsiteY18" fmla="*/ 93746 h 546434"/>
                <a:gd name="connsiteX19" fmla="*/ 467914 w 498931"/>
                <a:gd name="connsiteY19" fmla="*/ 48076 h 546434"/>
                <a:gd name="connsiteX20" fmla="*/ 428461 w 498931"/>
                <a:gd name="connsiteY20" fmla="*/ 25066 h 546434"/>
                <a:gd name="connsiteX21" fmla="*/ 313409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9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409" y="25066"/>
                  </a:moveTo>
                  <a:cubicBezTo>
                    <a:pt x="297567" y="25066"/>
                    <a:pt x="282628" y="33538"/>
                    <a:pt x="274507" y="47124"/>
                  </a:cubicBezTo>
                  <a:lnTo>
                    <a:pt x="31669" y="452688"/>
                  </a:lnTo>
                  <a:cubicBezTo>
                    <a:pt x="23147" y="466875"/>
                    <a:pt x="22946" y="483970"/>
                    <a:pt x="31118" y="498358"/>
                  </a:cubicBezTo>
                  <a:cubicBezTo>
                    <a:pt x="39289" y="512746"/>
                    <a:pt x="54028" y="521368"/>
                    <a:pt x="70571" y="521368"/>
                  </a:cubicBezTo>
                  <a:lnTo>
                    <a:pt x="185623" y="521368"/>
                  </a:lnTo>
                  <a:cubicBezTo>
                    <a:pt x="201465" y="521368"/>
                    <a:pt x="216404" y="512896"/>
                    <a:pt x="224525" y="499310"/>
                  </a:cubicBezTo>
                  <a:lnTo>
                    <a:pt x="467363" y="93746"/>
                  </a:lnTo>
                  <a:cubicBezTo>
                    <a:pt x="475885" y="79559"/>
                    <a:pt x="476086" y="62464"/>
                    <a:pt x="467914" y="48076"/>
                  </a:cubicBezTo>
                  <a:cubicBezTo>
                    <a:pt x="459743" y="33688"/>
                    <a:pt x="445004" y="25066"/>
                    <a:pt x="428461" y="25066"/>
                  </a:cubicBezTo>
                  <a:lnTo>
                    <a:pt x="31340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5B5A5486-5478-4B1C-BF72-9AFB30AAD00A}"/>
                </a:ext>
              </a:extLst>
            </p:cNvPr>
            <p:cNvSpPr/>
            <p:nvPr/>
          </p:nvSpPr>
          <p:spPr>
            <a:xfrm>
              <a:off x="3980736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A631D808-2391-4EB8-8DEC-0F57CE7E89A9}"/>
                </a:ext>
              </a:extLst>
            </p:cNvPr>
            <p:cNvSpPr/>
            <p:nvPr/>
          </p:nvSpPr>
          <p:spPr>
            <a:xfrm>
              <a:off x="4082850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A00A25E6-FFC5-4835-94ED-FBFE50F0B614}"/>
                </a:ext>
              </a:extLst>
            </p:cNvPr>
            <p:cNvSpPr/>
            <p:nvPr/>
          </p:nvSpPr>
          <p:spPr>
            <a:xfrm>
              <a:off x="4184958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9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9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9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9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9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C2E1CB99-CF0F-4976-B0C8-695DE4EC0150}"/>
                </a:ext>
              </a:extLst>
            </p:cNvPr>
            <p:cNvSpPr/>
            <p:nvPr/>
          </p:nvSpPr>
          <p:spPr>
            <a:xfrm>
              <a:off x="428706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5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F1D53449-A3BE-4066-970D-70003700266B}"/>
                </a:ext>
              </a:extLst>
            </p:cNvPr>
            <p:cNvSpPr/>
            <p:nvPr/>
          </p:nvSpPr>
          <p:spPr>
            <a:xfrm>
              <a:off x="4389175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0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5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FD075BA9-DC79-437B-81BB-4533C9979115}"/>
                </a:ext>
              </a:extLst>
            </p:cNvPr>
            <p:cNvSpPr/>
            <p:nvPr/>
          </p:nvSpPr>
          <p:spPr>
            <a:xfrm>
              <a:off x="4491283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016D0C62-2369-4CA8-BABC-E1853BE010B8}"/>
                </a:ext>
              </a:extLst>
            </p:cNvPr>
            <p:cNvSpPr/>
            <p:nvPr/>
          </p:nvSpPr>
          <p:spPr>
            <a:xfrm>
              <a:off x="4593386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5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7D6BBF54-1485-4F5F-B4C8-3211D85B3D3A}"/>
                </a:ext>
              </a:extLst>
            </p:cNvPr>
            <p:cNvSpPr/>
            <p:nvPr/>
          </p:nvSpPr>
          <p:spPr>
            <a:xfrm>
              <a:off x="4695500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5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DCCA717F-E164-4136-96E3-49FF646B5723}"/>
                </a:ext>
              </a:extLst>
            </p:cNvPr>
            <p:cNvSpPr/>
            <p:nvPr/>
          </p:nvSpPr>
          <p:spPr>
            <a:xfrm>
              <a:off x="4797608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3E54B502-279A-4BF2-8E57-B8E29E986F30}"/>
                </a:ext>
              </a:extLst>
            </p:cNvPr>
            <p:cNvSpPr/>
            <p:nvPr/>
          </p:nvSpPr>
          <p:spPr>
            <a:xfrm>
              <a:off x="489971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1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1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1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6" y="483970"/>
                    <a:pt x="31087" y="498358"/>
                  </a:cubicBezTo>
                  <a:cubicBezTo>
                    <a:pt x="39258" y="512746"/>
                    <a:pt x="53997" y="521368"/>
                    <a:pt x="70541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839DE5E5-15C4-45A5-8974-89486512CC62}"/>
                </a:ext>
              </a:extLst>
            </p:cNvPr>
            <p:cNvSpPr/>
            <p:nvPr/>
          </p:nvSpPr>
          <p:spPr>
            <a:xfrm>
              <a:off x="5001825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F79FBFE4-0EA9-4827-9D07-14704CBAFCA2}"/>
                </a:ext>
              </a:extLst>
            </p:cNvPr>
            <p:cNvSpPr/>
            <p:nvPr/>
          </p:nvSpPr>
          <p:spPr>
            <a:xfrm>
              <a:off x="5103933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3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7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11D33409-84AA-4FB2-8831-73E51FC62FCE}"/>
                </a:ext>
              </a:extLst>
            </p:cNvPr>
            <p:cNvSpPr/>
            <p:nvPr/>
          </p:nvSpPr>
          <p:spPr>
            <a:xfrm>
              <a:off x="5206036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2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D2107E4B-0D08-4FC5-A720-EB872BD44A99}"/>
                </a:ext>
              </a:extLst>
            </p:cNvPr>
            <p:cNvSpPr/>
            <p:nvPr/>
          </p:nvSpPr>
          <p:spPr>
            <a:xfrm>
              <a:off x="5308150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9A83284F-EA40-49B2-8618-A993C4DF7ED0}"/>
                </a:ext>
              </a:extLst>
            </p:cNvPr>
            <p:cNvSpPr/>
            <p:nvPr/>
          </p:nvSpPr>
          <p:spPr>
            <a:xfrm>
              <a:off x="5410258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6DFC679A-BD3E-40DA-8A31-FE52987C6447}"/>
                </a:ext>
              </a:extLst>
            </p:cNvPr>
            <p:cNvSpPr/>
            <p:nvPr/>
          </p:nvSpPr>
          <p:spPr>
            <a:xfrm>
              <a:off x="551236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7D0CBB54-B763-4A9C-8D8D-E8ED349B8E12}"/>
                </a:ext>
              </a:extLst>
            </p:cNvPr>
            <p:cNvSpPr/>
            <p:nvPr/>
          </p:nvSpPr>
          <p:spPr>
            <a:xfrm>
              <a:off x="5614475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2DD814BC-BFB9-4213-B813-ECE1525E2B65}"/>
                </a:ext>
              </a:extLst>
            </p:cNvPr>
            <p:cNvSpPr/>
            <p:nvPr/>
          </p:nvSpPr>
          <p:spPr>
            <a:xfrm>
              <a:off x="5716583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C01D14E3-EEC2-4244-95D3-2E9E71FE040D}"/>
                </a:ext>
              </a:extLst>
            </p:cNvPr>
            <p:cNvSpPr/>
            <p:nvPr/>
          </p:nvSpPr>
          <p:spPr>
            <a:xfrm>
              <a:off x="5818686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D1610524-69E5-47F1-8491-D1943CE11BB4}"/>
                </a:ext>
              </a:extLst>
            </p:cNvPr>
            <p:cNvSpPr/>
            <p:nvPr/>
          </p:nvSpPr>
          <p:spPr>
            <a:xfrm>
              <a:off x="5920800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D24449EB-CF30-4717-9F61-9EA16492794A}"/>
                </a:ext>
              </a:extLst>
            </p:cNvPr>
            <p:cNvSpPr/>
            <p:nvPr/>
          </p:nvSpPr>
          <p:spPr>
            <a:xfrm>
              <a:off x="6022908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081CF63E-0AE7-4DAF-8E8D-1F7E98393FB1}"/>
                </a:ext>
              </a:extLst>
            </p:cNvPr>
            <p:cNvSpPr/>
            <p:nvPr/>
          </p:nvSpPr>
          <p:spPr>
            <a:xfrm>
              <a:off x="612501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1F4896E3-E3D1-400E-933B-23C82CC2276A}"/>
                </a:ext>
              </a:extLst>
            </p:cNvPr>
            <p:cNvSpPr/>
            <p:nvPr/>
          </p:nvSpPr>
          <p:spPr>
            <a:xfrm>
              <a:off x="6227125" y="2829806"/>
              <a:ext cx="133042" cy="145703"/>
            </a:xfrm>
            <a:custGeom>
              <a:avLst/>
              <a:gdLst>
                <a:gd name="connsiteX0" fmla="*/ 185592 w 498951"/>
                <a:gd name="connsiteY0" fmla="*/ 546434 h 546434"/>
                <a:gd name="connsiteX1" fmla="*/ 70540 w 498951"/>
                <a:gd name="connsiteY1" fmla="*/ 546434 h 546434"/>
                <a:gd name="connsiteX2" fmla="*/ 9280 w 498951"/>
                <a:gd name="connsiteY2" fmla="*/ 510740 h 546434"/>
                <a:gd name="connsiteX3" fmla="*/ 10131 w 498951"/>
                <a:gd name="connsiteY3" fmla="*/ 439804 h 546434"/>
                <a:gd name="connsiteX4" fmla="*/ 252969 w 498951"/>
                <a:gd name="connsiteY4" fmla="*/ 34240 h 546434"/>
                <a:gd name="connsiteX5" fmla="*/ 313378 w 498951"/>
                <a:gd name="connsiteY5" fmla="*/ 0 h 546434"/>
                <a:gd name="connsiteX6" fmla="*/ 428430 w 498951"/>
                <a:gd name="connsiteY6" fmla="*/ 0 h 546434"/>
                <a:gd name="connsiteX7" fmla="*/ 489691 w 498951"/>
                <a:gd name="connsiteY7" fmla="*/ 35694 h 546434"/>
                <a:gd name="connsiteX8" fmla="*/ 488838 w 498951"/>
                <a:gd name="connsiteY8" fmla="*/ 106630 h 546434"/>
                <a:gd name="connsiteX9" fmla="*/ 246001 w 498951"/>
                <a:gd name="connsiteY9" fmla="*/ 512194 h 546434"/>
                <a:gd name="connsiteX10" fmla="*/ 185592 w 498951"/>
                <a:gd name="connsiteY10" fmla="*/ 546434 h 546434"/>
                <a:gd name="connsiteX11" fmla="*/ 313378 w 498951"/>
                <a:gd name="connsiteY11" fmla="*/ 25066 h 546434"/>
                <a:gd name="connsiteX12" fmla="*/ 274476 w 498951"/>
                <a:gd name="connsiteY12" fmla="*/ 47124 h 546434"/>
                <a:gd name="connsiteX13" fmla="*/ 31638 w 498951"/>
                <a:gd name="connsiteY13" fmla="*/ 452688 h 546434"/>
                <a:gd name="connsiteX14" fmla="*/ 31087 w 498951"/>
                <a:gd name="connsiteY14" fmla="*/ 498358 h 546434"/>
                <a:gd name="connsiteX15" fmla="*/ 70540 w 498951"/>
                <a:gd name="connsiteY15" fmla="*/ 521368 h 546434"/>
                <a:gd name="connsiteX16" fmla="*/ 185592 w 498951"/>
                <a:gd name="connsiteY16" fmla="*/ 521368 h 546434"/>
                <a:gd name="connsiteX17" fmla="*/ 224494 w 498951"/>
                <a:gd name="connsiteY17" fmla="*/ 499310 h 546434"/>
                <a:gd name="connsiteX18" fmla="*/ 467331 w 498951"/>
                <a:gd name="connsiteY18" fmla="*/ 93746 h 546434"/>
                <a:gd name="connsiteX19" fmla="*/ 467883 w 498951"/>
                <a:gd name="connsiteY19" fmla="*/ 48076 h 546434"/>
                <a:gd name="connsiteX20" fmla="*/ 428430 w 498951"/>
                <a:gd name="connsiteY20" fmla="*/ 25066 h 546434"/>
                <a:gd name="connsiteX21" fmla="*/ 313378 w 49895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1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4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3E352830-AD1F-4673-8E5A-18C152FD4041}"/>
                </a:ext>
              </a:extLst>
            </p:cNvPr>
            <p:cNvSpPr/>
            <p:nvPr/>
          </p:nvSpPr>
          <p:spPr>
            <a:xfrm>
              <a:off x="6329234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2 w 498931"/>
                <a:gd name="connsiteY3" fmla="*/ 439804 h 546434"/>
                <a:gd name="connsiteX4" fmla="*/ 252949 w 498931"/>
                <a:gd name="connsiteY4" fmla="*/ 34240 h 546434"/>
                <a:gd name="connsiteX5" fmla="*/ 313358 w 498931"/>
                <a:gd name="connsiteY5" fmla="*/ 0 h 546434"/>
                <a:gd name="connsiteX6" fmla="*/ 428410 w 498931"/>
                <a:gd name="connsiteY6" fmla="*/ 0 h 546434"/>
                <a:gd name="connsiteX7" fmla="*/ 489672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7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2 w 498931"/>
                <a:gd name="connsiteY18" fmla="*/ 93746 h 546434"/>
                <a:gd name="connsiteX19" fmla="*/ 467864 w 498931"/>
                <a:gd name="connsiteY19" fmla="*/ 48076 h 546434"/>
                <a:gd name="connsiteX20" fmla="*/ 428410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49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0" y="0"/>
                  </a:lnTo>
                  <a:cubicBezTo>
                    <a:pt x="454128" y="0"/>
                    <a:pt x="477038" y="13335"/>
                    <a:pt x="489672" y="35694"/>
                  </a:cubicBezTo>
                  <a:cubicBezTo>
                    <a:pt x="502305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8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7" y="498358"/>
                  </a:cubicBezTo>
                  <a:cubicBezTo>
                    <a:pt x="39239" y="512746"/>
                    <a:pt x="53977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2" y="93746"/>
                  </a:lnTo>
                  <a:cubicBezTo>
                    <a:pt x="475835" y="79559"/>
                    <a:pt x="476035" y="62464"/>
                    <a:pt x="467864" y="48076"/>
                  </a:cubicBezTo>
                  <a:cubicBezTo>
                    <a:pt x="459693" y="33688"/>
                    <a:pt x="444954" y="25066"/>
                    <a:pt x="428410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A4ECC82A-38A9-4B98-99E1-0099DFE3A974}"/>
                </a:ext>
              </a:extLst>
            </p:cNvPr>
            <p:cNvSpPr/>
            <p:nvPr/>
          </p:nvSpPr>
          <p:spPr>
            <a:xfrm>
              <a:off x="6431337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70 w 498970"/>
                <a:gd name="connsiteY4" fmla="*/ 34240 h 546434"/>
                <a:gd name="connsiteX5" fmla="*/ 313377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7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1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7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D2969519-C2B8-4DF9-8A8F-BA98770B8345}"/>
                </a:ext>
              </a:extLst>
            </p:cNvPr>
            <p:cNvSpPr/>
            <p:nvPr/>
          </p:nvSpPr>
          <p:spPr>
            <a:xfrm>
              <a:off x="6533451" y="2829806"/>
              <a:ext cx="133042" cy="145703"/>
            </a:xfrm>
            <a:custGeom>
              <a:avLst/>
              <a:gdLst>
                <a:gd name="connsiteX0" fmla="*/ 185592 w 498951"/>
                <a:gd name="connsiteY0" fmla="*/ 546434 h 546434"/>
                <a:gd name="connsiteX1" fmla="*/ 70540 w 498951"/>
                <a:gd name="connsiteY1" fmla="*/ 546434 h 546434"/>
                <a:gd name="connsiteX2" fmla="*/ 9280 w 498951"/>
                <a:gd name="connsiteY2" fmla="*/ 510740 h 546434"/>
                <a:gd name="connsiteX3" fmla="*/ 10131 w 498951"/>
                <a:gd name="connsiteY3" fmla="*/ 439804 h 546434"/>
                <a:gd name="connsiteX4" fmla="*/ 252970 w 498951"/>
                <a:gd name="connsiteY4" fmla="*/ 34240 h 546434"/>
                <a:gd name="connsiteX5" fmla="*/ 313377 w 498951"/>
                <a:gd name="connsiteY5" fmla="*/ 0 h 546434"/>
                <a:gd name="connsiteX6" fmla="*/ 428430 w 498951"/>
                <a:gd name="connsiteY6" fmla="*/ 0 h 546434"/>
                <a:gd name="connsiteX7" fmla="*/ 489691 w 498951"/>
                <a:gd name="connsiteY7" fmla="*/ 35694 h 546434"/>
                <a:gd name="connsiteX8" fmla="*/ 488838 w 498951"/>
                <a:gd name="connsiteY8" fmla="*/ 106630 h 546434"/>
                <a:gd name="connsiteX9" fmla="*/ 246001 w 498951"/>
                <a:gd name="connsiteY9" fmla="*/ 512194 h 546434"/>
                <a:gd name="connsiteX10" fmla="*/ 185592 w 498951"/>
                <a:gd name="connsiteY10" fmla="*/ 546434 h 546434"/>
                <a:gd name="connsiteX11" fmla="*/ 313377 w 498951"/>
                <a:gd name="connsiteY11" fmla="*/ 25066 h 546434"/>
                <a:gd name="connsiteX12" fmla="*/ 274475 w 498951"/>
                <a:gd name="connsiteY12" fmla="*/ 47124 h 546434"/>
                <a:gd name="connsiteX13" fmla="*/ 31638 w 498951"/>
                <a:gd name="connsiteY13" fmla="*/ 452688 h 546434"/>
                <a:gd name="connsiteX14" fmla="*/ 31087 w 498951"/>
                <a:gd name="connsiteY14" fmla="*/ 498358 h 546434"/>
                <a:gd name="connsiteX15" fmla="*/ 70540 w 498951"/>
                <a:gd name="connsiteY15" fmla="*/ 521368 h 546434"/>
                <a:gd name="connsiteX16" fmla="*/ 185592 w 498951"/>
                <a:gd name="connsiteY16" fmla="*/ 521368 h 546434"/>
                <a:gd name="connsiteX17" fmla="*/ 224494 w 498951"/>
                <a:gd name="connsiteY17" fmla="*/ 499310 h 546434"/>
                <a:gd name="connsiteX18" fmla="*/ 467331 w 498951"/>
                <a:gd name="connsiteY18" fmla="*/ 93746 h 546434"/>
                <a:gd name="connsiteX19" fmla="*/ 467883 w 498951"/>
                <a:gd name="connsiteY19" fmla="*/ 48076 h 546434"/>
                <a:gd name="connsiteX20" fmla="*/ 428430 w 498951"/>
                <a:gd name="connsiteY20" fmla="*/ 25066 h 546434"/>
                <a:gd name="connsiteX21" fmla="*/ 313377 w 49895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1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DD3401AD-CCAA-40DB-AD19-4C91DD9E8341}"/>
                </a:ext>
              </a:extLst>
            </p:cNvPr>
            <p:cNvSpPr/>
            <p:nvPr/>
          </p:nvSpPr>
          <p:spPr>
            <a:xfrm>
              <a:off x="6635560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2 w 498931"/>
                <a:gd name="connsiteY3" fmla="*/ 439804 h 546434"/>
                <a:gd name="connsiteX4" fmla="*/ 252951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2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2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1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2" y="35694"/>
                  </a:cubicBezTo>
                  <a:cubicBezTo>
                    <a:pt x="502305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8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7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2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C6A73ED3-572F-4D92-A6D4-D535AA04572C}"/>
                </a:ext>
              </a:extLst>
            </p:cNvPr>
            <p:cNvSpPr/>
            <p:nvPr/>
          </p:nvSpPr>
          <p:spPr>
            <a:xfrm>
              <a:off x="6737649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70 w 498970"/>
                <a:gd name="connsiteY4" fmla="*/ 34240 h 546434"/>
                <a:gd name="connsiteX5" fmla="*/ 313377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7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7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</p:grpSp>
      <p:grpSp>
        <p:nvGrpSpPr>
          <p:cNvPr id="275" name="Group 274">
            <a:extLst>
              <a:ext uri="{FF2B5EF4-FFF2-40B4-BE49-F238E27FC236}">
                <a16:creationId xmlns:a16="http://schemas.microsoft.com/office/drawing/2014/main" id="{C63D58F3-F0BE-47FE-BEEB-FE5C44C25D46}"/>
              </a:ext>
            </a:extLst>
          </p:cNvPr>
          <p:cNvGrpSpPr/>
          <p:nvPr/>
        </p:nvGrpSpPr>
        <p:grpSpPr>
          <a:xfrm>
            <a:off x="6683829" y="4485524"/>
            <a:ext cx="4887686" cy="108463"/>
            <a:chOff x="304865" y="2829806"/>
            <a:chExt cx="6565831" cy="145703"/>
          </a:xfrm>
          <a:gradFill>
            <a:gsLst>
              <a:gs pos="0">
                <a:srgbClr val="B91BA4">
                  <a:alpha val="0"/>
                </a:srgbClr>
              </a:gs>
              <a:gs pos="18000">
                <a:srgbClr val="B91BA4"/>
              </a:gs>
              <a:gs pos="61000">
                <a:srgbClr val="E62A7F"/>
              </a:gs>
              <a:gs pos="100000">
                <a:srgbClr val="E02520">
                  <a:alpha val="0"/>
                </a:srgbClr>
              </a:gs>
              <a:gs pos="83000">
                <a:srgbClr val="E02520"/>
              </a:gs>
            </a:gsLst>
            <a:lin ang="2700000" scaled="0"/>
          </a:gradFill>
        </p:grpSpPr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F13FC76B-0CD6-4D27-8978-90D3FB809DAE}"/>
                </a:ext>
              </a:extLst>
            </p:cNvPr>
            <p:cNvSpPr/>
            <p:nvPr/>
          </p:nvSpPr>
          <p:spPr>
            <a:xfrm>
              <a:off x="304865" y="2829806"/>
              <a:ext cx="133023" cy="145703"/>
            </a:xfrm>
            <a:custGeom>
              <a:avLst/>
              <a:gdLst>
                <a:gd name="connsiteX0" fmla="*/ 185523 w 498881"/>
                <a:gd name="connsiteY0" fmla="*/ 546434 h 546434"/>
                <a:gd name="connsiteX1" fmla="*/ 70521 w 498881"/>
                <a:gd name="connsiteY1" fmla="*/ 546434 h 546434"/>
                <a:gd name="connsiteX2" fmla="*/ 9260 w 498881"/>
                <a:gd name="connsiteY2" fmla="*/ 510740 h 546434"/>
                <a:gd name="connsiteX3" fmla="*/ 10113 w 498881"/>
                <a:gd name="connsiteY3" fmla="*/ 439804 h 546434"/>
                <a:gd name="connsiteX4" fmla="*/ 252900 w 498881"/>
                <a:gd name="connsiteY4" fmla="*/ 34240 h 546434"/>
                <a:gd name="connsiteX5" fmla="*/ 313308 w 498881"/>
                <a:gd name="connsiteY5" fmla="*/ 0 h 546434"/>
                <a:gd name="connsiteX6" fmla="*/ 428360 w 498881"/>
                <a:gd name="connsiteY6" fmla="*/ 0 h 546434"/>
                <a:gd name="connsiteX7" fmla="*/ 489621 w 498881"/>
                <a:gd name="connsiteY7" fmla="*/ 35694 h 546434"/>
                <a:gd name="connsiteX8" fmla="*/ 488769 w 498881"/>
                <a:gd name="connsiteY8" fmla="*/ 106630 h 546434"/>
                <a:gd name="connsiteX9" fmla="*/ 245982 w 498881"/>
                <a:gd name="connsiteY9" fmla="*/ 512194 h 546434"/>
                <a:gd name="connsiteX10" fmla="*/ 185573 w 498881"/>
                <a:gd name="connsiteY10" fmla="*/ 546434 h 546434"/>
                <a:gd name="connsiteX11" fmla="*/ 313359 w 498881"/>
                <a:gd name="connsiteY11" fmla="*/ 25066 h 546434"/>
                <a:gd name="connsiteX12" fmla="*/ 274456 w 498881"/>
                <a:gd name="connsiteY12" fmla="*/ 47124 h 546434"/>
                <a:gd name="connsiteX13" fmla="*/ 31569 w 498881"/>
                <a:gd name="connsiteY13" fmla="*/ 452688 h 546434"/>
                <a:gd name="connsiteX14" fmla="*/ 31017 w 498881"/>
                <a:gd name="connsiteY14" fmla="*/ 498358 h 546434"/>
                <a:gd name="connsiteX15" fmla="*/ 70471 w 498881"/>
                <a:gd name="connsiteY15" fmla="*/ 521368 h 546434"/>
                <a:gd name="connsiteX16" fmla="*/ 185523 w 498881"/>
                <a:gd name="connsiteY16" fmla="*/ 521368 h 546434"/>
                <a:gd name="connsiteX17" fmla="*/ 224425 w 498881"/>
                <a:gd name="connsiteY17" fmla="*/ 499310 h 546434"/>
                <a:gd name="connsiteX18" fmla="*/ 467313 w 498881"/>
                <a:gd name="connsiteY18" fmla="*/ 93746 h 546434"/>
                <a:gd name="connsiteX19" fmla="*/ 467864 w 498881"/>
                <a:gd name="connsiteY19" fmla="*/ 48076 h 546434"/>
                <a:gd name="connsiteX20" fmla="*/ 428411 w 498881"/>
                <a:gd name="connsiteY20" fmla="*/ 25066 h 546434"/>
                <a:gd name="connsiteX21" fmla="*/ 313359 w 49888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881" h="546434">
                  <a:moveTo>
                    <a:pt x="18552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00" y="34240"/>
                  </a:lnTo>
                  <a:cubicBezTo>
                    <a:pt x="265533" y="13134"/>
                    <a:pt x="288694" y="0"/>
                    <a:pt x="313308" y="0"/>
                  </a:cubicBezTo>
                  <a:lnTo>
                    <a:pt x="428360" y="0"/>
                  </a:lnTo>
                  <a:cubicBezTo>
                    <a:pt x="454078" y="0"/>
                    <a:pt x="476988" y="13335"/>
                    <a:pt x="489621" y="35694"/>
                  </a:cubicBezTo>
                  <a:cubicBezTo>
                    <a:pt x="502254" y="58052"/>
                    <a:pt x="501954" y="84572"/>
                    <a:pt x="48876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9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569" y="452688"/>
                  </a:lnTo>
                  <a:cubicBezTo>
                    <a:pt x="23047" y="466875"/>
                    <a:pt x="22846" y="483970"/>
                    <a:pt x="31017" y="498358"/>
                  </a:cubicBezTo>
                  <a:cubicBezTo>
                    <a:pt x="39189" y="512746"/>
                    <a:pt x="53928" y="521368"/>
                    <a:pt x="70471" y="521368"/>
                  </a:cubicBezTo>
                  <a:lnTo>
                    <a:pt x="185523" y="521368"/>
                  </a:lnTo>
                  <a:cubicBezTo>
                    <a:pt x="201365" y="521368"/>
                    <a:pt x="216304" y="512896"/>
                    <a:pt x="22442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6336C545-0440-471B-9C88-1047CDE619F5}"/>
                </a:ext>
              </a:extLst>
            </p:cNvPr>
            <p:cNvSpPr/>
            <p:nvPr/>
          </p:nvSpPr>
          <p:spPr>
            <a:xfrm>
              <a:off x="406955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82 w 498970"/>
                <a:gd name="connsiteY18" fmla="*/ 93746 h 546434"/>
                <a:gd name="connsiteX19" fmla="*/ 467933 w 498970"/>
                <a:gd name="connsiteY19" fmla="*/ 48076 h 546434"/>
                <a:gd name="connsiteX20" fmla="*/ 428480 w 498970"/>
                <a:gd name="connsiteY20" fmla="*/ 25066 h 546434"/>
                <a:gd name="connsiteX21" fmla="*/ 31342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82" y="93746"/>
                  </a:lnTo>
                  <a:cubicBezTo>
                    <a:pt x="475904" y="79559"/>
                    <a:pt x="476105" y="62464"/>
                    <a:pt x="467933" y="48076"/>
                  </a:cubicBezTo>
                  <a:cubicBezTo>
                    <a:pt x="459762" y="33688"/>
                    <a:pt x="445023" y="25066"/>
                    <a:pt x="428480" y="25066"/>
                  </a:cubicBezTo>
                  <a:lnTo>
                    <a:pt x="31342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CF39C2FC-4723-4162-9E3E-9CBEB33BCB76}"/>
                </a:ext>
              </a:extLst>
            </p:cNvPr>
            <p:cNvSpPr/>
            <p:nvPr/>
          </p:nvSpPr>
          <p:spPr>
            <a:xfrm>
              <a:off x="509069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0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2078D636-F7D6-4FF0-B780-D1220D0A9F87}"/>
                </a:ext>
              </a:extLst>
            </p:cNvPr>
            <p:cNvSpPr/>
            <p:nvPr/>
          </p:nvSpPr>
          <p:spPr>
            <a:xfrm>
              <a:off x="611177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9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409 w 498931"/>
                <a:gd name="connsiteY11" fmla="*/ 25066 h 546434"/>
                <a:gd name="connsiteX12" fmla="*/ 274507 w 498931"/>
                <a:gd name="connsiteY12" fmla="*/ 47124 h 546434"/>
                <a:gd name="connsiteX13" fmla="*/ 31669 w 498931"/>
                <a:gd name="connsiteY13" fmla="*/ 452688 h 546434"/>
                <a:gd name="connsiteX14" fmla="*/ 31118 w 498931"/>
                <a:gd name="connsiteY14" fmla="*/ 498358 h 546434"/>
                <a:gd name="connsiteX15" fmla="*/ 70571 w 498931"/>
                <a:gd name="connsiteY15" fmla="*/ 521368 h 546434"/>
                <a:gd name="connsiteX16" fmla="*/ 185623 w 498931"/>
                <a:gd name="connsiteY16" fmla="*/ 521368 h 546434"/>
                <a:gd name="connsiteX17" fmla="*/ 224525 w 498931"/>
                <a:gd name="connsiteY17" fmla="*/ 499310 h 546434"/>
                <a:gd name="connsiteX18" fmla="*/ 467363 w 498931"/>
                <a:gd name="connsiteY18" fmla="*/ 93746 h 546434"/>
                <a:gd name="connsiteX19" fmla="*/ 467914 w 498931"/>
                <a:gd name="connsiteY19" fmla="*/ 48076 h 546434"/>
                <a:gd name="connsiteX20" fmla="*/ 428461 w 498931"/>
                <a:gd name="connsiteY20" fmla="*/ 25066 h 546434"/>
                <a:gd name="connsiteX21" fmla="*/ 313409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9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409" y="25066"/>
                  </a:moveTo>
                  <a:cubicBezTo>
                    <a:pt x="297567" y="25066"/>
                    <a:pt x="282628" y="33538"/>
                    <a:pt x="274507" y="47124"/>
                  </a:cubicBezTo>
                  <a:lnTo>
                    <a:pt x="31669" y="452688"/>
                  </a:lnTo>
                  <a:cubicBezTo>
                    <a:pt x="23147" y="466875"/>
                    <a:pt x="22946" y="483970"/>
                    <a:pt x="31118" y="498358"/>
                  </a:cubicBezTo>
                  <a:cubicBezTo>
                    <a:pt x="39289" y="512746"/>
                    <a:pt x="54028" y="521368"/>
                    <a:pt x="70571" y="521368"/>
                  </a:cubicBezTo>
                  <a:lnTo>
                    <a:pt x="185623" y="521368"/>
                  </a:lnTo>
                  <a:cubicBezTo>
                    <a:pt x="201465" y="521368"/>
                    <a:pt x="216404" y="512896"/>
                    <a:pt x="224525" y="499310"/>
                  </a:cubicBezTo>
                  <a:lnTo>
                    <a:pt x="467363" y="93746"/>
                  </a:lnTo>
                  <a:cubicBezTo>
                    <a:pt x="475885" y="79559"/>
                    <a:pt x="476086" y="62464"/>
                    <a:pt x="467914" y="48076"/>
                  </a:cubicBezTo>
                  <a:cubicBezTo>
                    <a:pt x="459743" y="33688"/>
                    <a:pt x="445004" y="25066"/>
                    <a:pt x="428461" y="25066"/>
                  </a:cubicBezTo>
                  <a:lnTo>
                    <a:pt x="31340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5A58DE5C-16E3-4E4C-B335-BA0B657B9031}"/>
                </a:ext>
              </a:extLst>
            </p:cNvPr>
            <p:cNvSpPr/>
            <p:nvPr/>
          </p:nvSpPr>
          <p:spPr>
            <a:xfrm>
              <a:off x="713280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D1BEA331-8364-4C67-A6C6-01982C43738B}"/>
                </a:ext>
              </a:extLst>
            </p:cNvPr>
            <p:cNvSpPr/>
            <p:nvPr/>
          </p:nvSpPr>
          <p:spPr>
            <a:xfrm>
              <a:off x="815394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E6B0B415-DACF-4F68-BD29-C3CE04682F12}"/>
                </a:ext>
              </a:extLst>
            </p:cNvPr>
            <p:cNvSpPr/>
            <p:nvPr/>
          </p:nvSpPr>
          <p:spPr>
            <a:xfrm>
              <a:off x="917502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9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9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9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9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9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52E4C3CA-4D0E-4A93-9FA0-ED72F5DDC328}"/>
                </a:ext>
              </a:extLst>
            </p:cNvPr>
            <p:cNvSpPr/>
            <p:nvPr/>
          </p:nvSpPr>
          <p:spPr>
            <a:xfrm>
              <a:off x="1019605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5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0986D768-9E84-4F37-94B2-8DD6EF131778}"/>
                </a:ext>
              </a:extLst>
            </p:cNvPr>
            <p:cNvSpPr/>
            <p:nvPr/>
          </p:nvSpPr>
          <p:spPr>
            <a:xfrm>
              <a:off x="1121719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0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5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62ADD57E-B7B8-4577-9DE9-5B989BEC96F0}"/>
                </a:ext>
              </a:extLst>
            </p:cNvPr>
            <p:cNvSpPr/>
            <p:nvPr/>
          </p:nvSpPr>
          <p:spPr>
            <a:xfrm>
              <a:off x="1223827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BA8EA9D9-B768-4097-9BB7-804D56C5776C}"/>
                </a:ext>
              </a:extLst>
            </p:cNvPr>
            <p:cNvSpPr/>
            <p:nvPr/>
          </p:nvSpPr>
          <p:spPr>
            <a:xfrm>
              <a:off x="1325930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5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E87DC0AF-654C-4793-883F-E30F585BC47B}"/>
                </a:ext>
              </a:extLst>
            </p:cNvPr>
            <p:cNvSpPr/>
            <p:nvPr/>
          </p:nvSpPr>
          <p:spPr>
            <a:xfrm>
              <a:off x="1428044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5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0C68FEC7-5A37-4684-B408-77E8AA7DC01E}"/>
                </a:ext>
              </a:extLst>
            </p:cNvPr>
            <p:cNvSpPr/>
            <p:nvPr/>
          </p:nvSpPr>
          <p:spPr>
            <a:xfrm>
              <a:off x="1530152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11331667-BD43-4974-9905-75CC3E40C5B8}"/>
                </a:ext>
              </a:extLst>
            </p:cNvPr>
            <p:cNvSpPr/>
            <p:nvPr/>
          </p:nvSpPr>
          <p:spPr>
            <a:xfrm>
              <a:off x="1632255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1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1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1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6" y="483970"/>
                    <a:pt x="31087" y="498358"/>
                  </a:cubicBezTo>
                  <a:cubicBezTo>
                    <a:pt x="39258" y="512746"/>
                    <a:pt x="53997" y="521368"/>
                    <a:pt x="70541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855BFE62-73C9-4864-A43E-B823FA8B2935}"/>
                </a:ext>
              </a:extLst>
            </p:cNvPr>
            <p:cNvSpPr/>
            <p:nvPr/>
          </p:nvSpPr>
          <p:spPr>
            <a:xfrm>
              <a:off x="1734369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2250C4E3-181D-49C7-B6BF-6078BAE0384D}"/>
                </a:ext>
              </a:extLst>
            </p:cNvPr>
            <p:cNvSpPr/>
            <p:nvPr/>
          </p:nvSpPr>
          <p:spPr>
            <a:xfrm>
              <a:off x="1836477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3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7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1BDA0A80-D604-4F75-AF6B-2F22FCF9FE98}"/>
                </a:ext>
              </a:extLst>
            </p:cNvPr>
            <p:cNvSpPr/>
            <p:nvPr/>
          </p:nvSpPr>
          <p:spPr>
            <a:xfrm>
              <a:off x="1938580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2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5E5CF26-6027-46BE-B327-E409A009A398}"/>
                </a:ext>
              </a:extLst>
            </p:cNvPr>
            <p:cNvSpPr/>
            <p:nvPr/>
          </p:nvSpPr>
          <p:spPr>
            <a:xfrm>
              <a:off x="2040694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2F7059D6-FA2B-4FD4-94EE-CE182CF2CB47}"/>
                </a:ext>
              </a:extLst>
            </p:cNvPr>
            <p:cNvSpPr/>
            <p:nvPr/>
          </p:nvSpPr>
          <p:spPr>
            <a:xfrm>
              <a:off x="2142802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0F9620F4-AB90-4BA4-8B59-4EA51D7A1927}"/>
                </a:ext>
              </a:extLst>
            </p:cNvPr>
            <p:cNvSpPr/>
            <p:nvPr/>
          </p:nvSpPr>
          <p:spPr>
            <a:xfrm>
              <a:off x="2244905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88DA1BC9-FD95-4F7F-ACE8-D1F800CA428B}"/>
                </a:ext>
              </a:extLst>
            </p:cNvPr>
            <p:cNvSpPr/>
            <p:nvPr/>
          </p:nvSpPr>
          <p:spPr>
            <a:xfrm>
              <a:off x="2347019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81001148-7948-429E-9286-23149440BD6B}"/>
                </a:ext>
              </a:extLst>
            </p:cNvPr>
            <p:cNvSpPr/>
            <p:nvPr/>
          </p:nvSpPr>
          <p:spPr>
            <a:xfrm>
              <a:off x="2449127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2B21DA1E-05A8-47DE-A3DE-CFF76DE3C159}"/>
                </a:ext>
              </a:extLst>
            </p:cNvPr>
            <p:cNvSpPr/>
            <p:nvPr/>
          </p:nvSpPr>
          <p:spPr>
            <a:xfrm>
              <a:off x="2551230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356C5D9E-49DA-44CF-81A4-4098210DF4CA}"/>
                </a:ext>
              </a:extLst>
            </p:cNvPr>
            <p:cNvSpPr/>
            <p:nvPr/>
          </p:nvSpPr>
          <p:spPr>
            <a:xfrm>
              <a:off x="2653344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DF2ED9BA-0EAB-4722-9B74-50B148307525}"/>
                </a:ext>
              </a:extLst>
            </p:cNvPr>
            <p:cNvSpPr/>
            <p:nvPr/>
          </p:nvSpPr>
          <p:spPr>
            <a:xfrm>
              <a:off x="2755452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ECC59209-2CE2-47CC-B402-C04D6E39CFE5}"/>
                </a:ext>
              </a:extLst>
            </p:cNvPr>
            <p:cNvSpPr/>
            <p:nvPr/>
          </p:nvSpPr>
          <p:spPr>
            <a:xfrm>
              <a:off x="2857555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00198FE9-3768-4266-8111-BB552CDD8A7F}"/>
                </a:ext>
              </a:extLst>
            </p:cNvPr>
            <p:cNvSpPr/>
            <p:nvPr/>
          </p:nvSpPr>
          <p:spPr>
            <a:xfrm>
              <a:off x="2959669" y="2829806"/>
              <a:ext cx="133042" cy="145703"/>
            </a:xfrm>
            <a:custGeom>
              <a:avLst/>
              <a:gdLst>
                <a:gd name="connsiteX0" fmla="*/ 185592 w 498951"/>
                <a:gd name="connsiteY0" fmla="*/ 546434 h 546434"/>
                <a:gd name="connsiteX1" fmla="*/ 70540 w 498951"/>
                <a:gd name="connsiteY1" fmla="*/ 546434 h 546434"/>
                <a:gd name="connsiteX2" fmla="*/ 9280 w 498951"/>
                <a:gd name="connsiteY2" fmla="*/ 510740 h 546434"/>
                <a:gd name="connsiteX3" fmla="*/ 10131 w 498951"/>
                <a:gd name="connsiteY3" fmla="*/ 439804 h 546434"/>
                <a:gd name="connsiteX4" fmla="*/ 252969 w 498951"/>
                <a:gd name="connsiteY4" fmla="*/ 34240 h 546434"/>
                <a:gd name="connsiteX5" fmla="*/ 313378 w 498951"/>
                <a:gd name="connsiteY5" fmla="*/ 0 h 546434"/>
                <a:gd name="connsiteX6" fmla="*/ 428430 w 498951"/>
                <a:gd name="connsiteY6" fmla="*/ 0 h 546434"/>
                <a:gd name="connsiteX7" fmla="*/ 489691 w 498951"/>
                <a:gd name="connsiteY7" fmla="*/ 35694 h 546434"/>
                <a:gd name="connsiteX8" fmla="*/ 488838 w 498951"/>
                <a:gd name="connsiteY8" fmla="*/ 106630 h 546434"/>
                <a:gd name="connsiteX9" fmla="*/ 246001 w 498951"/>
                <a:gd name="connsiteY9" fmla="*/ 512194 h 546434"/>
                <a:gd name="connsiteX10" fmla="*/ 185592 w 498951"/>
                <a:gd name="connsiteY10" fmla="*/ 546434 h 546434"/>
                <a:gd name="connsiteX11" fmla="*/ 313378 w 498951"/>
                <a:gd name="connsiteY11" fmla="*/ 25066 h 546434"/>
                <a:gd name="connsiteX12" fmla="*/ 274476 w 498951"/>
                <a:gd name="connsiteY12" fmla="*/ 47124 h 546434"/>
                <a:gd name="connsiteX13" fmla="*/ 31638 w 498951"/>
                <a:gd name="connsiteY13" fmla="*/ 452688 h 546434"/>
                <a:gd name="connsiteX14" fmla="*/ 31087 w 498951"/>
                <a:gd name="connsiteY14" fmla="*/ 498358 h 546434"/>
                <a:gd name="connsiteX15" fmla="*/ 70540 w 498951"/>
                <a:gd name="connsiteY15" fmla="*/ 521368 h 546434"/>
                <a:gd name="connsiteX16" fmla="*/ 185592 w 498951"/>
                <a:gd name="connsiteY16" fmla="*/ 521368 h 546434"/>
                <a:gd name="connsiteX17" fmla="*/ 224494 w 498951"/>
                <a:gd name="connsiteY17" fmla="*/ 499310 h 546434"/>
                <a:gd name="connsiteX18" fmla="*/ 467331 w 498951"/>
                <a:gd name="connsiteY18" fmla="*/ 93746 h 546434"/>
                <a:gd name="connsiteX19" fmla="*/ 467883 w 498951"/>
                <a:gd name="connsiteY19" fmla="*/ 48076 h 546434"/>
                <a:gd name="connsiteX20" fmla="*/ 428430 w 498951"/>
                <a:gd name="connsiteY20" fmla="*/ 25066 h 546434"/>
                <a:gd name="connsiteX21" fmla="*/ 313378 w 49895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1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4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B008194F-4B79-4ED9-BAA1-D1728BD8C073}"/>
                </a:ext>
              </a:extLst>
            </p:cNvPr>
            <p:cNvSpPr/>
            <p:nvPr/>
          </p:nvSpPr>
          <p:spPr>
            <a:xfrm>
              <a:off x="3061778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2 w 498931"/>
                <a:gd name="connsiteY3" fmla="*/ 439804 h 546434"/>
                <a:gd name="connsiteX4" fmla="*/ 252949 w 498931"/>
                <a:gd name="connsiteY4" fmla="*/ 34240 h 546434"/>
                <a:gd name="connsiteX5" fmla="*/ 313358 w 498931"/>
                <a:gd name="connsiteY5" fmla="*/ 0 h 546434"/>
                <a:gd name="connsiteX6" fmla="*/ 428410 w 498931"/>
                <a:gd name="connsiteY6" fmla="*/ 0 h 546434"/>
                <a:gd name="connsiteX7" fmla="*/ 489672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7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2 w 498931"/>
                <a:gd name="connsiteY18" fmla="*/ 93746 h 546434"/>
                <a:gd name="connsiteX19" fmla="*/ 467864 w 498931"/>
                <a:gd name="connsiteY19" fmla="*/ 48076 h 546434"/>
                <a:gd name="connsiteX20" fmla="*/ 428410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49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0" y="0"/>
                  </a:lnTo>
                  <a:cubicBezTo>
                    <a:pt x="454128" y="0"/>
                    <a:pt x="477038" y="13335"/>
                    <a:pt x="489672" y="35694"/>
                  </a:cubicBezTo>
                  <a:cubicBezTo>
                    <a:pt x="502305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8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7" y="498358"/>
                  </a:cubicBezTo>
                  <a:cubicBezTo>
                    <a:pt x="39239" y="512746"/>
                    <a:pt x="53977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2" y="93746"/>
                  </a:lnTo>
                  <a:cubicBezTo>
                    <a:pt x="475835" y="79559"/>
                    <a:pt x="476035" y="62464"/>
                    <a:pt x="467864" y="48076"/>
                  </a:cubicBezTo>
                  <a:cubicBezTo>
                    <a:pt x="459693" y="33688"/>
                    <a:pt x="444954" y="25066"/>
                    <a:pt x="428410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D62DE93A-BBE3-4AB4-9F49-2AC363DC2933}"/>
                </a:ext>
              </a:extLst>
            </p:cNvPr>
            <p:cNvSpPr/>
            <p:nvPr/>
          </p:nvSpPr>
          <p:spPr>
            <a:xfrm>
              <a:off x="316388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70 w 498970"/>
                <a:gd name="connsiteY4" fmla="*/ 34240 h 546434"/>
                <a:gd name="connsiteX5" fmla="*/ 313377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7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1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7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DEB087FB-540C-4196-B51E-04A0FD8D3D89}"/>
                </a:ext>
              </a:extLst>
            </p:cNvPr>
            <p:cNvSpPr/>
            <p:nvPr/>
          </p:nvSpPr>
          <p:spPr>
            <a:xfrm>
              <a:off x="3265995" y="2829806"/>
              <a:ext cx="133042" cy="145703"/>
            </a:xfrm>
            <a:custGeom>
              <a:avLst/>
              <a:gdLst>
                <a:gd name="connsiteX0" fmla="*/ 185592 w 498951"/>
                <a:gd name="connsiteY0" fmla="*/ 546434 h 546434"/>
                <a:gd name="connsiteX1" fmla="*/ 70540 w 498951"/>
                <a:gd name="connsiteY1" fmla="*/ 546434 h 546434"/>
                <a:gd name="connsiteX2" fmla="*/ 9280 w 498951"/>
                <a:gd name="connsiteY2" fmla="*/ 510740 h 546434"/>
                <a:gd name="connsiteX3" fmla="*/ 10131 w 498951"/>
                <a:gd name="connsiteY3" fmla="*/ 439804 h 546434"/>
                <a:gd name="connsiteX4" fmla="*/ 252970 w 498951"/>
                <a:gd name="connsiteY4" fmla="*/ 34240 h 546434"/>
                <a:gd name="connsiteX5" fmla="*/ 313377 w 498951"/>
                <a:gd name="connsiteY5" fmla="*/ 0 h 546434"/>
                <a:gd name="connsiteX6" fmla="*/ 428430 w 498951"/>
                <a:gd name="connsiteY6" fmla="*/ 0 h 546434"/>
                <a:gd name="connsiteX7" fmla="*/ 489691 w 498951"/>
                <a:gd name="connsiteY7" fmla="*/ 35694 h 546434"/>
                <a:gd name="connsiteX8" fmla="*/ 488838 w 498951"/>
                <a:gd name="connsiteY8" fmla="*/ 106630 h 546434"/>
                <a:gd name="connsiteX9" fmla="*/ 246001 w 498951"/>
                <a:gd name="connsiteY9" fmla="*/ 512194 h 546434"/>
                <a:gd name="connsiteX10" fmla="*/ 185592 w 498951"/>
                <a:gd name="connsiteY10" fmla="*/ 546434 h 546434"/>
                <a:gd name="connsiteX11" fmla="*/ 313377 w 498951"/>
                <a:gd name="connsiteY11" fmla="*/ 25066 h 546434"/>
                <a:gd name="connsiteX12" fmla="*/ 274475 w 498951"/>
                <a:gd name="connsiteY12" fmla="*/ 47124 h 546434"/>
                <a:gd name="connsiteX13" fmla="*/ 31638 w 498951"/>
                <a:gd name="connsiteY13" fmla="*/ 452688 h 546434"/>
                <a:gd name="connsiteX14" fmla="*/ 31087 w 498951"/>
                <a:gd name="connsiteY14" fmla="*/ 498358 h 546434"/>
                <a:gd name="connsiteX15" fmla="*/ 70540 w 498951"/>
                <a:gd name="connsiteY15" fmla="*/ 521368 h 546434"/>
                <a:gd name="connsiteX16" fmla="*/ 185592 w 498951"/>
                <a:gd name="connsiteY16" fmla="*/ 521368 h 546434"/>
                <a:gd name="connsiteX17" fmla="*/ 224494 w 498951"/>
                <a:gd name="connsiteY17" fmla="*/ 499310 h 546434"/>
                <a:gd name="connsiteX18" fmla="*/ 467331 w 498951"/>
                <a:gd name="connsiteY18" fmla="*/ 93746 h 546434"/>
                <a:gd name="connsiteX19" fmla="*/ 467883 w 498951"/>
                <a:gd name="connsiteY19" fmla="*/ 48076 h 546434"/>
                <a:gd name="connsiteX20" fmla="*/ 428430 w 498951"/>
                <a:gd name="connsiteY20" fmla="*/ 25066 h 546434"/>
                <a:gd name="connsiteX21" fmla="*/ 313377 w 49895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1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989A8F0F-115F-40F2-BECD-310B8487F92C}"/>
                </a:ext>
              </a:extLst>
            </p:cNvPr>
            <p:cNvSpPr/>
            <p:nvPr/>
          </p:nvSpPr>
          <p:spPr>
            <a:xfrm>
              <a:off x="3368104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2 w 498931"/>
                <a:gd name="connsiteY3" fmla="*/ 439804 h 546434"/>
                <a:gd name="connsiteX4" fmla="*/ 252951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2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2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1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2" y="35694"/>
                  </a:cubicBezTo>
                  <a:cubicBezTo>
                    <a:pt x="502305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8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7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2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57EDB4E8-FD93-4740-A48D-1D37FA8610FC}"/>
                </a:ext>
              </a:extLst>
            </p:cNvPr>
            <p:cNvSpPr/>
            <p:nvPr/>
          </p:nvSpPr>
          <p:spPr>
            <a:xfrm>
              <a:off x="3470207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70 w 498970"/>
                <a:gd name="connsiteY4" fmla="*/ 34240 h 546434"/>
                <a:gd name="connsiteX5" fmla="*/ 313377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7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7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58CEE017-08D5-44A9-ADE1-D983A7FFCE58}"/>
                </a:ext>
              </a:extLst>
            </p:cNvPr>
            <p:cNvSpPr/>
            <p:nvPr/>
          </p:nvSpPr>
          <p:spPr>
            <a:xfrm>
              <a:off x="3572321" y="2829806"/>
              <a:ext cx="133023" cy="145703"/>
            </a:xfrm>
            <a:custGeom>
              <a:avLst/>
              <a:gdLst>
                <a:gd name="connsiteX0" fmla="*/ 185523 w 498881"/>
                <a:gd name="connsiteY0" fmla="*/ 546434 h 546434"/>
                <a:gd name="connsiteX1" fmla="*/ 70521 w 498881"/>
                <a:gd name="connsiteY1" fmla="*/ 546434 h 546434"/>
                <a:gd name="connsiteX2" fmla="*/ 9260 w 498881"/>
                <a:gd name="connsiteY2" fmla="*/ 510740 h 546434"/>
                <a:gd name="connsiteX3" fmla="*/ 10113 w 498881"/>
                <a:gd name="connsiteY3" fmla="*/ 439804 h 546434"/>
                <a:gd name="connsiteX4" fmla="*/ 252900 w 498881"/>
                <a:gd name="connsiteY4" fmla="*/ 34240 h 546434"/>
                <a:gd name="connsiteX5" fmla="*/ 313308 w 498881"/>
                <a:gd name="connsiteY5" fmla="*/ 0 h 546434"/>
                <a:gd name="connsiteX6" fmla="*/ 428360 w 498881"/>
                <a:gd name="connsiteY6" fmla="*/ 0 h 546434"/>
                <a:gd name="connsiteX7" fmla="*/ 489621 w 498881"/>
                <a:gd name="connsiteY7" fmla="*/ 35694 h 546434"/>
                <a:gd name="connsiteX8" fmla="*/ 488769 w 498881"/>
                <a:gd name="connsiteY8" fmla="*/ 106630 h 546434"/>
                <a:gd name="connsiteX9" fmla="*/ 245982 w 498881"/>
                <a:gd name="connsiteY9" fmla="*/ 512194 h 546434"/>
                <a:gd name="connsiteX10" fmla="*/ 185573 w 498881"/>
                <a:gd name="connsiteY10" fmla="*/ 546434 h 546434"/>
                <a:gd name="connsiteX11" fmla="*/ 313359 w 498881"/>
                <a:gd name="connsiteY11" fmla="*/ 25066 h 546434"/>
                <a:gd name="connsiteX12" fmla="*/ 274456 w 498881"/>
                <a:gd name="connsiteY12" fmla="*/ 47124 h 546434"/>
                <a:gd name="connsiteX13" fmla="*/ 31569 w 498881"/>
                <a:gd name="connsiteY13" fmla="*/ 452688 h 546434"/>
                <a:gd name="connsiteX14" fmla="*/ 31017 w 498881"/>
                <a:gd name="connsiteY14" fmla="*/ 498358 h 546434"/>
                <a:gd name="connsiteX15" fmla="*/ 70471 w 498881"/>
                <a:gd name="connsiteY15" fmla="*/ 521368 h 546434"/>
                <a:gd name="connsiteX16" fmla="*/ 185523 w 498881"/>
                <a:gd name="connsiteY16" fmla="*/ 521368 h 546434"/>
                <a:gd name="connsiteX17" fmla="*/ 224425 w 498881"/>
                <a:gd name="connsiteY17" fmla="*/ 499310 h 546434"/>
                <a:gd name="connsiteX18" fmla="*/ 467313 w 498881"/>
                <a:gd name="connsiteY18" fmla="*/ 93746 h 546434"/>
                <a:gd name="connsiteX19" fmla="*/ 467864 w 498881"/>
                <a:gd name="connsiteY19" fmla="*/ 48076 h 546434"/>
                <a:gd name="connsiteX20" fmla="*/ 428411 w 498881"/>
                <a:gd name="connsiteY20" fmla="*/ 25066 h 546434"/>
                <a:gd name="connsiteX21" fmla="*/ 313359 w 49888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881" h="546434">
                  <a:moveTo>
                    <a:pt x="18552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00" y="34240"/>
                  </a:lnTo>
                  <a:cubicBezTo>
                    <a:pt x="265533" y="13134"/>
                    <a:pt x="288694" y="0"/>
                    <a:pt x="313308" y="0"/>
                  </a:cubicBezTo>
                  <a:lnTo>
                    <a:pt x="428360" y="0"/>
                  </a:lnTo>
                  <a:cubicBezTo>
                    <a:pt x="454078" y="0"/>
                    <a:pt x="476988" y="13335"/>
                    <a:pt x="489621" y="35694"/>
                  </a:cubicBezTo>
                  <a:cubicBezTo>
                    <a:pt x="502254" y="58052"/>
                    <a:pt x="501954" y="84572"/>
                    <a:pt x="48876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9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569" y="452688"/>
                  </a:lnTo>
                  <a:cubicBezTo>
                    <a:pt x="23047" y="466875"/>
                    <a:pt x="22846" y="483970"/>
                    <a:pt x="31017" y="498358"/>
                  </a:cubicBezTo>
                  <a:cubicBezTo>
                    <a:pt x="39189" y="512746"/>
                    <a:pt x="53928" y="521368"/>
                    <a:pt x="70471" y="521368"/>
                  </a:cubicBezTo>
                  <a:lnTo>
                    <a:pt x="185523" y="521368"/>
                  </a:lnTo>
                  <a:cubicBezTo>
                    <a:pt x="201365" y="521368"/>
                    <a:pt x="216304" y="512896"/>
                    <a:pt x="22442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DF114107-4A5E-4376-B5D5-8C34D7B3645E}"/>
                </a:ext>
              </a:extLst>
            </p:cNvPr>
            <p:cNvSpPr/>
            <p:nvPr/>
          </p:nvSpPr>
          <p:spPr>
            <a:xfrm>
              <a:off x="367441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82 w 498970"/>
                <a:gd name="connsiteY18" fmla="*/ 93746 h 546434"/>
                <a:gd name="connsiteX19" fmla="*/ 467933 w 498970"/>
                <a:gd name="connsiteY19" fmla="*/ 48076 h 546434"/>
                <a:gd name="connsiteX20" fmla="*/ 428480 w 498970"/>
                <a:gd name="connsiteY20" fmla="*/ 25066 h 546434"/>
                <a:gd name="connsiteX21" fmla="*/ 31342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82" y="93746"/>
                  </a:lnTo>
                  <a:cubicBezTo>
                    <a:pt x="475904" y="79559"/>
                    <a:pt x="476105" y="62464"/>
                    <a:pt x="467933" y="48076"/>
                  </a:cubicBezTo>
                  <a:cubicBezTo>
                    <a:pt x="459762" y="33688"/>
                    <a:pt x="445023" y="25066"/>
                    <a:pt x="428480" y="25066"/>
                  </a:cubicBezTo>
                  <a:lnTo>
                    <a:pt x="31342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785ED582-522C-4372-A300-0903C0DC1A72}"/>
                </a:ext>
              </a:extLst>
            </p:cNvPr>
            <p:cNvSpPr/>
            <p:nvPr/>
          </p:nvSpPr>
          <p:spPr>
            <a:xfrm>
              <a:off x="3776525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0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C2E6819F-817A-4DF9-A347-917D9C6C69C5}"/>
                </a:ext>
              </a:extLst>
            </p:cNvPr>
            <p:cNvSpPr/>
            <p:nvPr/>
          </p:nvSpPr>
          <p:spPr>
            <a:xfrm>
              <a:off x="3878633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9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409 w 498931"/>
                <a:gd name="connsiteY11" fmla="*/ 25066 h 546434"/>
                <a:gd name="connsiteX12" fmla="*/ 274507 w 498931"/>
                <a:gd name="connsiteY12" fmla="*/ 47124 h 546434"/>
                <a:gd name="connsiteX13" fmla="*/ 31669 w 498931"/>
                <a:gd name="connsiteY13" fmla="*/ 452688 h 546434"/>
                <a:gd name="connsiteX14" fmla="*/ 31118 w 498931"/>
                <a:gd name="connsiteY14" fmla="*/ 498358 h 546434"/>
                <a:gd name="connsiteX15" fmla="*/ 70571 w 498931"/>
                <a:gd name="connsiteY15" fmla="*/ 521368 h 546434"/>
                <a:gd name="connsiteX16" fmla="*/ 185623 w 498931"/>
                <a:gd name="connsiteY16" fmla="*/ 521368 h 546434"/>
                <a:gd name="connsiteX17" fmla="*/ 224525 w 498931"/>
                <a:gd name="connsiteY17" fmla="*/ 499310 h 546434"/>
                <a:gd name="connsiteX18" fmla="*/ 467363 w 498931"/>
                <a:gd name="connsiteY18" fmla="*/ 93746 h 546434"/>
                <a:gd name="connsiteX19" fmla="*/ 467914 w 498931"/>
                <a:gd name="connsiteY19" fmla="*/ 48076 h 546434"/>
                <a:gd name="connsiteX20" fmla="*/ 428461 w 498931"/>
                <a:gd name="connsiteY20" fmla="*/ 25066 h 546434"/>
                <a:gd name="connsiteX21" fmla="*/ 313409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9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409" y="25066"/>
                  </a:moveTo>
                  <a:cubicBezTo>
                    <a:pt x="297567" y="25066"/>
                    <a:pt x="282628" y="33538"/>
                    <a:pt x="274507" y="47124"/>
                  </a:cubicBezTo>
                  <a:lnTo>
                    <a:pt x="31669" y="452688"/>
                  </a:lnTo>
                  <a:cubicBezTo>
                    <a:pt x="23147" y="466875"/>
                    <a:pt x="22946" y="483970"/>
                    <a:pt x="31118" y="498358"/>
                  </a:cubicBezTo>
                  <a:cubicBezTo>
                    <a:pt x="39289" y="512746"/>
                    <a:pt x="54028" y="521368"/>
                    <a:pt x="70571" y="521368"/>
                  </a:cubicBezTo>
                  <a:lnTo>
                    <a:pt x="185623" y="521368"/>
                  </a:lnTo>
                  <a:cubicBezTo>
                    <a:pt x="201465" y="521368"/>
                    <a:pt x="216404" y="512896"/>
                    <a:pt x="224525" y="499310"/>
                  </a:cubicBezTo>
                  <a:lnTo>
                    <a:pt x="467363" y="93746"/>
                  </a:lnTo>
                  <a:cubicBezTo>
                    <a:pt x="475885" y="79559"/>
                    <a:pt x="476086" y="62464"/>
                    <a:pt x="467914" y="48076"/>
                  </a:cubicBezTo>
                  <a:cubicBezTo>
                    <a:pt x="459743" y="33688"/>
                    <a:pt x="445004" y="25066"/>
                    <a:pt x="428461" y="25066"/>
                  </a:cubicBezTo>
                  <a:lnTo>
                    <a:pt x="31340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55CCB34A-C39F-47C6-9C68-964473C60AE5}"/>
                </a:ext>
              </a:extLst>
            </p:cNvPr>
            <p:cNvSpPr/>
            <p:nvPr/>
          </p:nvSpPr>
          <p:spPr>
            <a:xfrm>
              <a:off x="3980736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D0CB70C1-EE5C-4691-B7EA-97868529706C}"/>
                </a:ext>
              </a:extLst>
            </p:cNvPr>
            <p:cNvSpPr/>
            <p:nvPr/>
          </p:nvSpPr>
          <p:spPr>
            <a:xfrm>
              <a:off x="4082850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C6735096-998E-47AB-B3E7-ABAABA6A0261}"/>
                </a:ext>
              </a:extLst>
            </p:cNvPr>
            <p:cNvSpPr/>
            <p:nvPr/>
          </p:nvSpPr>
          <p:spPr>
            <a:xfrm>
              <a:off x="4184958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9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9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9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9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9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83EF38A3-FD83-4D88-9926-DE1ADFC1B7B7}"/>
                </a:ext>
              </a:extLst>
            </p:cNvPr>
            <p:cNvSpPr/>
            <p:nvPr/>
          </p:nvSpPr>
          <p:spPr>
            <a:xfrm>
              <a:off x="428706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5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9CF3BBF5-216D-4DDF-B740-B51E70046DB2}"/>
                </a:ext>
              </a:extLst>
            </p:cNvPr>
            <p:cNvSpPr/>
            <p:nvPr/>
          </p:nvSpPr>
          <p:spPr>
            <a:xfrm>
              <a:off x="4389175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0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5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16C826C8-36AE-427E-9541-E9A047E2F64E}"/>
                </a:ext>
              </a:extLst>
            </p:cNvPr>
            <p:cNvSpPr/>
            <p:nvPr/>
          </p:nvSpPr>
          <p:spPr>
            <a:xfrm>
              <a:off x="4491283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1524BBC6-E0A5-4593-9E23-03FA8D03CB0E}"/>
                </a:ext>
              </a:extLst>
            </p:cNvPr>
            <p:cNvSpPr/>
            <p:nvPr/>
          </p:nvSpPr>
          <p:spPr>
            <a:xfrm>
              <a:off x="4593386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5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1435191D-938C-4DFE-855B-170C4FE8E899}"/>
                </a:ext>
              </a:extLst>
            </p:cNvPr>
            <p:cNvSpPr/>
            <p:nvPr/>
          </p:nvSpPr>
          <p:spPr>
            <a:xfrm>
              <a:off x="4695500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5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FCF9FB6A-DBED-4FAE-BC52-03BA50FB75C9}"/>
                </a:ext>
              </a:extLst>
            </p:cNvPr>
            <p:cNvSpPr/>
            <p:nvPr/>
          </p:nvSpPr>
          <p:spPr>
            <a:xfrm>
              <a:off x="4797608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7893121C-CD79-4AAD-8499-213392AF57D8}"/>
                </a:ext>
              </a:extLst>
            </p:cNvPr>
            <p:cNvSpPr/>
            <p:nvPr/>
          </p:nvSpPr>
          <p:spPr>
            <a:xfrm>
              <a:off x="489971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1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1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1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6" y="483970"/>
                    <a:pt x="31087" y="498358"/>
                  </a:cubicBezTo>
                  <a:cubicBezTo>
                    <a:pt x="39258" y="512746"/>
                    <a:pt x="53997" y="521368"/>
                    <a:pt x="70541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725D7DC9-E3BC-46CD-89C7-BB4CA088144E}"/>
                </a:ext>
              </a:extLst>
            </p:cNvPr>
            <p:cNvSpPr/>
            <p:nvPr/>
          </p:nvSpPr>
          <p:spPr>
            <a:xfrm>
              <a:off x="5001825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242CD1E3-1FC6-496E-90E6-64DA423932BB}"/>
                </a:ext>
              </a:extLst>
            </p:cNvPr>
            <p:cNvSpPr/>
            <p:nvPr/>
          </p:nvSpPr>
          <p:spPr>
            <a:xfrm>
              <a:off x="5103933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3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7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85CF6BFC-2138-42F9-B0A8-BC68399B3F3D}"/>
                </a:ext>
              </a:extLst>
            </p:cNvPr>
            <p:cNvSpPr/>
            <p:nvPr/>
          </p:nvSpPr>
          <p:spPr>
            <a:xfrm>
              <a:off x="5206036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2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440E1928-4468-40B0-9275-55DB1E6FC10B}"/>
                </a:ext>
              </a:extLst>
            </p:cNvPr>
            <p:cNvSpPr/>
            <p:nvPr/>
          </p:nvSpPr>
          <p:spPr>
            <a:xfrm>
              <a:off x="5308150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11709F61-1C3B-4D3F-8410-85709E4227A4}"/>
                </a:ext>
              </a:extLst>
            </p:cNvPr>
            <p:cNvSpPr/>
            <p:nvPr/>
          </p:nvSpPr>
          <p:spPr>
            <a:xfrm>
              <a:off x="5410258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9C7BC293-1F3C-497E-830F-6DA81E51A210}"/>
                </a:ext>
              </a:extLst>
            </p:cNvPr>
            <p:cNvSpPr/>
            <p:nvPr/>
          </p:nvSpPr>
          <p:spPr>
            <a:xfrm>
              <a:off x="551236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812290C6-B035-4578-8F6B-4BB7C2C3EE3E}"/>
                </a:ext>
              </a:extLst>
            </p:cNvPr>
            <p:cNvSpPr/>
            <p:nvPr/>
          </p:nvSpPr>
          <p:spPr>
            <a:xfrm>
              <a:off x="5614475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E4EB1242-622E-4107-993D-EDABD1F55B6D}"/>
                </a:ext>
              </a:extLst>
            </p:cNvPr>
            <p:cNvSpPr/>
            <p:nvPr/>
          </p:nvSpPr>
          <p:spPr>
            <a:xfrm>
              <a:off x="5716583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6A67969B-04C1-4402-BE27-38AE94028B8A}"/>
                </a:ext>
              </a:extLst>
            </p:cNvPr>
            <p:cNvSpPr/>
            <p:nvPr/>
          </p:nvSpPr>
          <p:spPr>
            <a:xfrm>
              <a:off x="5818686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93CDB2E7-0DBF-4B53-9B5C-BAC2972E70B5}"/>
                </a:ext>
              </a:extLst>
            </p:cNvPr>
            <p:cNvSpPr/>
            <p:nvPr/>
          </p:nvSpPr>
          <p:spPr>
            <a:xfrm>
              <a:off x="5920800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B4383050-D242-4B12-80B6-150094E9760C}"/>
                </a:ext>
              </a:extLst>
            </p:cNvPr>
            <p:cNvSpPr/>
            <p:nvPr/>
          </p:nvSpPr>
          <p:spPr>
            <a:xfrm>
              <a:off x="6022908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6D415A24-AE43-49F3-AFA5-7D5224B166BD}"/>
                </a:ext>
              </a:extLst>
            </p:cNvPr>
            <p:cNvSpPr/>
            <p:nvPr/>
          </p:nvSpPr>
          <p:spPr>
            <a:xfrm>
              <a:off x="612501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3F9F285E-3D8E-434D-A662-B288B8F167B5}"/>
                </a:ext>
              </a:extLst>
            </p:cNvPr>
            <p:cNvSpPr/>
            <p:nvPr/>
          </p:nvSpPr>
          <p:spPr>
            <a:xfrm>
              <a:off x="6227125" y="2829806"/>
              <a:ext cx="133042" cy="145703"/>
            </a:xfrm>
            <a:custGeom>
              <a:avLst/>
              <a:gdLst>
                <a:gd name="connsiteX0" fmla="*/ 185592 w 498951"/>
                <a:gd name="connsiteY0" fmla="*/ 546434 h 546434"/>
                <a:gd name="connsiteX1" fmla="*/ 70540 w 498951"/>
                <a:gd name="connsiteY1" fmla="*/ 546434 h 546434"/>
                <a:gd name="connsiteX2" fmla="*/ 9280 w 498951"/>
                <a:gd name="connsiteY2" fmla="*/ 510740 h 546434"/>
                <a:gd name="connsiteX3" fmla="*/ 10131 w 498951"/>
                <a:gd name="connsiteY3" fmla="*/ 439804 h 546434"/>
                <a:gd name="connsiteX4" fmla="*/ 252969 w 498951"/>
                <a:gd name="connsiteY4" fmla="*/ 34240 h 546434"/>
                <a:gd name="connsiteX5" fmla="*/ 313378 w 498951"/>
                <a:gd name="connsiteY5" fmla="*/ 0 h 546434"/>
                <a:gd name="connsiteX6" fmla="*/ 428430 w 498951"/>
                <a:gd name="connsiteY6" fmla="*/ 0 h 546434"/>
                <a:gd name="connsiteX7" fmla="*/ 489691 w 498951"/>
                <a:gd name="connsiteY7" fmla="*/ 35694 h 546434"/>
                <a:gd name="connsiteX8" fmla="*/ 488838 w 498951"/>
                <a:gd name="connsiteY8" fmla="*/ 106630 h 546434"/>
                <a:gd name="connsiteX9" fmla="*/ 246001 w 498951"/>
                <a:gd name="connsiteY9" fmla="*/ 512194 h 546434"/>
                <a:gd name="connsiteX10" fmla="*/ 185592 w 498951"/>
                <a:gd name="connsiteY10" fmla="*/ 546434 h 546434"/>
                <a:gd name="connsiteX11" fmla="*/ 313378 w 498951"/>
                <a:gd name="connsiteY11" fmla="*/ 25066 h 546434"/>
                <a:gd name="connsiteX12" fmla="*/ 274476 w 498951"/>
                <a:gd name="connsiteY12" fmla="*/ 47124 h 546434"/>
                <a:gd name="connsiteX13" fmla="*/ 31638 w 498951"/>
                <a:gd name="connsiteY13" fmla="*/ 452688 h 546434"/>
                <a:gd name="connsiteX14" fmla="*/ 31087 w 498951"/>
                <a:gd name="connsiteY14" fmla="*/ 498358 h 546434"/>
                <a:gd name="connsiteX15" fmla="*/ 70540 w 498951"/>
                <a:gd name="connsiteY15" fmla="*/ 521368 h 546434"/>
                <a:gd name="connsiteX16" fmla="*/ 185592 w 498951"/>
                <a:gd name="connsiteY16" fmla="*/ 521368 h 546434"/>
                <a:gd name="connsiteX17" fmla="*/ 224494 w 498951"/>
                <a:gd name="connsiteY17" fmla="*/ 499310 h 546434"/>
                <a:gd name="connsiteX18" fmla="*/ 467331 w 498951"/>
                <a:gd name="connsiteY18" fmla="*/ 93746 h 546434"/>
                <a:gd name="connsiteX19" fmla="*/ 467883 w 498951"/>
                <a:gd name="connsiteY19" fmla="*/ 48076 h 546434"/>
                <a:gd name="connsiteX20" fmla="*/ 428430 w 498951"/>
                <a:gd name="connsiteY20" fmla="*/ 25066 h 546434"/>
                <a:gd name="connsiteX21" fmla="*/ 313378 w 49895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1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4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79E30181-08BB-4FD8-837D-36474227CD19}"/>
                </a:ext>
              </a:extLst>
            </p:cNvPr>
            <p:cNvSpPr/>
            <p:nvPr/>
          </p:nvSpPr>
          <p:spPr>
            <a:xfrm>
              <a:off x="6329234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2 w 498931"/>
                <a:gd name="connsiteY3" fmla="*/ 439804 h 546434"/>
                <a:gd name="connsiteX4" fmla="*/ 252949 w 498931"/>
                <a:gd name="connsiteY4" fmla="*/ 34240 h 546434"/>
                <a:gd name="connsiteX5" fmla="*/ 313358 w 498931"/>
                <a:gd name="connsiteY5" fmla="*/ 0 h 546434"/>
                <a:gd name="connsiteX6" fmla="*/ 428410 w 498931"/>
                <a:gd name="connsiteY6" fmla="*/ 0 h 546434"/>
                <a:gd name="connsiteX7" fmla="*/ 489672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7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2 w 498931"/>
                <a:gd name="connsiteY18" fmla="*/ 93746 h 546434"/>
                <a:gd name="connsiteX19" fmla="*/ 467864 w 498931"/>
                <a:gd name="connsiteY19" fmla="*/ 48076 h 546434"/>
                <a:gd name="connsiteX20" fmla="*/ 428410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49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0" y="0"/>
                  </a:lnTo>
                  <a:cubicBezTo>
                    <a:pt x="454128" y="0"/>
                    <a:pt x="477038" y="13335"/>
                    <a:pt x="489672" y="35694"/>
                  </a:cubicBezTo>
                  <a:cubicBezTo>
                    <a:pt x="502305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8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7" y="498358"/>
                  </a:cubicBezTo>
                  <a:cubicBezTo>
                    <a:pt x="39239" y="512746"/>
                    <a:pt x="53977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2" y="93746"/>
                  </a:lnTo>
                  <a:cubicBezTo>
                    <a:pt x="475835" y="79559"/>
                    <a:pt x="476035" y="62464"/>
                    <a:pt x="467864" y="48076"/>
                  </a:cubicBezTo>
                  <a:cubicBezTo>
                    <a:pt x="459693" y="33688"/>
                    <a:pt x="444954" y="25066"/>
                    <a:pt x="428410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5386681F-B087-43B1-A059-933CAB8BCA12}"/>
                </a:ext>
              </a:extLst>
            </p:cNvPr>
            <p:cNvSpPr/>
            <p:nvPr/>
          </p:nvSpPr>
          <p:spPr>
            <a:xfrm>
              <a:off x="6431337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70 w 498970"/>
                <a:gd name="connsiteY4" fmla="*/ 34240 h 546434"/>
                <a:gd name="connsiteX5" fmla="*/ 313377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7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1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7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F4F53700-0982-40B4-B130-0B8404854A31}"/>
                </a:ext>
              </a:extLst>
            </p:cNvPr>
            <p:cNvSpPr/>
            <p:nvPr/>
          </p:nvSpPr>
          <p:spPr>
            <a:xfrm>
              <a:off x="6533451" y="2829806"/>
              <a:ext cx="133042" cy="145703"/>
            </a:xfrm>
            <a:custGeom>
              <a:avLst/>
              <a:gdLst>
                <a:gd name="connsiteX0" fmla="*/ 185592 w 498951"/>
                <a:gd name="connsiteY0" fmla="*/ 546434 h 546434"/>
                <a:gd name="connsiteX1" fmla="*/ 70540 w 498951"/>
                <a:gd name="connsiteY1" fmla="*/ 546434 h 546434"/>
                <a:gd name="connsiteX2" fmla="*/ 9280 w 498951"/>
                <a:gd name="connsiteY2" fmla="*/ 510740 h 546434"/>
                <a:gd name="connsiteX3" fmla="*/ 10131 w 498951"/>
                <a:gd name="connsiteY3" fmla="*/ 439804 h 546434"/>
                <a:gd name="connsiteX4" fmla="*/ 252970 w 498951"/>
                <a:gd name="connsiteY4" fmla="*/ 34240 h 546434"/>
                <a:gd name="connsiteX5" fmla="*/ 313377 w 498951"/>
                <a:gd name="connsiteY5" fmla="*/ 0 h 546434"/>
                <a:gd name="connsiteX6" fmla="*/ 428430 w 498951"/>
                <a:gd name="connsiteY6" fmla="*/ 0 h 546434"/>
                <a:gd name="connsiteX7" fmla="*/ 489691 w 498951"/>
                <a:gd name="connsiteY7" fmla="*/ 35694 h 546434"/>
                <a:gd name="connsiteX8" fmla="*/ 488838 w 498951"/>
                <a:gd name="connsiteY8" fmla="*/ 106630 h 546434"/>
                <a:gd name="connsiteX9" fmla="*/ 246001 w 498951"/>
                <a:gd name="connsiteY9" fmla="*/ 512194 h 546434"/>
                <a:gd name="connsiteX10" fmla="*/ 185592 w 498951"/>
                <a:gd name="connsiteY10" fmla="*/ 546434 h 546434"/>
                <a:gd name="connsiteX11" fmla="*/ 313377 w 498951"/>
                <a:gd name="connsiteY11" fmla="*/ 25066 h 546434"/>
                <a:gd name="connsiteX12" fmla="*/ 274475 w 498951"/>
                <a:gd name="connsiteY12" fmla="*/ 47124 h 546434"/>
                <a:gd name="connsiteX13" fmla="*/ 31638 w 498951"/>
                <a:gd name="connsiteY13" fmla="*/ 452688 h 546434"/>
                <a:gd name="connsiteX14" fmla="*/ 31087 w 498951"/>
                <a:gd name="connsiteY14" fmla="*/ 498358 h 546434"/>
                <a:gd name="connsiteX15" fmla="*/ 70540 w 498951"/>
                <a:gd name="connsiteY15" fmla="*/ 521368 h 546434"/>
                <a:gd name="connsiteX16" fmla="*/ 185592 w 498951"/>
                <a:gd name="connsiteY16" fmla="*/ 521368 h 546434"/>
                <a:gd name="connsiteX17" fmla="*/ 224494 w 498951"/>
                <a:gd name="connsiteY17" fmla="*/ 499310 h 546434"/>
                <a:gd name="connsiteX18" fmla="*/ 467331 w 498951"/>
                <a:gd name="connsiteY18" fmla="*/ 93746 h 546434"/>
                <a:gd name="connsiteX19" fmla="*/ 467883 w 498951"/>
                <a:gd name="connsiteY19" fmla="*/ 48076 h 546434"/>
                <a:gd name="connsiteX20" fmla="*/ 428430 w 498951"/>
                <a:gd name="connsiteY20" fmla="*/ 25066 h 546434"/>
                <a:gd name="connsiteX21" fmla="*/ 313377 w 49895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1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5C752D5-B744-4B50-BEC1-8CEE4D7A2640}"/>
                </a:ext>
              </a:extLst>
            </p:cNvPr>
            <p:cNvSpPr/>
            <p:nvPr/>
          </p:nvSpPr>
          <p:spPr>
            <a:xfrm>
              <a:off x="6635560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2 w 498931"/>
                <a:gd name="connsiteY3" fmla="*/ 439804 h 546434"/>
                <a:gd name="connsiteX4" fmla="*/ 252951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2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2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1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2" y="35694"/>
                  </a:cubicBezTo>
                  <a:cubicBezTo>
                    <a:pt x="502305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8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7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2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AC081764-6ED9-442B-9E8D-79FEB94BEDB6}"/>
                </a:ext>
              </a:extLst>
            </p:cNvPr>
            <p:cNvSpPr/>
            <p:nvPr/>
          </p:nvSpPr>
          <p:spPr>
            <a:xfrm>
              <a:off x="6737649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70 w 498970"/>
                <a:gd name="connsiteY4" fmla="*/ 34240 h 546434"/>
                <a:gd name="connsiteX5" fmla="*/ 313377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7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7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</p:grpSp>
      <p:grpSp>
        <p:nvGrpSpPr>
          <p:cNvPr id="340" name="Group 339">
            <a:extLst>
              <a:ext uri="{FF2B5EF4-FFF2-40B4-BE49-F238E27FC236}">
                <a16:creationId xmlns:a16="http://schemas.microsoft.com/office/drawing/2014/main" id="{5188359B-AE95-4879-9581-B9689C8597A1}"/>
              </a:ext>
            </a:extLst>
          </p:cNvPr>
          <p:cNvGrpSpPr/>
          <p:nvPr/>
        </p:nvGrpSpPr>
        <p:grpSpPr>
          <a:xfrm>
            <a:off x="6683829" y="5842895"/>
            <a:ext cx="4887686" cy="108463"/>
            <a:chOff x="304865" y="2829806"/>
            <a:chExt cx="6565831" cy="145703"/>
          </a:xfrm>
          <a:gradFill>
            <a:gsLst>
              <a:gs pos="0">
                <a:srgbClr val="B91BA4">
                  <a:alpha val="0"/>
                </a:srgbClr>
              </a:gs>
              <a:gs pos="18000">
                <a:srgbClr val="B91BA4"/>
              </a:gs>
              <a:gs pos="61000">
                <a:srgbClr val="E62A7F"/>
              </a:gs>
              <a:gs pos="100000">
                <a:srgbClr val="E02520">
                  <a:alpha val="0"/>
                </a:srgbClr>
              </a:gs>
              <a:gs pos="83000">
                <a:srgbClr val="E02520"/>
              </a:gs>
            </a:gsLst>
            <a:lin ang="2700000" scaled="0"/>
          </a:gradFill>
        </p:grpSpPr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A27C9913-939E-4D9D-9DD0-EACB7F61952D}"/>
                </a:ext>
              </a:extLst>
            </p:cNvPr>
            <p:cNvSpPr/>
            <p:nvPr/>
          </p:nvSpPr>
          <p:spPr>
            <a:xfrm>
              <a:off x="304865" y="2829806"/>
              <a:ext cx="133023" cy="145703"/>
            </a:xfrm>
            <a:custGeom>
              <a:avLst/>
              <a:gdLst>
                <a:gd name="connsiteX0" fmla="*/ 185523 w 498881"/>
                <a:gd name="connsiteY0" fmla="*/ 546434 h 546434"/>
                <a:gd name="connsiteX1" fmla="*/ 70521 w 498881"/>
                <a:gd name="connsiteY1" fmla="*/ 546434 h 546434"/>
                <a:gd name="connsiteX2" fmla="*/ 9260 w 498881"/>
                <a:gd name="connsiteY2" fmla="*/ 510740 h 546434"/>
                <a:gd name="connsiteX3" fmla="*/ 10113 w 498881"/>
                <a:gd name="connsiteY3" fmla="*/ 439804 h 546434"/>
                <a:gd name="connsiteX4" fmla="*/ 252900 w 498881"/>
                <a:gd name="connsiteY4" fmla="*/ 34240 h 546434"/>
                <a:gd name="connsiteX5" fmla="*/ 313308 w 498881"/>
                <a:gd name="connsiteY5" fmla="*/ 0 h 546434"/>
                <a:gd name="connsiteX6" fmla="*/ 428360 w 498881"/>
                <a:gd name="connsiteY6" fmla="*/ 0 h 546434"/>
                <a:gd name="connsiteX7" fmla="*/ 489621 w 498881"/>
                <a:gd name="connsiteY7" fmla="*/ 35694 h 546434"/>
                <a:gd name="connsiteX8" fmla="*/ 488769 w 498881"/>
                <a:gd name="connsiteY8" fmla="*/ 106630 h 546434"/>
                <a:gd name="connsiteX9" fmla="*/ 245982 w 498881"/>
                <a:gd name="connsiteY9" fmla="*/ 512194 h 546434"/>
                <a:gd name="connsiteX10" fmla="*/ 185573 w 498881"/>
                <a:gd name="connsiteY10" fmla="*/ 546434 h 546434"/>
                <a:gd name="connsiteX11" fmla="*/ 313359 w 498881"/>
                <a:gd name="connsiteY11" fmla="*/ 25066 h 546434"/>
                <a:gd name="connsiteX12" fmla="*/ 274456 w 498881"/>
                <a:gd name="connsiteY12" fmla="*/ 47124 h 546434"/>
                <a:gd name="connsiteX13" fmla="*/ 31569 w 498881"/>
                <a:gd name="connsiteY13" fmla="*/ 452688 h 546434"/>
                <a:gd name="connsiteX14" fmla="*/ 31017 w 498881"/>
                <a:gd name="connsiteY14" fmla="*/ 498358 h 546434"/>
                <a:gd name="connsiteX15" fmla="*/ 70471 w 498881"/>
                <a:gd name="connsiteY15" fmla="*/ 521368 h 546434"/>
                <a:gd name="connsiteX16" fmla="*/ 185523 w 498881"/>
                <a:gd name="connsiteY16" fmla="*/ 521368 h 546434"/>
                <a:gd name="connsiteX17" fmla="*/ 224425 w 498881"/>
                <a:gd name="connsiteY17" fmla="*/ 499310 h 546434"/>
                <a:gd name="connsiteX18" fmla="*/ 467313 w 498881"/>
                <a:gd name="connsiteY18" fmla="*/ 93746 h 546434"/>
                <a:gd name="connsiteX19" fmla="*/ 467864 w 498881"/>
                <a:gd name="connsiteY19" fmla="*/ 48076 h 546434"/>
                <a:gd name="connsiteX20" fmla="*/ 428411 w 498881"/>
                <a:gd name="connsiteY20" fmla="*/ 25066 h 546434"/>
                <a:gd name="connsiteX21" fmla="*/ 313359 w 49888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881" h="546434">
                  <a:moveTo>
                    <a:pt x="18552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00" y="34240"/>
                  </a:lnTo>
                  <a:cubicBezTo>
                    <a:pt x="265533" y="13134"/>
                    <a:pt x="288694" y="0"/>
                    <a:pt x="313308" y="0"/>
                  </a:cubicBezTo>
                  <a:lnTo>
                    <a:pt x="428360" y="0"/>
                  </a:lnTo>
                  <a:cubicBezTo>
                    <a:pt x="454078" y="0"/>
                    <a:pt x="476988" y="13335"/>
                    <a:pt x="489621" y="35694"/>
                  </a:cubicBezTo>
                  <a:cubicBezTo>
                    <a:pt x="502254" y="58052"/>
                    <a:pt x="501954" y="84572"/>
                    <a:pt x="48876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9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569" y="452688"/>
                  </a:lnTo>
                  <a:cubicBezTo>
                    <a:pt x="23047" y="466875"/>
                    <a:pt x="22846" y="483970"/>
                    <a:pt x="31017" y="498358"/>
                  </a:cubicBezTo>
                  <a:cubicBezTo>
                    <a:pt x="39189" y="512746"/>
                    <a:pt x="53928" y="521368"/>
                    <a:pt x="70471" y="521368"/>
                  </a:cubicBezTo>
                  <a:lnTo>
                    <a:pt x="185523" y="521368"/>
                  </a:lnTo>
                  <a:cubicBezTo>
                    <a:pt x="201365" y="521368"/>
                    <a:pt x="216304" y="512896"/>
                    <a:pt x="22442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306ED9D8-1AB5-4C64-A65C-C7F0C9B767DD}"/>
                </a:ext>
              </a:extLst>
            </p:cNvPr>
            <p:cNvSpPr/>
            <p:nvPr/>
          </p:nvSpPr>
          <p:spPr>
            <a:xfrm>
              <a:off x="406955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82 w 498970"/>
                <a:gd name="connsiteY18" fmla="*/ 93746 h 546434"/>
                <a:gd name="connsiteX19" fmla="*/ 467933 w 498970"/>
                <a:gd name="connsiteY19" fmla="*/ 48076 h 546434"/>
                <a:gd name="connsiteX20" fmla="*/ 428480 w 498970"/>
                <a:gd name="connsiteY20" fmla="*/ 25066 h 546434"/>
                <a:gd name="connsiteX21" fmla="*/ 31342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82" y="93746"/>
                  </a:lnTo>
                  <a:cubicBezTo>
                    <a:pt x="475904" y="79559"/>
                    <a:pt x="476105" y="62464"/>
                    <a:pt x="467933" y="48076"/>
                  </a:cubicBezTo>
                  <a:cubicBezTo>
                    <a:pt x="459762" y="33688"/>
                    <a:pt x="445023" y="25066"/>
                    <a:pt x="428480" y="25066"/>
                  </a:cubicBezTo>
                  <a:lnTo>
                    <a:pt x="31342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301CA0EE-B7C4-4EB7-8751-0D64DD215B9C}"/>
                </a:ext>
              </a:extLst>
            </p:cNvPr>
            <p:cNvSpPr/>
            <p:nvPr/>
          </p:nvSpPr>
          <p:spPr>
            <a:xfrm>
              <a:off x="509069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0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059CA18C-B485-4627-9BE9-59F620490134}"/>
                </a:ext>
              </a:extLst>
            </p:cNvPr>
            <p:cNvSpPr/>
            <p:nvPr/>
          </p:nvSpPr>
          <p:spPr>
            <a:xfrm>
              <a:off x="611177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9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409 w 498931"/>
                <a:gd name="connsiteY11" fmla="*/ 25066 h 546434"/>
                <a:gd name="connsiteX12" fmla="*/ 274507 w 498931"/>
                <a:gd name="connsiteY12" fmla="*/ 47124 h 546434"/>
                <a:gd name="connsiteX13" fmla="*/ 31669 w 498931"/>
                <a:gd name="connsiteY13" fmla="*/ 452688 h 546434"/>
                <a:gd name="connsiteX14" fmla="*/ 31118 w 498931"/>
                <a:gd name="connsiteY14" fmla="*/ 498358 h 546434"/>
                <a:gd name="connsiteX15" fmla="*/ 70571 w 498931"/>
                <a:gd name="connsiteY15" fmla="*/ 521368 h 546434"/>
                <a:gd name="connsiteX16" fmla="*/ 185623 w 498931"/>
                <a:gd name="connsiteY16" fmla="*/ 521368 h 546434"/>
                <a:gd name="connsiteX17" fmla="*/ 224525 w 498931"/>
                <a:gd name="connsiteY17" fmla="*/ 499310 h 546434"/>
                <a:gd name="connsiteX18" fmla="*/ 467363 w 498931"/>
                <a:gd name="connsiteY18" fmla="*/ 93746 h 546434"/>
                <a:gd name="connsiteX19" fmla="*/ 467914 w 498931"/>
                <a:gd name="connsiteY19" fmla="*/ 48076 h 546434"/>
                <a:gd name="connsiteX20" fmla="*/ 428461 w 498931"/>
                <a:gd name="connsiteY20" fmla="*/ 25066 h 546434"/>
                <a:gd name="connsiteX21" fmla="*/ 313409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9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409" y="25066"/>
                  </a:moveTo>
                  <a:cubicBezTo>
                    <a:pt x="297567" y="25066"/>
                    <a:pt x="282628" y="33538"/>
                    <a:pt x="274507" y="47124"/>
                  </a:cubicBezTo>
                  <a:lnTo>
                    <a:pt x="31669" y="452688"/>
                  </a:lnTo>
                  <a:cubicBezTo>
                    <a:pt x="23147" y="466875"/>
                    <a:pt x="22946" y="483970"/>
                    <a:pt x="31118" y="498358"/>
                  </a:cubicBezTo>
                  <a:cubicBezTo>
                    <a:pt x="39289" y="512746"/>
                    <a:pt x="54028" y="521368"/>
                    <a:pt x="70571" y="521368"/>
                  </a:cubicBezTo>
                  <a:lnTo>
                    <a:pt x="185623" y="521368"/>
                  </a:lnTo>
                  <a:cubicBezTo>
                    <a:pt x="201465" y="521368"/>
                    <a:pt x="216404" y="512896"/>
                    <a:pt x="224525" y="499310"/>
                  </a:cubicBezTo>
                  <a:lnTo>
                    <a:pt x="467363" y="93746"/>
                  </a:lnTo>
                  <a:cubicBezTo>
                    <a:pt x="475885" y="79559"/>
                    <a:pt x="476086" y="62464"/>
                    <a:pt x="467914" y="48076"/>
                  </a:cubicBezTo>
                  <a:cubicBezTo>
                    <a:pt x="459743" y="33688"/>
                    <a:pt x="445004" y="25066"/>
                    <a:pt x="428461" y="25066"/>
                  </a:cubicBezTo>
                  <a:lnTo>
                    <a:pt x="31340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DEF3CD1C-1A2F-4858-B4AC-B93B09667678}"/>
                </a:ext>
              </a:extLst>
            </p:cNvPr>
            <p:cNvSpPr/>
            <p:nvPr/>
          </p:nvSpPr>
          <p:spPr>
            <a:xfrm>
              <a:off x="713280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6314457B-DDCD-4C90-AA5C-24F9084FD1A1}"/>
                </a:ext>
              </a:extLst>
            </p:cNvPr>
            <p:cNvSpPr/>
            <p:nvPr/>
          </p:nvSpPr>
          <p:spPr>
            <a:xfrm>
              <a:off x="815394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D310D16A-82C5-4B4C-971D-F8B0A8E33BED}"/>
                </a:ext>
              </a:extLst>
            </p:cNvPr>
            <p:cNvSpPr/>
            <p:nvPr/>
          </p:nvSpPr>
          <p:spPr>
            <a:xfrm>
              <a:off x="917502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9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9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9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9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9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A8892ACC-DA73-4944-95FA-DFD29EB3D271}"/>
                </a:ext>
              </a:extLst>
            </p:cNvPr>
            <p:cNvSpPr/>
            <p:nvPr/>
          </p:nvSpPr>
          <p:spPr>
            <a:xfrm>
              <a:off x="1019605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5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2329CC2D-FDBE-4423-8850-215513EF2BEC}"/>
                </a:ext>
              </a:extLst>
            </p:cNvPr>
            <p:cNvSpPr/>
            <p:nvPr/>
          </p:nvSpPr>
          <p:spPr>
            <a:xfrm>
              <a:off x="1121719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0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5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12C9C723-4A24-4861-834B-93426B998D6B}"/>
                </a:ext>
              </a:extLst>
            </p:cNvPr>
            <p:cNvSpPr/>
            <p:nvPr/>
          </p:nvSpPr>
          <p:spPr>
            <a:xfrm>
              <a:off x="1223827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BABF2C8E-EC81-4C5F-82A6-98507ACB0C6A}"/>
                </a:ext>
              </a:extLst>
            </p:cNvPr>
            <p:cNvSpPr/>
            <p:nvPr/>
          </p:nvSpPr>
          <p:spPr>
            <a:xfrm>
              <a:off x="1325930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5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0FF911E3-CE60-4EAE-B6E6-189CFE111848}"/>
                </a:ext>
              </a:extLst>
            </p:cNvPr>
            <p:cNvSpPr/>
            <p:nvPr/>
          </p:nvSpPr>
          <p:spPr>
            <a:xfrm>
              <a:off x="1428044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5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03C457B3-A7D1-4221-8BD4-F3EBCC29C8A0}"/>
                </a:ext>
              </a:extLst>
            </p:cNvPr>
            <p:cNvSpPr/>
            <p:nvPr/>
          </p:nvSpPr>
          <p:spPr>
            <a:xfrm>
              <a:off x="1530152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13B46BDD-C741-4315-9BE2-86354A82459C}"/>
                </a:ext>
              </a:extLst>
            </p:cNvPr>
            <p:cNvSpPr/>
            <p:nvPr/>
          </p:nvSpPr>
          <p:spPr>
            <a:xfrm>
              <a:off x="1632255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1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1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1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6" y="483970"/>
                    <a:pt x="31087" y="498358"/>
                  </a:cubicBezTo>
                  <a:cubicBezTo>
                    <a:pt x="39258" y="512746"/>
                    <a:pt x="53997" y="521368"/>
                    <a:pt x="70541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EF272DB7-3FC4-4CA1-9374-40047F81282B}"/>
                </a:ext>
              </a:extLst>
            </p:cNvPr>
            <p:cNvSpPr/>
            <p:nvPr/>
          </p:nvSpPr>
          <p:spPr>
            <a:xfrm>
              <a:off x="1734369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F4C6241F-3920-4A79-9576-7A99FB568CE8}"/>
                </a:ext>
              </a:extLst>
            </p:cNvPr>
            <p:cNvSpPr/>
            <p:nvPr/>
          </p:nvSpPr>
          <p:spPr>
            <a:xfrm>
              <a:off x="1836477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3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7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CE2CF25C-A26B-4AD5-AF55-FA996E5D9F44}"/>
                </a:ext>
              </a:extLst>
            </p:cNvPr>
            <p:cNvSpPr/>
            <p:nvPr/>
          </p:nvSpPr>
          <p:spPr>
            <a:xfrm>
              <a:off x="1938580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2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02D45282-58B5-401C-9B08-6A833705DB8A}"/>
                </a:ext>
              </a:extLst>
            </p:cNvPr>
            <p:cNvSpPr/>
            <p:nvPr/>
          </p:nvSpPr>
          <p:spPr>
            <a:xfrm>
              <a:off x="2040694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2ECA6AF7-319A-45AE-AAC1-287B0BE9C3FB}"/>
                </a:ext>
              </a:extLst>
            </p:cNvPr>
            <p:cNvSpPr/>
            <p:nvPr/>
          </p:nvSpPr>
          <p:spPr>
            <a:xfrm>
              <a:off x="2142802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5D838D49-30BC-4408-BFDD-019851CC4F03}"/>
                </a:ext>
              </a:extLst>
            </p:cNvPr>
            <p:cNvSpPr/>
            <p:nvPr/>
          </p:nvSpPr>
          <p:spPr>
            <a:xfrm>
              <a:off x="2244905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EF6E994D-4865-4C3F-9FED-EC0A402744CD}"/>
                </a:ext>
              </a:extLst>
            </p:cNvPr>
            <p:cNvSpPr/>
            <p:nvPr/>
          </p:nvSpPr>
          <p:spPr>
            <a:xfrm>
              <a:off x="2347019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B730370E-9F69-4D51-99EA-B895E953069B}"/>
                </a:ext>
              </a:extLst>
            </p:cNvPr>
            <p:cNvSpPr/>
            <p:nvPr/>
          </p:nvSpPr>
          <p:spPr>
            <a:xfrm>
              <a:off x="2449127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EB53C31D-DFD4-41B6-9E30-70CE31F873E3}"/>
                </a:ext>
              </a:extLst>
            </p:cNvPr>
            <p:cNvSpPr/>
            <p:nvPr/>
          </p:nvSpPr>
          <p:spPr>
            <a:xfrm>
              <a:off x="2551230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DD712CEC-19CA-4B16-8C26-2B36F18156FE}"/>
                </a:ext>
              </a:extLst>
            </p:cNvPr>
            <p:cNvSpPr/>
            <p:nvPr/>
          </p:nvSpPr>
          <p:spPr>
            <a:xfrm>
              <a:off x="2653344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C21AB043-8610-4FB2-B9EC-7CBFED5CF5BE}"/>
                </a:ext>
              </a:extLst>
            </p:cNvPr>
            <p:cNvSpPr/>
            <p:nvPr/>
          </p:nvSpPr>
          <p:spPr>
            <a:xfrm>
              <a:off x="2755452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54FDC47B-09CB-4DE2-A415-18534CB8489E}"/>
                </a:ext>
              </a:extLst>
            </p:cNvPr>
            <p:cNvSpPr/>
            <p:nvPr/>
          </p:nvSpPr>
          <p:spPr>
            <a:xfrm>
              <a:off x="2857555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50CD9B74-79C9-405C-8EEF-D19AD5C035C6}"/>
                </a:ext>
              </a:extLst>
            </p:cNvPr>
            <p:cNvSpPr/>
            <p:nvPr/>
          </p:nvSpPr>
          <p:spPr>
            <a:xfrm>
              <a:off x="2959669" y="2829806"/>
              <a:ext cx="133042" cy="145703"/>
            </a:xfrm>
            <a:custGeom>
              <a:avLst/>
              <a:gdLst>
                <a:gd name="connsiteX0" fmla="*/ 185592 w 498951"/>
                <a:gd name="connsiteY0" fmla="*/ 546434 h 546434"/>
                <a:gd name="connsiteX1" fmla="*/ 70540 w 498951"/>
                <a:gd name="connsiteY1" fmla="*/ 546434 h 546434"/>
                <a:gd name="connsiteX2" fmla="*/ 9280 w 498951"/>
                <a:gd name="connsiteY2" fmla="*/ 510740 h 546434"/>
                <a:gd name="connsiteX3" fmla="*/ 10131 w 498951"/>
                <a:gd name="connsiteY3" fmla="*/ 439804 h 546434"/>
                <a:gd name="connsiteX4" fmla="*/ 252969 w 498951"/>
                <a:gd name="connsiteY4" fmla="*/ 34240 h 546434"/>
                <a:gd name="connsiteX5" fmla="*/ 313378 w 498951"/>
                <a:gd name="connsiteY5" fmla="*/ 0 h 546434"/>
                <a:gd name="connsiteX6" fmla="*/ 428430 w 498951"/>
                <a:gd name="connsiteY6" fmla="*/ 0 h 546434"/>
                <a:gd name="connsiteX7" fmla="*/ 489691 w 498951"/>
                <a:gd name="connsiteY7" fmla="*/ 35694 h 546434"/>
                <a:gd name="connsiteX8" fmla="*/ 488838 w 498951"/>
                <a:gd name="connsiteY8" fmla="*/ 106630 h 546434"/>
                <a:gd name="connsiteX9" fmla="*/ 246001 w 498951"/>
                <a:gd name="connsiteY9" fmla="*/ 512194 h 546434"/>
                <a:gd name="connsiteX10" fmla="*/ 185592 w 498951"/>
                <a:gd name="connsiteY10" fmla="*/ 546434 h 546434"/>
                <a:gd name="connsiteX11" fmla="*/ 313378 w 498951"/>
                <a:gd name="connsiteY11" fmla="*/ 25066 h 546434"/>
                <a:gd name="connsiteX12" fmla="*/ 274476 w 498951"/>
                <a:gd name="connsiteY12" fmla="*/ 47124 h 546434"/>
                <a:gd name="connsiteX13" fmla="*/ 31638 w 498951"/>
                <a:gd name="connsiteY13" fmla="*/ 452688 h 546434"/>
                <a:gd name="connsiteX14" fmla="*/ 31087 w 498951"/>
                <a:gd name="connsiteY14" fmla="*/ 498358 h 546434"/>
                <a:gd name="connsiteX15" fmla="*/ 70540 w 498951"/>
                <a:gd name="connsiteY15" fmla="*/ 521368 h 546434"/>
                <a:gd name="connsiteX16" fmla="*/ 185592 w 498951"/>
                <a:gd name="connsiteY16" fmla="*/ 521368 h 546434"/>
                <a:gd name="connsiteX17" fmla="*/ 224494 w 498951"/>
                <a:gd name="connsiteY17" fmla="*/ 499310 h 546434"/>
                <a:gd name="connsiteX18" fmla="*/ 467331 w 498951"/>
                <a:gd name="connsiteY18" fmla="*/ 93746 h 546434"/>
                <a:gd name="connsiteX19" fmla="*/ 467883 w 498951"/>
                <a:gd name="connsiteY19" fmla="*/ 48076 h 546434"/>
                <a:gd name="connsiteX20" fmla="*/ 428430 w 498951"/>
                <a:gd name="connsiteY20" fmla="*/ 25066 h 546434"/>
                <a:gd name="connsiteX21" fmla="*/ 313378 w 49895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1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4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C869C2A7-C82E-49DE-9CBF-436D8B5EAD2E}"/>
                </a:ext>
              </a:extLst>
            </p:cNvPr>
            <p:cNvSpPr/>
            <p:nvPr/>
          </p:nvSpPr>
          <p:spPr>
            <a:xfrm>
              <a:off x="3061778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2 w 498931"/>
                <a:gd name="connsiteY3" fmla="*/ 439804 h 546434"/>
                <a:gd name="connsiteX4" fmla="*/ 252949 w 498931"/>
                <a:gd name="connsiteY4" fmla="*/ 34240 h 546434"/>
                <a:gd name="connsiteX5" fmla="*/ 313358 w 498931"/>
                <a:gd name="connsiteY5" fmla="*/ 0 h 546434"/>
                <a:gd name="connsiteX6" fmla="*/ 428410 w 498931"/>
                <a:gd name="connsiteY6" fmla="*/ 0 h 546434"/>
                <a:gd name="connsiteX7" fmla="*/ 489672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7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2 w 498931"/>
                <a:gd name="connsiteY18" fmla="*/ 93746 h 546434"/>
                <a:gd name="connsiteX19" fmla="*/ 467864 w 498931"/>
                <a:gd name="connsiteY19" fmla="*/ 48076 h 546434"/>
                <a:gd name="connsiteX20" fmla="*/ 428410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49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0" y="0"/>
                  </a:lnTo>
                  <a:cubicBezTo>
                    <a:pt x="454128" y="0"/>
                    <a:pt x="477038" y="13335"/>
                    <a:pt x="489672" y="35694"/>
                  </a:cubicBezTo>
                  <a:cubicBezTo>
                    <a:pt x="502305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8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7" y="498358"/>
                  </a:cubicBezTo>
                  <a:cubicBezTo>
                    <a:pt x="39239" y="512746"/>
                    <a:pt x="53977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2" y="93746"/>
                  </a:lnTo>
                  <a:cubicBezTo>
                    <a:pt x="475835" y="79559"/>
                    <a:pt x="476035" y="62464"/>
                    <a:pt x="467864" y="48076"/>
                  </a:cubicBezTo>
                  <a:cubicBezTo>
                    <a:pt x="459693" y="33688"/>
                    <a:pt x="444954" y="25066"/>
                    <a:pt x="428410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883A9859-A9DF-449F-8AFD-ADE4385095EF}"/>
                </a:ext>
              </a:extLst>
            </p:cNvPr>
            <p:cNvSpPr/>
            <p:nvPr/>
          </p:nvSpPr>
          <p:spPr>
            <a:xfrm>
              <a:off x="316388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70 w 498970"/>
                <a:gd name="connsiteY4" fmla="*/ 34240 h 546434"/>
                <a:gd name="connsiteX5" fmla="*/ 313377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7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1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7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1E2AEC94-FAE0-4429-846B-57A30775A5A9}"/>
                </a:ext>
              </a:extLst>
            </p:cNvPr>
            <p:cNvSpPr/>
            <p:nvPr/>
          </p:nvSpPr>
          <p:spPr>
            <a:xfrm>
              <a:off x="3265995" y="2829806"/>
              <a:ext cx="133042" cy="145703"/>
            </a:xfrm>
            <a:custGeom>
              <a:avLst/>
              <a:gdLst>
                <a:gd name="connsiteX0" fmla="*/ 185592 w 498951"/>
                <a:gd name="connsiteY0" fmla="*/ 546434 h 546434"/>
                <a:gd name="connsiteX1" fmla="*/ 70540 w 498951"/>
                <a:gd name="connsiteY1" fmla="*/ 546434 h 546434"/>
                <a:gd name="connsiteX2" fmla="*/ 9280 w 498951"/>
                <a:gd name="connsiteY2" fmla="*/ 510740 h 546434"/>
                <a:gd name="connsiteX3" fmla="*/ 10131 w 498951"/>
                <a:gd name="connsiteY3" fmla="*/ 439804 h 546434"/>
                <a:gd name="connsiteX4" fmla="*/ 252970 w 498951"/>
                <a:gd name="connsiteY4" fmla="*/ 34240 h 546434"/>
                <a:gd name="connsiteX5" fmla="*/ 313377 w 498951"/>
                <a:gd name="connsiteY5" fmla="*/ 0 h 546434"/>
                <a:gd name="connsiteX6" fmla="*/ 428430 w 498951"/>
                <a:gd name="connsiteY6" fmla="*/ 0 h 546434"/>
                <a:gd name="connsiteX7" fmla="*/ 489691 w 498951"/>
                <a:gd name="connsiteY7" fmla="*/ 35694 h 546434"/>
                <a:gd name="connsiteX8" fmla="*/ 488838 w 498951"/>
                <a:gd name="connsiteY8" fmla="*/ 106630 h 546434"/>
                <a:gd name="connsiteX9" fmla="*/ 246001 w 498951"/>
                <a:gd name="connsiteY9" fmla="*/ 512194 h 546434"/>
                <a:gd name="connsiteX10" fmla="*/ 185592 w 498951"/>
                <a:gd name="connsiteY10" fmla="*/ 546434 h 546434"/>
                <a:gd name="connsiteX11" fmla="*/ 313377 w 498951"/>
                <a:gd name="connsiteY11" fmla="*/ 25066 h 546434"/>
                <a:gd name="connsiteX12" fmla="*/ 274475 w 498951"/>
                <a:gd name="connsiteY12" fmla="*/ 47124 h 546434"/>
                <a:gd name="connsiteX13" fmla="*/ 31638 w 498951"/>
                <a:gd name="connsiteY13" fmla="*/ 452688 h 546434"/>
                <a:gd name="connsiteX14" fmla="*/ 31087 w 498951"/>
                <a:gd name="connsiteY14" fmla="*/ 498358 h 546434"/>
                <a:gd name="connsiteX15" fmla="*/ 70540 w 498951"/>
                <a:gd name="connsiteY15" fmla="*/ 521368 h 546434"/>
                <a:gd name="connsiteX16" fmla="*/ 185592 w 498951"/>
                <a:gd name="connsiteY16" fmla="*/ 521368 h 546434"/>
                <a:gd name="connsiteX17" fmla="*/ 224494 w 498951"/>
                <a:gd name="connsiteY17" fmla="*/ 499310 h 546434"/>
                <a:gd name="connsiteX18" fmla="*/ 467331 w 498951"/>
                <a:gd name="connsiteY18" fmla="*/ 93746 h 546434"/>
                <a:gd name="connsiteX19" fmla="*/ 467883 w 498951"/>
                <a:gd name="connsiteY19" fmla="*/ 48076 h 546434"/>
                <a:gd name="connsiteX20" fmla="*/ 428430 w 498951"/>
                <a:gd name="connsiteY20" fmla="*/ 25066 h 546434"/>
                <a:gd name="connsiteX21" fmla="*/ 313377 w 49895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1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B3035413-DEF7-4AC1-BFF6-5FF633995E86}"/>
                </a:ext>
              </a:extLst>
            </p:cNvPr>
            <p:cNvSpPr/>
            <p:nvPr/>
          </p:nvSpPr>
          <p:spPr>
            <a:xfrm>
              <a:off x="3368104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2 w 498931"/>
                <a:gd name="connsiteY3" fmla="*/ 439804 h 546434"/>
                <a:gd name="connsiteX4" fmla="*/ 252951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2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2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1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2" y="35694"/>
                  </a:cubicBezTo>
                  <a:cubicBezTo>
                    <a:pt x="502305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8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7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2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77A4B4FB-4B45-4F70-A650-DD3FA87C5283}"/>
                </a:ext>
              </a:extLst>
            </p:cNvPr>
            <p:cNvSpPr/>
            <p:nvPr/>
          </p:nvSpPr>
          <p:spPr>
            <a:xfrm>
              <a:off x="3470207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70 w 498970"/>
                <a:gd name="connsiteY4" fmla="*/ 34240 h 546434"/>
                <a:gd name="connsiteX5" fmla="*/ 313377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7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7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8C8C085F-6ADC-466C-B2F6-0CD53A864FAC}"/>
                </a:ext>
              </a:extLst>
            </p:cNvPr>
            <p:cNvSpPr/>
            <p:nvPr/>
          </p:nvSpPr>
          <p:spPr>
            <a:xfrm>
              <a:off x="3572321" y="2829806"/>
              <a:ext cx="133023" cy="145703"/>
            </a:xfrm>
            <a:custGeom>
              <a:avLst/>
              <a:gdLst>
                <a:gd name="connsiteX0" fmla="*/ 185523 w 498881"/>
                <a:gd name="connsiteY0" fmla="*/ 546434 h 546434"/>
                <a:gd name="connsiteX1" fmla="*/ 70521 w 498881"/>
                <a:gd name="connsiteY1" fmla="*/ 546434 h 546434"/>
                <a:gd name="connsiteX2" fmla="*/ 9260 w 498881"/>
                <a:gd name="connsiteY2" fmla="*/ 510740 h 546434"/>
                <a:gd name="connsiteX3" fmla="*/ 10113 w 498881"/>
                <a:gd name="connsiteY3" fmla="*/ 439804 h 546434"/>
                <a:gd name="connsiteX4" fmla="*/ 252900 w 498881"/>
                <a:gd name="connsiteY4" fmla="*/ 34240 h 546434"/>
                <a:gd name="connsiteX5" fmla="*/ 313308 w 498881"/>
                <a:gd name="connsiteY5" fmla="*/ 0 h 546434"/>
                <a:gd name="connsiteX6" fmla="*/ 428360 w 498881"/>
                <a:gd name="connsiteY6" fmla="*/ 0 h 546434"/>
                <a:gd name="connsiteX7" fmla="*/ 489621 w 498881"/>
                <a:gd name="connsiteY7" fmla="*/ 35694 h 546434"/>
                <a:gd name="connsiteX8" fmla="*/ 488769 w 498881"/>
                <a:gd name="connsiteY8" fmla="*/ 106630 h 546434"/>
                <a:gd name="connsiteX9" fmla="*/ 245982 w 498881"/>
                <a:gd name="connsiteY9" fmla="*/ 512194 h 546434"/>
                <a:gd name="connsiteX10" fmla="*/ 185573 w 498881"/>
                <a:gd name="connsiteY10" fmla="*/ 546434 h 546434"/>
                <a:gd name="connsiteX11" fmla="*/ 313359 w 498881"/>
                <a:gd name="connsiteY11" fmla="*/ 25066 h 546434"/>
                <a:gd name="connsiteX12" fmla="*/ 274456 w 498881"/>
                <a:gd name="connsiteY12" fmla="*/ 47124 h 546434"/>
                <a:gd name="connsiteX13" fmla="*/ 31569 w 498881"/>
                <a:gd name="connsiteY13" fmla="*/ 452688 h 546434"/>
                <a:gd name="connsiteX14" fmla="*/ 31017 w 498881"/>
                <a:gd name="connsiteY14" fmla="*/ 498358 h 546434"/>
                <a:gd name="connsiteX15" fmla="*/ 70471 w 498881"/>
                <a:gd name="connsiteY15" fmla="*/ 521368 h 546434"/>
                <a:gd name="connsiteX16" fmla="*/ 185523 w 498881"/>
                <a:gd name="connsiteY16" fmla="*/ 521368 h 546434"/>
                <a:gd name="connsiteX17" fmla="*/ 224425 w 498881"/>
                <a:gd name="connsiteY17" fmla="*/ 499310 h 546434"/>
                <a:gd name="connsiteX18" fmla="*/ 467313 w 498881"/>
                <a:gd name="connsiteY18" fmla="*/ 93746 h 546434"/>
                <a:gd name="connsiteX19" fmla="*/ 467864 w 498881"/>
                <a:gd name="connsiteY19" fmla="*/ 48076 h 546434"/>
                <a:gd name="connsiteX20" fmla="*/ 428411 w 498881"/>
                <a:gd name="connsiteY20" fmla="*/ 25066 h 546434"/>
                <a:gd name="connsiteX21" fmla="*/ 313359 w 49888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881" h="546434">
                  <a:moveTo>
                    <a:pt x="18552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00" y="34240"/>
                  </a:lnTo>
                  <a:cubicBezTo>
                    <a:pt x="265533" y="13134"/>
                    <a:pt x="288694" y="0"/>
                    <a:pt x="313308" y="0"/>
                  </a:cubicBezTo>
                  <a:lnTo>
                    <a:pt x="428360" y="0"/>
                  </a:lnTo>
                  <a:cubicBezTo>
                    <a:pt x="454078" y="0"/>
                    <a:pt x="476988" y="13335"/>
                    <a:pt x="489621" y="35694"/>
                  </a:cubicBezTo>
                  <a:cubicBezTo>
                    <a:pt x="502254" y="58052"/>
                    <a:pt x="501954" y="84572"/>
                    <a:pt x="48876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9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569" y="452688"/>
                  </a:lnTo>
                  <a:cubicBezTo>
                    <a:pt x="23047" y="466875"/>
                    <a:pt x="22846" y="483970"/>
                    <a:pt x="31017" y="498358"/>
                  </a:cubicBezTo>
                  <a:cubicBezTo>
                    <a:pt x="39189" y="512746"/>
                    <a:pt x="53928" y="521368"/>
                    <a:pt x="70471" y="521368"/>
                  </a:cubicBezTo>
                  <a:lnTo>
                    <a:pt x="185523" y="521368"/>
                  </a:lnTo>
                  <a:cubicBezTo>
                    <a:pt x="201365" y="521368"/>
                    <a:pt x="216304" y="512896"/>
                    <a:pt x="22442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40C63F95-4432-48BD-A161-8774583156B5}"/>
                </a:ext>
              </a:extLst>
            </p:cNvPr>
            <p:cNvSpPr/>
            <p:nvPr/>
          </p:nvSpPr>
          <p:spPr>
            <a:xfrm>
              <a:off x="367441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82 w 498970"/>
                <a:gd name="connsiteY18" fmla="*/ 93746 h 546434"/>
                <a:gd name="connsiteX19" fmla="*/ 467933 w 498970"/>
                <a:gd name="connsiteY19" fmla="*/ 48076 h 546434"/>
                <a:gd name="connsiteX20" fmla="*/ 428480 w 498970"/>
                <a:gd name="connsiteY20" fmla="*/ 25066 h 546434"/>
                <a:gd name="connsiteX21" fmla="*/ 31342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82" y="93746"/>
                  </a:lnTo>
                  <a:cubicBezTo>
                    <a:pt x="475904" y="79559"/>
                    <a:pt x="476105" y="62464"/>
                    <a:pt x="467933" y="48076"/>
                  </a:cubicBezTo>
                  <a:cubicBezTo>
                    <a:pt x="459762" y="33688"/>
                    <a:pt x="445023" y="25066"/>
                    <a:pt x="428480" y="25066"/>
                  </a:cubicBezTo>
                  <a:lnTo>
                    <a:pt x="31342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3DFA5DA3-ED40-4C72-BFC1-9A419D6CD08F}"/>
                </a:ext>
              </a:extLst>
            </p:cNvPr>
            <p:cNvSpPr/>
            <p:nvPr/>
          </p:nvSpPr>
          <p:spPr>
            <a:xfrm>
              <a:off x="3776525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0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430113B7-EAEC-45A8-A02F-BEFB5D7FFAD1}"/>
                </a:ext>
              </a:extLst>
            </p:cNvPr>
            <p:cNvSpPr/>
            <p:nvPr/>
          </p:nvSpPr>
          <p:spPr>
            <a:xfrm>
              <a:off x="3878633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9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409 w 498931"/>
                <a:gd name="connsiteY11" fmla="*/ 25066 h 546434"/>
                <a:gd name="connsiteX12" fmla="*/ 274507 w 498931"/>
                <a:gd name="connsiteY12" fmla="*/ 47124 h 546434"/>
                <a:gd name="connsiteX13" fmla="*/ 31669 w 498931"/>
                <a:gd name="connsiteY13" fmla="*/ 452688 h 546434"/>
                <a:gd name="connsiteX14" fmla="*/ 31118 w 498931"/>
                <a:gd name="connsiteY14" fmla="*/ 498358 h 546434"/>
                <a:gd name="connsiteX15" fmla="*/ 70571 w 498931"/>
                <a:gd name="connsiteY15" fmla="*/ 521368 h 546434"/>
                <a:gd name="connsiteX16" fmla="*/ 185623 w 498931"/>
                <a:gd name="connsiteY16" fmla="*/ 521368 h 546434"/>
                <a:gd name="connsiteX17" fmla="*/ 224525 w 498931"/>
                <a:gd name="connsiteY17" fmla="*/ 499310 h 546434"/>
                <a:gd name="connsiteX18" fmla="*/ 467363 w 498931"/>
                <a:gd name="connsiteY18" fmla="*/ 93746 h 546434"/>
                <a:gd name="connsiteX19" fmla="*/ 467914 w 498931"/>
                <a:gd name="connsiteY19" fmla="*/ 48076 h 546434"/>
                <a:gd name="connsiteX20" fmla="*/ 428461 w 498931"/>
                <a:gd name="connsiteY20" fmla="*/ 25066 h 546434"/>
                <a:gd name="connsiteX21" fmla="*/ 313409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9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409" y="25066"/>
                  </a:moveTo>
                  <a:cubicBezTo>
                    <a:pt x="297567" y="25066"/>
                    <a:pt x="282628" y="33538"/>
                    <a:pt x="274507" y="47124"/>
                  </a:cubicBezTo>
                  <a:lnTo>
                    <a:pt x="31669" y="452688"/>
                  </a:lnTo>
                  <a:cubicBezTo>
                    <a:pt x="23147" y="466875"/>
                    <a:pt x="22946" y="483970"/>
                    <a:pt x="31118" y="498358"/>
                  </a:cubicBezTo>
                  <a:cubicBezTo>
                    <a:pt x="39289" y="512746"/>
                    <a:pt x="54028" y="521368"/>
                    <a:pt x="70571" y="521368"/>
                  </a:cubicBezTo>
                  <a:lnTo>
                    <a:pt x="185623" y="521368"/>
                  </a:lnTo>
                  <a:cubicBezTo>
                    <a:pt x="201465" y="521368"/>
                    <a:pt x="216404" y="512896"/>
                    <a:pt x="224525" y="499310"/>
                  </a:cubicBezTo>
                  <a:lnTo>
                    <a:pt x="467363" y="93746"/>
                  </a:lnTo>
                  <a:cubicBezTo>
                    <a:pt x="475885" y="79559"/>
                    <a:pt x="476086" y="62464"/>
                    <a:pt x="467914" y="48076"/>
                  </a:cubicBezTo>
                  <a:cubicBezTo>
                    <a:pt x="459743" y="33688"/>
                    <a:pt x="445004" y="25066"/>
                    <a:pt x="428461" y="25066"/>
                  </a:cubicBezTo>
                  <a:lnTo>
                    <a:pt x="31340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C764C62F-8287-4771-9EB4-C1A72564BA95}"/>
                </a:ext>
              </a:extLst>
            </p:cNvPr>
            <p:cNvSpPr/>
            <p:nvPr/>
          </p:nvSpPr>
          <p:spPr>
            <a:xfrm>
              <a:off x="3980736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EDCF41EE-DFFD-4B05-B91C-2DC7F13F48E6}"/>
                </a:ext>
              </a:extLst>
            </p:cNvPr>
            <p:cNvSpPr/>
            <p:nvPr/>
          </p:nvSpPr>
          <p:spPr>
            <a:xfrm>
              <a:off x="4082850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14C02D3F-B2D4-457E-9CDB-3B66C1BD6543}"/>
                </a:ext>
              </a:extLst>
            </p:cNvPr>
            <p:cNvSpPr/>
            <p:nvPr/>
          </p:nvSpPr>
          <p:spPr>
            <a:xfrm>
              <a:off x="4184958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9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9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9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9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9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9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13B3F06D-39E1-48BF-B17A-0CE1E8BF4113}"/>
                </a:ext>
              </a:extLst>
            </p:cNvPr>
            <p:cNvSpPr/>
            <p:nvPr/>
          </p:nvSpPr>
          <p:spPr>
            <a:xfrm>
              <a:off x="428706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5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798B2B35-D821-493D-AC45-642AD886C426}"/>
                </a:ext>
              </a:extLst>
            </p:cNvPr>
            <p:cNvSpPr/>
            <p:nvPr/>
          </p:nvSpPr>
          <p:spPr>
            <a:xfrm>
              <a:off x="4389175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0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5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F91998E5-E109-4361-B8B1-CB00EA75B095}"/>
                </a:ext>
              </a:extLst>
            </p:cNvPr>
            <p:cNvSpPr/>
            <p:nvPr/>
          </p:nvSpPr>
          <p:spPr>
            <a:xfrm>
              <a:off x="4491283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27548122-7DB8-486B-A9E2-8D616C52962F}"/>
                </a:ext>
              </a:extLst>
            </p:cNvPr>
            <p:cNvSpPr/>
            <p:nvPr/>
          </p:nvSpPr>
          <p:spPr>
            <a:xfrm>
              <a:off x="4593386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5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ACB4AE0A-B4BF-4990-AC0D-A0029D04C51C}"/>
                </a:ext>
              </a:extLst>
            </p:cNvPr>
            <p:cNvSpPr/>
            <p:nvPr/>
          </p:nvSpPr>
          <p:spPr>
            <a:xfrm>
              <a:off x="4695500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5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5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1816C659-12D8-48A8-A6BA-6BF7C162CCF4}"/>
                </a:ext>
              </a:extLst>
            </p:cNvPr>
            <p:cNvSpPr/>
            <p:nvPr/>
          </p:nvSpPr>
          <p:spPr>
            <a:xfrm>
              <a:off x="4797608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3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3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4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FA25639F-5DCF-4E8E-A872-C99800847C66}"/>
                </a:ext>
              </a:extLst>
            </p:cNvPr>
            <p:cNvSpPr/>
            <p:nvPr/>
          </p:nvSpPr>
          <p:spPr>
            <a:xfrm>
              <a:off x="489971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1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1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1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6" y="483970"/>
                    <a:pt x="31087" y="498358"/>
                  </a:cubicBezTo>
                  <a:cubicBezTo>
                    <a:pt x="39258" y="512746"/>
                    <a:pt x="53997" y="521368"/>
                    <a:pt x="70541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BB1DB159-9500-4A60-97A0-BF9D0E6D72EE}"/>
                </a:ext>
              </a:extLst>
            </p:cNvPr>
            <p:cNvSpPr/>
            <p:nvPr/>
          </p:nvSpPr>
          <p:spPr>
            <a:xfrm>
              <a:off x="5001825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6E0AD3E9-32FA-4A45-9F60-C14F36C0A92F}"/>
                </a:ext>
              </a:extLst>
            </p:cNvPr>
            <p:cNvSpPr/>
            <p:nvPr/>
          </p:nvSpPr>
          <p:spPr>
            <a:xfrm>
              <a:off x="5103933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3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7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DB8652E3-676C-4920-BA10-482392335DA8}"/>
                </a:ext>
              </a:extLst>
            </p:cNvPr>
            <p:cNvSpPr/>
            <p:nvPr/>
          </p:nvSpPr>
          <p:spPr>
            <a:xfrm>
              <a:off x="5206036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2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22B892E1-E7DC-475A-8DD2-0FADFFB540AF}"/>
                </a:ext>
              </a:extLst>
            </p:cNvPr>
            <p:cNvSpPr/>
            <p:nvPr/>
          </p:nvSpPr>
          <p:spPr>
            <a:xfrm>
              <a:off x="5308150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C160CD94-836A-48C4-AF31-7809658576F7}"/>
                </a:ext>
              </a:extLst>
            </p:cNvPr>
            <p:cNvSpPr/>
            <p:nvPr/>
          </p:nvSpPr>
          <p:spPr>
            <a:xfrm>
              <a:off x="5410258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0C52E972-DCCA-4D8A-ABDF-5CCDEEBF5B48}"/>
                </a:ext>
              </a:extLst>
            </p:cNvPr>
            <p:cNvSpPr/>
            <p:nvPr/>
          </p:nvSpPr>
          <p:spPr>
            <a:xfrm>
              <a:off x="551236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16FA8CB8-4862-4DE7-A724-AE4B6C04945D}"/>
                </a:ext>
              </a:extLst>
            </p:cNvPr>
            <p:cNvSpPr/>
            <p:nvPr/>
          </p:nvSpPr>
          <p:spPr>
            <a:xfrm>
              <a:off x="5614475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5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48F3D741-4A20-4C59-8D2A-3B135C9F32FA}"/>
                </a:ext>
              </a:extLst>
            </p:cNvPr>
            <p:cNvSpPr/>
            <p:nvPr/>
          </p:nvSpPr>
          <p:spPr>
            <a:xfrm>
              <a:off x="5716583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E3D2A2B6-08BD-4A0C-9E46-66C92FC2A2AB}"/>
                </a:ext>
              </a:extLst>
            </p:cNvPr>
            <p:cNvSpPr/>
            <p:nvPr/>
          </p:nvSpPr>
          <p:spPr>
            <a:xfrm>
              <a:off x="5818686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2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2C67B325-492D-4243-9483-48150DA07B21}"/>
                </a:ext>
              </a:extLst>
            </p:cNvPr>
            <p:cNvSpPr/>
            <p:nvPr/>
          </p:nvSpPr>
          <p:spPr>
            <a:xfrm>
              <a:off x="5920800" y="2829806"/>
              <a:ext cx="133041" cy="145703"/>
            </a:xfrm>
            <a:custGeom>
              <a:avLst/>
              <a:gdLst>
                <a:gd name="connsiteX0" fmla="*/ 185592 w 498950"/>
                <a:gd name="connsiteY0" fmla="*/ 546434 h 546434"/>
                <a:gd name="connsiteX1" fmla="*/ 70540 w 498950"/>
                <a:gd name="connsiteY1" fmla="*/ 546434 h 546434"/>
                <a:gd name="connsiteX2" fmla="*/ 9280 w 498950"/>
                <a:gd name="connsiteY2" fmla="*/ 510740 h 546434"/>
                <a:gd name="connsiteX3" fmla="*/ 10132 w 498950"/>
                <a:gd name="connsiteY3" fmla="*/ 439804 h 546434"/>
                <a:gd name="connsiteX4" fmla="*/ 252969 w 498950"/>
                <a:gd name="connsiteY4" fmla="*/ 34240 h 546434"/>
                <a:gd name="connsiteX5" fmla="*/ 313378 w 498950"/>
                <a:gd name="connsiteY5" fmla="*/ 0 h 546434"/>
                <a:gd name="connsiteX6" fmla="*/ 428430 w 498950"/>
                <a:gd name="connsiteY6" fmla="*/ 0 h 546434"/>
                <a:gd name="connsiteX7" fmla="*/ 489691 w 498950"/>
                <a:gd name="connsiteY7" fmla="*/ 35694 h 546434"/>
                <a:gd name="connsiteX8" fmla="*/ 488838 w 498950"/>
                <a:gd name="connsiteY8" fmla="*/ 106630 h 546434"/>
                <a:gd name="connsiteX9" fmla="*/ 246001 w 498950"/>
                <a:gd name="connsiteY9" fmla="*/ 512194 h 546434"/>
                <a:gd name="connsiteX10" fmla="*/ 185592 w 498950"/>
                <a:gd name="connsiteY10" fmla="*/ 546434 h 546434"/>
                <a:gd name="connsiteX11" fmla="*/ 313378 w 498950"/>
                <a:gd name="connsiteY11" fmla="*/ 25066 h 546434"/>
                <a:gd name="connsiteX12" fmla="*/ 274476 w 498950"/>
                <a:gd name="connsiteY12" fmla="*/ 47124 h 546434"/>
                <a:gd name="connsiteX13" fmla="*/ 31638 w 498950"/>
                <a:gd name="connsiteY13" fmla="*/ 452688 h 546434"/>
                <a:gd name="connsiteX14" fmla="*/ 31087 w 498950"/>
                <a:gd name="connsiteY14" fmla="*/ 498358 h 546434"/>
                <a:gd name="connsiteX15" fmla="*/ 70540 w 498950"/>
                <a:gd name="connsiteY15" fmla="*/ 521368 h 546434"/>
                <a:gd name="connsiteX16" fmla="*/ 185592 w 498950"/>
                <a:gd name="connsiteY16" fmla="*/ 521368 h 546434"/>
                <a:gd name="connsiteX17" fmla="*/ 224494 w 498950"/>
                <a:gd name="connsiteY17" fmla="*/ 499310 h 546434"/>
                <a:gd name="connsiteX18" fmla="*/ 467332 w 498950"/>
                <a:gd name="connsiteY18" fmla="*/ 93746 h 546434"/>
                <a:gd name="connsiteX19" fmla="*/ 467883 w 498950"/>
                <a:gd name="connsiteY19" fmla="*/ 48076 h 546434"/>
                <a:gd name="connsiteX20" fmla="*/ 428430 w 498950"/>
                <a:gd name="connsiteY20" fmla="*/ 25066 h 546434"/>
                <a:gd name="connsiteX21" fmla="*/ 313378 w 49895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2" y="439804"/>
                  </a:cubicBezTo>
                  <a:lnTo>
                    <a:pt x="252969" y="34240"/>
                  </a:lnTo>
                  <a:cubicBezTo>
                    <a:pt x="265603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58EE0237-F3DB-4C51-8220-053D32EB58B8}"/>
                </a:ext>
              </a:extLst>
            </p:cNvPr>
            <p:cNvSpPr/>
            <p:nvPr/>
          </p:nvSpPr>
          <p:spPr>
            <a:xfrm>
              <a:off x="6022908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1 w 498931"/>
                <a:gd name="connsiteY2" fmla="*/ 510740 h 546434"/>
                <a:gd name="connsiteX3" fmla="*/ 10112 w 498931"/>
                <a:gd name="connsiteY3" fmla="*/ 439804 h 546434"/>
                <a:gd name="connsiteX4" fmla="*/ 252950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1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7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3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1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0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1" y="35694"/>
                  </a:cubicBezTo>
                  <a:cubicBezTo>
                    <a:pt x="502305" y="58052"/>
                    <a:pt x="502003" y="84572"/>
                    <a:pt x="488819" y="106630"/>
                  </a:cubicBezTo>
                  <a:lnTo>
                    <a:pt x="245982" y="512194"/>
                  </a:lnTo>
                  <a:cubicBezTo>
                    <a:pt x="233349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7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8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3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E94D1685-CF93-4749-BF33-AF438F539B45}"/>
                </a:ext>
              </a:extLst>
            </p:cNvPr>
            <p:cNvSpPr/>
            <p:nvPr/>
          </p:nvSpPr>
          <p:spPr>
            <a:xfrm>
              <a:off x="6125011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69 w 498970"/>
                <a:gd name="connsiteY4" fmla="*/ 34240 h 546434"/>
                <a:gd name="connsiteX5" fmla="*/ 313378 w 498970"/>
                <a:gd name="connsiteY5" fmla="*/ 0 h 546434"/>
                <a:gd name="connsiteX6" fmla="*/ 428430 w 498970"/>
                <a:gd name="connsiteY6" fmla="*/ 0 h 546434"/>
                <a:gd name="connsiteX7" fmla="*/ 489690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8 w 498970"/>
                <a:gd name="connsiteY11" fmla="*/ 25066 h 546434"/>
                <a:gd name="connsiteX12" fmla="*/ 274476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8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7" y="13335"/>
                    <a:pt x="489690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4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14BBDB7A-662D-47BE-BC1A-DA116F1242DE}"/>
                </a:ext>
              </a:extLst>
            </p:cNvPr>
            <p:cNvSpPr/>
            <p:nvPr/>
          </p:nvSpPr>
          <p:spPr>
            <a:xfrm>
              <a:off x="6227125" y="2829806"/>
              <a:ext cx="133042" cy="145703"/>
            </a:xfrm>
            <a:custGeom>
              <a:avLst/>
              <a:gdLst>
                <a:gd name="connsiteX0" fmla="*/ 185592 w 498951"/>
                <a:gd name="connsiteY0" fmla="*/ 546434 h 546434"/>
                <a:gd name="connsiteX1" fmla="*/ 70540 w 498951"/>
                <a:gd name="connsiteY1" fmla="*/ 546434 h 546434"/>
                <a:gd name="connsiteX2" fmla="*/ 9280 w 498951"/>
                <a:gd name="connsiteY2" fmla="*/ 510740 h 546434"/>
                <a:gd name="connsiteX3" fmla="*/ 10131 w 498951"/>
                <a:gd name="connsiteY3" fmla="*/ 439804 h 546434"/>
                <a:gd name="connsiteX4" fmla="*/ 252969 w 498951"/>
                <a:gd name="connsiteY4" fmla="*/ 34240 h 546434"/>
                <a:gd name="connsiteX5" fmla="*/ 313378 w 498951"/>
                <a:gd name="connsiteY5" fmla="*/ 0 h 546434"/>
                <a:gd name="connsiteX6" fmla="*/ 428430 w 498951"/>
                <a:gd name="connsiteY6" fmla="*/ 0 h 546434"/>
                <a:gd name="connsiteX7" fmla="*/ 489691 w 498951"/>
                <a:gd name="connsiteY7" fmla="*/ 35694 h 546434"/>
                <a:gd name="connsiteX8" fmla="*/ 488838 w 498951"/>
                <a:gd name="connsiteY8" fmla="*/ 106630 h 546434"/>
                <a:gd name="connsiteX9" fmla="*/ 246001 w 498951"/>
                <a:gd name="connsiteY9" fmla="*/ 512194 h 546434"/>
                <a:gd name="connsiteX10" fmla="*/ 185592 w 498951"/>
                <a:gd name="connsiteY10" fmla="*/ 546434 h 546434"/>
                <a:gd name="connsiteX11" fmla="*/ 313378 w 498951"/>
                <a:gd name="connsiteY11" fmla="*/ 25066 h 546434"/>
                <a:gd name="connsiteX12" fmla="*/ 274476 w 498951"/>
                <a:gd name="connsiteY12" fmla="*/ 47124 h 546434"/>
                <a:gd name="connsiteX13" fmla="*/ 31638 w 498951"/>
                <a:gd name="connsiteY13" fmla="*/ 452688 h 546434"/>
                <a:gd name="connsiteX14" fmla="*/ 31087 w 498951"/>
                <a:gd name="connsiteY14" fmla="*/ 498358 h 546434"/>
                <a:gd name="connsiteX15" fmla="*/ 70540 w 498951"/>
                <a:gd name="connsiteY15" fmla="*/ 521368 h 546434"/>
                <a:gd name="connsiteX16" fmla="*/ 185592 w 498951"/>
                <a:gd name="connsiteY16" fmla="*/ 521368 h 546434"/>
                <a:gd name="connsiteX17" fmla="*/ 224494 w 498951"/>
                <a:gd name="connsiteY17" fmla="*/ 499310 h 546434"/>
                <a:gd name="connsiteX18" fmla="*/ 467331 w 498951"/>
                <a:gd name="connsiteY18" fmla="*/ 93746 h 546434"/>
                <a:gd name="connsiteX19" fmla="*/ 467883 w 498951"/>
                <a:gd name="connsiteY19" fmla="*/ 48076 h 546434"/>
                <a:gd name="connsiteX20" fmla="*/ 428430 w 498951"/>
                <a:gd name="connsiteY20" fmla="*/ 25066 h 546434"/>
                <a:gd name="connsiteX21" fmla="*/ 313378 w 49895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1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69" y="34240"/>
                  </a:lnTo>
                  <a:cubicBezTo>
                    <a:pt x="265602" y="13134"/>
                    <a:pt x="288763" y="0"/>
                    <a:pt x="313378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8" y="25066"/>
                  </a:moveTo>
                  <a:cubicBezTo>
                    <a:pt x="297536" y="25066"/>
                    <a:pt x="282597" y="33538"/>
                    <a:pt x="274476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4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6CD502A7-9B01-4632-8436-8543196F4DB9}"/>
                </a:ext>
              </a:extLst>
            </p:cNvPr>
            <p:cNvSpPr/>
            <p:nvPr/>
          </p:nvSpPr>
          <p:spPr>
            <a:xfrm>
              <a:off x="6329234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2 w 498931"/>
                <a:gd name="connsiteY3" fmla="*/ 439804 h 546434"/>
                <a:gd name="connsiteX4" fmla="*/ 252949 w 498931"/>
                <a:gd name="connsiteY4" fmla="*/ 34240 h 546434"/>
                <a:gd name="connsiteX5" fmla="*/ 313358 w 498931"/>
                <a:gd name="connsiteY5" fmla="*/ 0 h 546434"/>
                <a:gd name="connsiteX6" fmla="*/ 428410 w 498931"/>
                <a:gd name="connsiteY6" fmla="*/ 0 h 546434"/>
                <a:gd name="connsiteX7" fmla="*/ 489672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7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2 w 498931"/>
                <a:gd name="connsiteY18" fmla="*/ 93746 h 546434"/>
                <a:gd name="connsiteX19" fmla="*/ 467864 w 498931"/>
                <a:gd name="connsiteY19" fmla="*/ 48076 h 546434"/>
                <a:gd name="connsiteX20" fmla="*/ 428410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49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0" y="0"/>
                  </a:lnTo>
                  <a:cubicBezTo>
                    <a:pt x="454128" y="0"/>
                    <a:pt x="477038" y="13335"/>
                    <a:pt x="489672" y="35694"/>
                  </a:cubicBezTo>
                  <a:cubicBezTo>
                    <a:pt x="502305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8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7" y="498358"/>
                  </a:cubicBezTo>
                  <a:cubicBezTo>
                    <a:pt x="39239" y="512746"/>
                    <a:pt x="53977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2" y="93746"/>
                  </a:lnTo>
                  <a:cubicBezTo>
                    <a:pt x="475835" y="79559"/>
                    <a:pt x="476035" y="62464"/>
                    <a:pt x="467864" y="48076"/>
                  </a:cubicBezTo>
                  <a:cubicBezTo>
                    <a:pt x="459693" y="33688"/>
                    <a:pt x="444954" y="25066"/>
                    <a:pt x="428410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B0D96096-4EDA-4F51-8F76-B8461E2F6846}"/>
                </a:ext>
              </a:extLst>
            </p:cNvPr>
            <p:cNvSpPr/>
            <p:nvPr/>
          </p:nvSpPr>
          <p:spPr>
            <a:xfrm>
              <a:off x="6431337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70 w 498970"/>
                <a:gd name="connsiteY4" fmla="*/ 34240 h 546434"/>
                <a:gd name="connsiteX5" fmla="*/ 313377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7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1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7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F63163DE-3642-45D9-93C4-75CAA47CC42B}"/>
                </a:ext>
              </a:extLst>
            </p:cNvPr>
            <p:cNvSpPr/>
            <p:nvPr/>
          </p:nvSpPr>
          <p:spPr>
            <a:xfrm>
              <a:off x="6533451" y="2829806"/>
              <a:ext cx="133042" cy="145703"/>
            </a:xfrm>
            <a:custGeom>
              <a:avLst/>
              <a:gdLst>
                <a:gd name="connsiteX0" fmla="*/ 185592 w 498951"/>
                <a:gd name="connsiteY0" fmla="*/ 546434 h 546434"/>
                <a:gd name="connsiteX1" fmla="*/ 70540 w 498951"/>
                <a:gd name="connsiteY1" fmla="*/ 546434 h 546434"/>
                <a:gd name="connsiteX2" fmla="*/ 9280 w 498951"/>
                <a:gd name="connsiteY2" fmla="*/ 510740 h 546434"/>
                <a:gd name="connsiteX3" fmla="*/ 10131 w 498951"/>
                <a:gd name="connsiteY3" fmla="*/ 439804 h 546434"/>
                <a:gd name="connsiteX4" fmla="*/ 252970 w 498951"/>
                <a:gd name="connsiteY4" fmla="*/ 34240 h 546434"/>
                <a:gd name="connsiteX5" fmla="*/ 313377 w 498951"/>
                <a:gd name="connsiteY5" fmla="*/ 0 h 546434"/>
                <a:gd name="connsiteX6" fmla="*/ 428430 w 498951"/>
                <a:gd name="connsiteY6" fmla="*/ 0 h 546434"/>
                <a:gd name="connsiteX7" fmla="*/ 489691 w 498951"/>
                <a:gd name="connsiteY7" fmla="*/ 35694 h 546434"/>
                <a:gd name="connsiteX8" fmla="*/ 488838 w 498951"/>
                <a:gd name="connsiteY8" fmla="*/ 106630 h 546434"/>
                <a:gd name="connsiteX9" fmla="*/ 246001 w 498951"/>
                <a:gd name="connsiteY9" fmla="*/ 512194 h 546434"/>
                <a:gd name="connsiteX10" fmla="*/ 185592 w 498951"/>
                <a:gd name="connsiteY10" fmla="*/ 546434 h 546434"/>
                <a:gd name="connsiteX11" fmla="*/ 313377 w 498951"/>
                <a:gd name="connsiteY11" fmla="*/ 25066 h 546434"/>
                <a:gd name="connsiteX12" fmla="*/ 274475 w 498951"/>
                <a:gd name="connsiteY12" fmla="*/ 47124 h 546434"/>
                <a:gd name="connsiteX13" fmla="*/ 31638 w 498951"/>
                <a:gd name="connsiteY13" fmla="*/ 452688 h 546434"/>
                <a:gd name="connsiteX14" fmla="*/ 31087 w 498951"/>
                <a:gd name="connsiteY14" fmla="*/ 498358 h 546434"/>
                <a:gd name="connsiteX15" fmla="*/ 70540 w 498951"/>
                <a:gd name="connsiteY15" fmla="*/ 521368 h 546434"/>
                <a:gd name="connsiteX16" fmla="*/ 185592 w 498951"/>
                <a:gd name="connsiteY16" fmla="*/ 521368 h 546434"/>
                <a:gd name="connsiteX17" fmla="*/ 224494 w 498951"/>
                <a:gd name="connsiteY17" fmla="*/ 499310 h 546434"/>
                <a:gd name="connsiteX18" fmla="*/ 467331 w 498951"/>
                <a:gd name="connsiteY18" fmla="*/ 93746 h 546434"/>
                <a:gd name="connsiteX19" fmla="*/ 467883 w 498951"/>
                <a:gd name="connsiteY19" fmla="*/ 48076 h 546434"/>
                <a:gd name="connsiteX20" fmla="*/ 428430 w 498951"/>
                <a:gd name="connsiteY20" fmla="*/ 25066 h 546434"/>
                <a:gd name="connsiteX21" fmla="*/ 313377 w 49895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51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6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2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1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8693554C-8359-4866-9CBA-CAAF87D1FD8D}"/>
                </a:ext>
              </a:extLst>
            </p:cNvPr>
            <p:cNvSpPr/>
            <p:nvPr/>
          </p:nvSpPr>
          <p:spPr>
            <a:xfrm>
              <a:off x="6635560" y="2829806"/>
              <a:ext cx="133036" cy="145703"/>
            </a:xfrm>
            <a:custGeom>
              <a:avLst/>
              <a:gdLst>
                <a:gd name="connsiteX0" fmla="*/ 185573 w 498931"/>
                <a:gd name="connsiteY0" fmla="*/ 546434 h 546434"/>
                <a:gd name="connsiteX1" fmla="*/ 70521 w 498931"/>
                <a:gd name="connsiteY1" fmla="*/ 546434 h 546434"/>
                <a:gd name="connsiteX2" fmla="*/ 9260 w 498931"/>
                <a:gd name="connsiteY2" fmla="*/ 510740 h 546434"/>
                <a:gd name="connsiteX3" fmla="*/ 10112 w 498931"/>
                <a:gd name="connsiteY3" fmla="*/ 439804 h 546434"/>
                <a:gd name="connsiteX4" fmla="*/ 252951 w 498931"/>
                <a:gd name="connsiteY4" fmla="*/ 34240 h 546434"/>
                <a:gd name="connsiteX5" fmla="*/ 313358 w 498931"/>
                <a:gd name="connsiteY5" fmla="*/ 0 h 546434"/>
                <a:gd name="connsiteX6" fmla="*/ 428411 w 498931"/>
                <a:gd name="connsiteY6" fmla="*/ 0 h 546434"/>
                <a:gd name="connsiteX7" fmla="*/ 489672 w 498931"/>
                <a:gd name="connsiteY7" fmla="*/ 35694 h 546434"/>
                <a:gd name="connsiteX8" fmla="*/ 488819 w 498931"/>
                <a:gd name="connsiteY8" fmla="*/ 106630 h 546434"/>
                <a:gd name="connsiteX9" fmla="*/ 245982 w 498931"/>
                <a:gd name="connsiteY9" fmla="*/ 512194 h 546434"/>
                <a:gd name="connsiteX10" fmla="*/ 185573 w 498931"/>
                <a:gd name="connsiteY10" fmla="*/ 546434 h 546434"/>
                <a:gd name="connsiteX11" fmla="*/ 313358 w 498931"/>
                <a:gd name="connsiteY11" fmla="*/ 25066 h 546434"/>
                <a:gd name="connsiteX12" fmla="*/ 274456 w 498931"/>
                <a:gd name="connsiteY12" fmla="*/ 47124 h 546434"/>
                <a:gd name="connsiteX13" fmla="*/ 31619 w 498931"/>
                <a:gd name="connsiteY13" fmla="*/ 452688 h 546434"/>
                <a:gd name="connsiteX14" fmla="*/ 31068 w 498931"/>
                <a:gd name="connsiteY14" fmla="*/ 498358 h 546434"/>
                <a:gd name="connsiteX15" fmla="*/ 70521 w 498931"/>
                <a:gd name="connsiteY15" fmla="*/ 521368 h 546434"/>
                <a:gd name="connsiteX16" fmla="*/ 185573 w 498931"/>
                <a:gd name="connsiteY16" fmla="*/ 521368 h 546434"/>
                <a:gd name="connsiteX17" fmla="*/ 224475 w 498931"/>
                <a:gd name="connsiteY17" fmla="*/ 499310 h 546434"/>
                <a:gd name="connsiteX18" fmla="*/ 467312 w 498931"/>
                <a:gd name="connsiteY18" fmla="*/ 93746 h 546434"/>
                <a:gd name="connsiteX19" fmla="*/ 467864 w 498931"/>
                <a:gd name="connsiteY19" fmla="*/ 48076 h 546434"/>
                <a:gd name="connsiteX20" fmla="*/ 428411 w 498931"/>
                <a:gd name="connsiteY20" fmla="*/ 25066 h 546434"/>
                <a:gd name="connsiteX21" fmla="*/ 313358 w 498931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31" h="546434">
                  <a:moveTo>
                    <a:pt x="185573" y="546434"/>
                  </a:moveTo>
                  <a:lnTo>
                    <a:pt x="70521" y="546434"/>
                  </a:lnTo>
                  <a:cubicBezTo>
                    <a:pt x="44804" y="546434"/>
                    <a:pt x="21894" y="533099"/>
                    <a:pt x="9260" y="510740"/>
                  </a:cubicBezTo>
                  <a:cubicBezTo>
                    <a:pt x="-3373" y="488382"/>
                    <a:pt x="-3072" y="461862"/>
                    <a:pt x="10112" y="439804"/>
                  </a:cubicBezTo>
                  <a:lnTo>
                    <a:pt x="252951" y="34240"/>
                  </a:lnTo>
                  <a:cubicBezTo>
                    <a:pt x="265583" y="13134"/>
                    <a:pt x="288744" y="0"/>
                    <a:pt x="313358" y="0"/>
                  </a:cubicBezTo>
                  <a:lnTo>
                    <a:pt x="428411" y="0"/>
                  </a:lnTo>
                  <a:cubicBezTo>
                    <a:pt x="454128" y="0"/>
                    <a:pt x="477038" y="13335"/>
                    <a:pt x="489672" y="35694"/>
                  </a:cubicBezTo>
                  <a:cubicBezTo>
                    <a:pt x="502305" y="58052"/>
                    <a:pt x="502004" y="84572"/>
                    <a:pt x="488819" y="106630"/>
                  </a:cubicBezTo>
                  <a:lnTo>
                    <a:pt x="245982" y="512194"/>
                  </a:lnTo>
                  <a:cubicBezTo>
                    <a:pt x="233348" y="533300"/>
                    <a:pt x="210188" y="546434"/>
                    <a:pt x="185573" y="546434"/>
                  </a:cubicBezTo>
                  <a:close/>
                  <a:moveTo>
                    <a:pt x="313358" y="25066"/>
                  </a:moveTo>
                  <a:cubicBezTo>
                    <a:pt x="297517" y="25066"/>
                    <a:pt x="282578" y="33538"/>
                    <a:pt x="274456" y="47124"/>
                  </a:cubicBezTo>
                  <a:lnTo>
                    <a:pt x="31619" y="452688"/>
                  </a:lnTo>
                  <a:cubicBezTo>
                    <a:pt x="23097" y="466875"/>
                    <a:pt x="22896" y="483970"/>
                    <a:pt x="31068" y="498358"/>
                  </a:cubicBezTo>
                  <a:cubicBezTo>
                    <a:pt x="39239" y="512746"/>
                    <a:pt x="53977" y="521368"/>
                    <a:pt x="70521" y="521368"/>
                  </a:cubicBezTo>
                  <a:lnTo>
                    <a:pt x="185573" y="521368"/>
                  </a:lnTo>
                  <a:cubicBezTo>
                    <a:pt x="201415" y="521368"/>
                    <a:pt x="216354" y="512896"/>
                    <a:pt x="224475" y="499310"/>
                  </a:cubicBezTo>
                  <a:lnTo>
                    <a:pt x="467312" y="93746"/>
                  </a:lnTo>
                  <a:cubicBezTo>
                    <a:pt x="475835" y="79559"/>
                    <a:pt x="476036" y="62464"/>
                    <a:pt x="467864" y="48076"/>
                  </a:cubicBezTo>
                  <a:cubicBezTo>
                    <a:pt x="459693" y="33688"/>
                    <a:pt x="444954" y="25066"/>
                    <a:pt x="428411" y="25066"/>
                  </a:cubicBezTo>
                  <a:lnTo>
                    <a:pt x="313358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C2CDFE5F-21B8-41E4-AF78-F8DDA7BCAA7E}"/>
                </a:ext>
              </a:extLst>
            </p:cNvPr>
            <p:cNvSpPr/>
            <p:nvPr/>
          </p:nvSpPr>
          <p:spPr>
            <a:xfrm>
              <a:off x="6737649" y="2829806"/>
              <a:ext cx="133047" cy="145703"/>
            </a:xfrm>
            <a:custGeom>
              <a:avLst/>
              <a:gdLst>
                <a:gd name="connsiteX0" fmla="*/ 185592 w 498970"/>
                <a:gd name="connsiteY0" fmla="*/ 546434 h 546434"/>
                <a:gd name="connsiteX1" fmla="*/ 70540 w 498970"/>
                <a:gd name="connsiteY1" fmla="*/ 546434 h 546434"/>
                <a:gd name="connsiteX2" fmla="*/ 9280 w 498970"/>
                <a:gd name="connsiteY2" fmla="*/ 510740 h 546434"/>
                <a:gd name="connsiteX3" fmla="*/ 10131 w 498970"/>
                <a:gd name="connsiteY3" fmla="*/ 439804 h 546434"/>
                <a:gd name="connsiteX4" fmla="*/ 252970 w 498970"/>
                <a:gd name="connsiteY4" fmla="*/ 34240 h 546434"/>
                <a:gd name="connsiteX5" fmla="*/ 313377 w 498970"/>
                <a:gd name="connsiteY5" fmla="*/ 0 h 546434"/>
                <a:gd name="connsiteX6" fmla="*/ 428430 w 498970"/>
                <a:gd name="connsiteY6" fmla="*/ 0 h 546434"/>
                <a:gd name="connsiteX7" fmla="*/ 489691 w 498970"/>
                <a:gd name="connsiteY7" fmla="*/ 35694 h 546434"/>
                <a:gd name="connsiteX8" fmla="*/ 488838 w 498970"/>
                <a:gd name="connsiteY8" fmla="*/ 106630 h 546434"/>
                <a:gd name="connsiteX9" fmla="*/ 246001 w 498970"/>
                <a:gd name="connsiteY9" fmla="*/ 512194 h 546434"/>
                <a:gd name="connsiteX10" fmla="*/ 185592 w 498970"/>
                <a:gd name="connsiteY10" fmla="*/ 546434 h 546434"/>
                <a:gd name="connsiteX11" fmla="*/ 313377 w 498970"/>
                <a:gd name="connsiteY11" fmla="*/ 25066 h 546434"/>
                <a:gd name="connsiteX12" fmla="*/ 274475 w 498970"/>
                <a:gd name="connsiteY12" fmla="*/ 47124 h 546434"/>
                <a:gd name="connsiteX13" fmla="*/ 31638 w 498970"/>
                <a:gd name="connsiteY13" fmla="*/ 452688 h 546434"/>
                <a:gd name="connsiteX14" fmla="*/ 31087 w 498970"/>
                <a:gd name="connsiteY14" fmla="*/ 498358 h 546434"/>
                <a:gd name="connsiteX15" fmla="*/ 70540 w 498970"/>
                <a:gd name="connsiteY15" fmla="*/ 521368 h 546434"/>
                <a:gd name="connsiteX16" fmla="*/ 185592 w 498970"/>
                <a:gd name="connsiteY16" fmla="*/ 521368 h 546434"/>
                <a:gd name="connsiteX17" fmla="*/ 224494 w 498970"/>
                <a:gd name="connsiteY17" fmla="*/ 499310 h 546434"/>
                <a:gd name="connsiteX18" fmla="*/ 467332 w 498970"/>
                <a:gd name="connsiteY18" fmla="*/ 93746 h 546434"/>
                <a:gd name="connsiteX19" fmla="*/ 467883 w 498970"/>
                <a:gd name="connsiteY19" fmla="*/ 48076 h 546434"/>
                <a:gd name="connsiteX20" fmla="*/ 428430 w 498970"/>
                <a:gd name="connsiteY20" fmla="*/ 25066 h 546434"/>
                <a:gd name="connsiteX21" fmla="*/ 313377 w 498970"/>
                <a:gd name="connsiteY21" fmla="*/ 25066 h 54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498970" h="546434">
                  <a:moveTo>
                    <a:pt x="185592" y="546434"/>
                  </a:moveTo>
                  <a:lnTo>
                    <a:pt x="70540" y="546434"/>
                  </a:lnTo>
                  <a:cubicBezTo>
                    <a:pt x="44823" y="546434"/>
                    <a:pt x="21913" y="533099"/>
                    <a:pt x="9280" y="510740"/>
                  </a:cubicBezTo>
                  <a:cubicBezTo>
                    <a:pt x="-3404" y="488382"/>
                    <a:pt x="-3053" y="461862"/>
                    <a:pt x="10131" y="439804"/>
                  </a:cubicBezTo>
                  <a:lnTo>
                    <a:pt x="252970" y="34240"/>
                  </a:lnTo>
                  <a:cubicBezTo>
                    <a:pt x="265602" y="13134"/>
                    <a:pt x="288763" y="0"/>
                    <a:pt x="313377" y="0"/>
                  </a:cubicBezTo>
                  <a:lnTo>
                    <a:pt x="428430" y="0"/>
                  </a:lnTo>
                  <a:cubicBezTo>
                    <a:pt x="454147" y="0"/>
                    <a:pt x="477058" y="13335"/>
                    <a:pt x="489691" y="35694"/>
                  </a:cubicBezTo>
                  <a:cubicBezTo>
                    <a:pt x="502374" y="58052"/>
                    <a:pt x="502023" y="84572"/>
                    <a:pt x="488838" y="106630"/>
                  </a:cubicBezTo>
                  <a:lnTo>
                    <a:pt x="246001" y="512194"/>
                  </a:lnTo>
                  <a:cubicBezTo>
                    <a:pt x="233368" y="533300"/>
                    <a:pt x="210207" y="546434"/>
                    <a:pt x="185592" y="546434"/>
                  </a:cubicBezTo>
                  <a:close/>
                  <a:moveTo>
                    <a:pt x="313377" y="25066"/>
                  </a:moveTo>
                  <a:cubicBezTo>
                    <a:pt x="297536" y="25066"/>
                    <a:pt x="282597" y="33538"/>
                    <a:pt x="274475" y="47124"/>
                  </a:cubicBezTo>
                  <a:lnTo>
                    <a:pt x="31638" y="452688"/>
                  </a:lnTo>
                  <a:cubicBezTo>
                    <a:pt x="23116" y="466875"/>
                    <a:pt x="22915" y="483970"/>
                    <a:pt x="31087" y="498358"/>
                  </a:cubicBezTo>
                  <a:cubicBezTo>
                    <a:pt x="39258" y="512746"/>
                    <a:pt x="53997" y="521368"/>
                    <a:pt x="70540" y="521368"/>
                  </a:cubicBezTo>
                  <a:lnTo>
                    <a:pt x="185592" y="521368"/>
                  </a:lnTo>
                  <a:cubicBezTo>
                    <a:pt x="201434" y="521368"/>
                    <a:pt x="216373" y="512896"/>
                    <a:pt x="224494" y="499310"/>
                  </a:cubicBezTo>
                  <a:lnTo>
                    <a:pt x="467332" y="93746"/>
                  </a:lnTo>
                  <a:cubicBezTo>
                    <a:pt x="475855" y="79559"/>
                    <a:pt x="476055" y="62464"/>
                    <a:pt x="467883" y="48076"/>
                  </a:cubicBezTo>
                  <a:cubicBezTo>
                    <a:pt x="459712" y="33688"/>
                    <a:pt x="444973" y="25066"/>
                    <a:pt x="428430" y="25066"/>
                  </a:cubicBezTo>
                  <a:lnTo>
                    <a:pt x="313377" y="25066"/>
                  </a:lnTo>
                  <a:close/>
                </a:path>
              </a:pathLst>
            </a:custGeom>
            <a:grpFill/>
            <a:ln w="501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pt-BR" sz="1600"/>
            </a:p>
          </p:txBody>
        </p:sp>
      </p:grpSp>
      <p:pic>
        <p:nvPicPr>
          <p:cNvPr id="3" name="Gráfico 2" descr="Laptop estrutura de tópicos">
            <a:extLst>
              <a:ext uri="{FF2B5EF4-FFF2-40B4-BE49-F238E27FC236}">
                <a16:creationId xmlns:a16="http://schemas.microsoft.com/office/drawing/2014/main" id="{950A337F-E79C-3B09-0CC3-6B1770AA22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40572" y="3547359"/>
            <a:ext cx="914400" cy="914400"/>
          </a:xfrm>
          <a:prstGeom prst="rect">
            <a:avLst/>
          </a:prstGeom>
        </p:spPr>
      </p:pic>
      <p:pic>
        <p:nvPicPr>
          <p:cNvPr id="5" name="Gráfico 4" descr="Smartphone estrutura de tópicos">
            <a:extLst>
              <a:ext uri="{FF2B5EF4-FFF2-40B4-BE49-F238E27FC236}">
                <a16:creationId xmlns:a16="http://schemas.microsoft.com/office/drawing/2014/main" id="{C3FF90AA-A1BD-E605-6AF4-EC70CD69CE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27941" y="2254549"/>
            <a:ext cx="852470" cy="852470"/>
          </a:xfrm>
          <a:prstGeom prst="rect">
            <a:avLst/>
          </a:prstGeom>
        </p:spPr>
      </p:pic>
      <p:pic>
        <p:nvPicPr>
          <p:cNvPr id="7" name="Gráfico 6" descr="E-mail estrutura de tópicos">
            <a:extLst>
              <a:ext uri="{FF2B5EF4-FFF2-40B4-BE49-F238E27FC236}">
                <a16:creationId xmlns:a16="http://schemas.microsoft.com/office/drawing/2014/main" id="{18649072-FE1B-431D-632C-3F707E4F98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66950" y="4948016"/>
            <a:ext cx="738490" cy="738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6197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9">
            <a:extLst>
              <a:ext uri="{FF2B5EF4-FFF2-40B4-BE49-F238E27FC236}">
                <a16:creationId xmlns:a16="http://schemas.microsoft.com/office/drawing/2014/main" id="{33AC13EC-30B0-4960-8CA3-70F476F0DA9E}"/>
              </a:ext>
            </a:extLst>
          </p:cNvPr>
          <p:cNvSpPr>
            <a:spLocks/>
          </p:cNvSpPr>
          <p:nvPr/>
        </p:nvSpPr>
        <p:spPr bwMode="auto">
          <a:xfrm rot="5400000">
            <a:off x="-2509491" y="1201220"/>
            <a:ext cx="5880367" cy="6966456"/>
          </a:xfrm>
          <a:custGeom>
            <a:avLst/>
            <a:gdLst>
              <a:gd name="T0" fmla="*/ 398 w 3676"/>
              <a:gd name="T1" fmla="*/ 1440 h 4320"/>
              <a:gd name="T2" fmla="*/ 1838 w 3676"/>
              <a:gd name="T3" fmla="*/ 0 h 4320"/>
              <a:gd name="T4" fmla="*/ 3279 w 3676"/>
              <a:gd name="T5" fmla="*/ 1440 h 4320"/>
              <a:gd name="T6" fmla="*/ 3279 w 3676"/>
              <a:gd name="T7" fmla="*/ 2880 h 4320"/>
              <a:gd name="T8" fmla="*/ 1838 w 3676"/>
              <a:gd name="T9" fmla="*/ 4320 h 4320"/>
              <a:gd name="T10" fmla="*/ 398 w 3676"/>
              <a:gd name="T11" fmla="*/ 2880 h 4320"/>
              <a:gd name="T12" fmla="*/ 398 w 3676"/>
              <a:gd name="T13" fmla="*/ 144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76" h="4320">
                <a:moveTo>
                  <a:pt x="398" y="1440"/>
                </a:moveTo>
                <a:cubicBezTo>
                  <a:pt x="1838" y="0"/>
                  <a:pt x="1838" y="0"/>
                  <a:pt x="1838" y="0"/>
                </a:cubicBezTo>
                <a:cubicBezTo>
                  <a:pt x="3279" y="1440"/>
                  <a:pt x="3279" y="1440"/>
                  <a:pt x="3279" y="1440"/>
                </a:cubicBezTo>
                <a:cubicBezTo>
                  <a:pt x="3676" y="1838"/>
                  <a:pt x="3676" y="2483"/>
                  <a:pt x="3279" y="2880"/>
                </a:cubicBezTo>
                <a:cubicBezTo>
                  <a:pt x="1838" y="4320"/>
                  <a:pt x="1838" y="4320"/>
                  <a:pt x="1838" y="4320"/>
                </a:cubicBezTo>
                <a:cubicBezTo>
                  <a:pt x="398" y="2880"/>
                  <a:pt x="398" y="2880"/>
                  <a:pt x="398" y="2880"/>
                </a:cubicBezTo>
                <a:cubicBezTo>
                  <a:pt x="0" y="2483"/>
                  <a:pt x="0" y="1838"/>
                  <a:pt x="398" y="1440"/>
                </a:cubicBezTo>
              </a:path>
            </a:pathLst>
          </a:custGeom>
          <a:noFill/>
          <a:ln w="14288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8" name="Freeform 9">
            <a:extLst>
              <a:ext uri="{FF2B5EF4-FFF2-40B4-BE49-F238E27FC236}">
                <a16:creationId xmlns:a16="http://schemas.microsoft.com/office/drawing/2014/main" id="{4562B86E-4EEF-4CC7-B7EC-A25287A8CCD0}"/>
              </a:ext>
            </a:extLst>
          </p:cNvPr>
          <p:cNvSpPr>
            <a:spLocks/>
          </p:cNvSpPr>
          <p:nvPr/>
        </p:nvSpPr>
        <p:spPr bwMode="auto">
          <a:xfrm>
            <a:off x="9792034" y="-321804"/>
            <a:ext cx="4838369" cy="5732004"/>
          </a:xfrm>
          <a:custGeom>
            <a:avLst/>
            <a:gdLst>
              <a:gd name="T0" fmla="*/ 398 w 3676"/>
              <a:gd name="T1" fmla="*/ 1440 h 4320"/>
              <a:gd name="T2" fmla="*/ 1838 w 3676"/>
              <a:gd name="T3" fmla="*/ 0 h 4320"/>
              <a:gd name="T4" fmla="*/ 3279 w 3676"/>
              <a:gd name="T5" fmla="*/ 1440 h 4320"/>
              <a:gd name="T6" fmla="*/ 3279 w 3676"/>
              <a:gd name="T7" fmla="*/ 2880 h 4320"/>
              <a:gd name="T8" fmla="*/ 1838 w 3676"/>
              <a:gd name="T9" fmla="*/ 4320 h 4320"/>
              <a:gd name="T10" fmla="*/ 398 w 3676"/>
              <a:gd name="T11" fmla="*/ 2880 h 4320"/>
              <a:gd name="T12" fmla="*/ 398 w 3676"/>
              <a:gd name="T13" fmla="*/ 144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76" h="4320">
                <a:moveTo>
                  <a:pt x="398" y="1440"/>
                </a:moveTo>
                <a:cubicBezTo>
                  <a:pt x="1838" y="0"/>
                  <a:pt x="1838" y="0"/>
                  <a:pt x="1838" y="0"/>
                </a:cubicBezTo>
                <a:cubicBezTo>
                  <a:pt x="3279" y="1440"/>
                  <a:pt x="3279" y="1440"/>
                  <a:pt x="3279" y="1440"/>
                </a:cubicBezTo>
                <a:cubicBezTo>
                  <a:pt x="3676" y="1838"/>
                  <a:pt x="3676" y="2483"/>
                  <a:pt x="3279" y="2880"/>
                </a:cubicBezTo>
                <a:cubicBezTo>
                  <a:pt x="1838" y="4320"/>
                  <a:pt x="1838" y="4320"/>
                  <a:pt x="1838" y="4320"/>
                </a:cubicBezTo>
                <a:cubicBezTo>
                  <a:pt x="398" y="2880"/>
                  <a:pt x="398" y="2880"/>
                  <a:pt x="398" y="2880"/>
                </a:cubicBezTo>
                <a:cubicBezTo>
                  <a:pt x="0" y="2483"/>
                  <a:pt x="0" y="1838"/>
                  <a:pt x="398" y="1440"/>
                </a:cubicBezTo>
              </a:path>
            </a:pathLst>
          </a:custGeom>
          <a:noFill/>
          <a:ln w="14288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30" name="Freeform 9">
            <a:extLst>
              <a:ext uri="{FF2B5EF4-FFF2-40B4-BE49-F238E27FC236}">
                <a16:creationId xmlns:a16="http://schemas.microsoft.com/office/drawing/2014/main" id="{C3D93F35-DE6A-4556-B1D0-CD3BBEC0C452}"/>
              </a:ext>
            </a:extLst>
          </p:cNvPr>
          <p:cNvSpPr>
            <a:spLocks/>
          </p:cNvSpPr>
          <p:nvPr/>
        </p:nvSpPr>
        <p:spPr bwMode="auto">
          <a:xfrm rot="16200000">
            <a:off x="5548659" y="-3980382"/>
            <a:ext cx="5880367" cy="6966456"/>
          </a:xfrm>
          <a:custGeom>
            <a:avLst/>
            <a:gdLst>
              <a:gd name="T0" fmla="*/ 398 w 3676"/>
              <a:gd name="T1" fmla="*/ 1440 h 4320"/>
              <a:gd name="T2" fmla="*/ 1838 w 3676"/>
              <a:gd name="T3" fmla="*/ 0 h 4320"/>
              <a:gd name="T4" fmla="*/ 3279 w 3676"/>
              <a:gd name="T5" fmla="*/ 1440 h 4320"/>
              <a:gd name="T6" fmla="*/ 3279 w 3676"/>
              <a:gd name="T7" fmla="*/ 2880 h 4320"/>
              <a:gd name="T8" fmla="*/ 1838 w 3676"/>
              <a:gd name="T9" fmla="*/ 4320 h 4320"/>
              <a:gd name="T10" fmla="*/ 398 w 3676"/>
              <a:gd name="T11" fmla="*/ 2880 h 4320"/>
              <a:gd name="T12" fmla="*/ 398 w 3676"/>
              <a:gd name="T13" fmla="*/ 1440 h 4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676" h="4320">
                <a:moveTo>
                  <a:pt x="398" y="1440"/>
                </a:moveTo>
                <a:cubicBezTo>
                  <a:pt x="1838" y="0"/>
                  <a:pt x="1838" y="0"/>
                  <a:pt x="1838" y="0"/>
                </a:cubicBezTo>
                <a:cubicBezTo>
                  <a:pt x="3279" y="1440"/>
                  <a:pt x="3279" y="1440"/>
                  <a:pt x="3279" y="1440"/>
                </a:cubicBezTo>
                <a:cubicBezTo>
                  <a:pt x="3676" y="1838"/>
                  <a:pt x="3676" y="2483"/>
                  <a:pt x="3279" y="2880"/>
                </a:cubicBezTo>
                <a:cubicBezTo>
                  <a:pt x="1838" y="4320"/>
                  <a:pt x="1838" y="4320"/>
                  <a:pt x="1838" y="4320"/>
                </a:cubicBezTo>
                <a:cubicBezTo>
                  <a:pt x="398" y="2880"/>
                  <a:pt x="398" y="2880"/>
                  <a:pt x="398" y="2880"/>
                </a:cubicBezTo>
                <a:cubicBezTo>
                  <a:pt x="0" y="2483"/>
                  <a:pt x="0" y="1838"/>
                  <a:pt x="398" y="1440"/>
                </a:cubicBezTo>
              </a:path>
            </a:pathLst>
          </a:custGeom>
          <a:noFill/>
          <a:ln w="14288" cap="flat">
            <a:solidFill>
              <a:srgbClr val="E8308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2678FBD-F3DA-C8A2-2493-432EFFFD3B8B}"/>
              </a:ext>
            </a:extLst>
          </p:cNvPr>
          <p:cNvGrpSpPr/>
          <p:nvPr/>
        </p:nvGrpSpPr>
        <p:grpSpPr>
          <a:xfrm>
            <a:off x="8690252" y="0"/>
            <a:ext cx="3501747" cy="2443030"/>
            <a:chOff x="5740606" y="0"/>
            <a:chExt cx="6451394" cy="4500882"/>
          </a:xfrm>
        </p:grpSpPr>
        <p:pic>
          <p:nvPicPr>
            <p:cNvPr id="31" name="Picture 30" descr="A volcano erupting at night&#10;&#10;Description automatically generated with medium confidence">
              <a:extLst>
                <a:ext uri="{FF2B5EF4-FFF2-40B4-BE49-F238E27FC236}">
                  <a16:creationId xmlns:a16="http://schemas.microsoft.com/office/drawing/2014/main" id="{DF573601-E656-4C2C-847A-176830B028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26546"/>
            <a:stretch/>
          </p:blipFill>
          <p:spPr>
            <a:xfrm>
              <a:off x="5740606" y="0"/>
              <a:ext cx="6451394" cy="4500882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692E0D6-36D4-46C7-B8C4-2503E38E44D9}"/>
                </a:ext>
              </a:extLst>
            </p:cNvPr>
            <p:cNvGrpSpPr/>
            <p:nvPr/>
          </p:nvGrpSpPr>
          <p:grpSpPr>
            <a:xfrm>
              <a:off x="8447562" y="656311"/>
              <a:ext cx="2466964" cy="1336912"/>
              <a:chOff x="1457325" y="1328737"/>
              <a:chExt cx="2265044" cy="1227486"/>
            </a:xfrm>
          </p:grpSpPr>
          <p:grpSp>
            <p:nvGrpSpPr>
              <p:cNvPr id="34" name="Graphic 4">
                <a:extLst>
                  <a:ext uri="{FF2B5EF4-FFF2-40B4-BE49-F238E27FC236}">
                    <a16:creationId xmlns:a16="http://schemas.microsoft.com/office/drawing/2014/main" id="{B4E0C011-A7D3-49C0-A2C8-0726DAFCE38B}"/>
                  </a:ext>
                </a:extLst>
              </p:cNvPr>
              <p:cNvGrpSpPr/>
              <p:nvPr/>
            </p:nvGrpSpPr>
            <p:grpSpPr>
              <a:xfrm>
                <a:off x="1457325" y="2056161"/>
                <a:ext cx="2255805" cy="500062"/>
                <a:chOff x="1457325" y="2056161"/>
                <a:chExt cx="2255805" cy="500062"/>
              </a:xfrm>
              <a:solidFill>
                <a:srgbClr val="FFFFFF"/>
              </a:solidFill>
            </p:grpSpPr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072E88E1-959F-47E5-A930-FD43F2958254}"/>
                    </a:ext>
                  </a:extLst>
                </p:cNvPr>
                <p:cNvSpPr/>
                <p:nvPr/>
              </p:nvSpPr>
              <p:spPr>
                <a:xfrm>
                  <a:off x="2005679" y="2065591"/>
                  <a:ext cx="508063" cy="478345"/>
                </a:xfrm>
                <a:custGeom>
                  <a:avLst/>
                  <a:gdLst>
                    <a:gd name="connsiteX0" fmla="*/ 228790 w 508063"/>
                    <a:gd name="connsiteY0" fmla="*/ 478346 h 478345"/>
                    <a:gd name="connsiteX1" fmla="*/ 0 w 508063"/>
                    <a:gd name="connsiteY1" fmla="*/ 0 h 478345"/>
                    <a:gd name="connsiteX2" fmla="*/ 62198 w 508063"/>
                    <a:gd name="connsiteY2" fmla="*/ 0 h 478345"/>
                    <a:gd name="connsiteX3" fmla="*/ 128492 w 508063"/>
                    <a:gd name="connsiteY3" fmla="*/ 42100 h 478345"/>
                    <a:gd name="connsiteX4" fmla="*/ 254222 w 508063"/>
                    <a:gd name="connsiteY4" fmla="*/ 310039 h 478345"/>
                    <a:gd name="connsiteX5" fmla="*/ 379000 w 508063"/>
                    <a:gd name="connsiteY5" fmla="*/ 42291 h 478345"/>
                    <a:gd name="connsiteX6" fmla="*/ 445389 w 508063"/>
                    <a:gd name="connsiteY6" fmla="*/ 0 h 478345"/>
                    <a:gd name="connsiteX7" fmla="*/ 508064 w 508063"/>
                    <a:gd name="connsiteY7" fmla="*/ 0 h 478345"/>
                    <a:gd name="connsiteX8" fmla="*/ 279368 w 508063"/>
                    <a:gd name="connsiteY8" fmla="*/ 478346 h 478345"/>
                    <a:gd name="connsiteX9" fmla="*/ 228886 w 508063"/>
                    <a:gd name="connsiteY9" fmla="*/ 478346 h 478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508063" h="478345">
                      <a:moveTo>
                        <a:pt x="228790" y="478346"/>
                      </a:moveTo>
                      <a:lnTo>
                        <a:pt x="0" y="0"/>
                      </a:lnTo>
                      <a:lnTo>
                        <a:pt x="62198" y="0"/>
                      </a:lnTo>
                      <a:cubicBezTo>
                        <a:pt x="90583" y="0"/>
                        <a:pt x="116396" y="16383"/>
                        <a:pt x="128492" y="42100"/>
                      </a:cubicBezTo>
                      <a:lnTo>
                        <a:pt x="254222" y="310039"/>
                      </a:lnTo>
                      <a:lnTo>
                        <a:pt x="379000" y="42291"/>
                      </a:lnTo>
                      <a:cubicBezTo>
                        <a:pt x="391001" y="16478"/>
                        <a:pt x="416909" y="0"/>
                        <a:pt x="445389" y="0"/>
                      </a:cubicBezTo>
                      <a:lnTo>
                        <a:pt x="508064" y="0"/>
                      </a:lnTo>
                      <a:lnTo>
                        <a:pt x="279368" y="478346"/>
                      </a:lnTo>
                      <a:lnTo>
                        <a:pt x="228886" y="47834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2A20EEB2-544B-41A7-A856-2345BBA4480B}"/>
                    </a:ext>
                  </a:extLst>
                </p:cNvPr>
                <p:cNvSpPr/>
                <p:nvPr/>
              </p:nvSpPr>
              <p:spPr>
                <a:xfrm>
                  <a:off x="1457325" y="2065591"/>
                  <a:ext cx="521684" cy="478345"/>
                </a:xfrm>
                <a:custGeom>
                  <a:avLst/>
                  <a:gdLst>
                    <a:gd name="connsiteX0" fmla="*/ 260699 w 521684"/>
                    <a:gd name="connsiteY0" fmla="*/ 164402 h 478345"/>
                    <a:gd name="connsiteX1" fmla="*/ 322993 w 521684"/>
                    <a:gd name="connsiteY1" fmla="*/ 295751 h 478345"/>
                    <a:gd name="connsiteX2" fmla="*/ 214979 w 521684"/>
                    <a:gd name="connsiteY2" fmla="*/ 260509 h 478345"/>
                    <a:gd name="connsiteX3" fmla="*/ 260699 w 521684"/>
                    <a:gd name="connsiteY3" fmla="*/ 164402 h 478345"/>
                    <a:gd name="connsiteX4" fmla="*/ 286226 w 521684"/>
                    <a:gd name="connsiteY4" fmla="*/ 0 h 478345"/>
                    <a:gd name="connsiteX5" fmla="*/ 234887 w 521684"/>
                    <a:gd name="connsiteY5" fmla="*/ 0 h 478345"/>
                    <a:gd name="connsiteX6" fmla="*/ 0 w 521684"/>
                    <a:gd name="connsiteY6" fmla="*/ 478346 h 478345"/>
                    <a:gd name="connsiteX7" fmla="*/ 56864 w 521684"/>
                    <a:gd name="connsiteY7" fmla="*/ 478346 h 478345"/>
                    <a:gd name="connsiteX8" fmla="*/ 126587 w 521684"/>
                    <a:gd name="connsiteY8" fmla="*/ 436340 h 478345"/>
                    <a:gd name="connsiteX9" fmla="*/ 175927 w 521684"/>
                    <a:gd name="connsiteY9" fmla="*/ 340805 h 478345"/>
                    <a:gd name="connsiteX10" fmla="*/ 411480 w 521684"/>
                    <a:gd name="connsiteY10" fmla="*/ 478346 h 478345"/>
                    <a:gd name="connsiteX11" fmla="*/ 521684 w 521684"/>
                    <a:gd name="connsiteY11" fmla="*/ 478346 h 478345"/>
                    <a:gd name="connsiteX12" fmla="*/ 286322 w 521684"/>
                    <a:gd name="connsiteY12" fmla="*/ 0 h 478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521684" h="478345">
                      <a:moveTo>
                        <a:pt x="260699" y="164402"/>
                      </a:moveTo>
                      <a:lnTo>
                        <a:pt x="322993" y="295751"/>
                      </a:lnTo>
                      <a:cubicBezTo>
                        <a:pt x="288703" y="279463"/>
                        <a:pt x="252413" y="267557"/>
                        <a:pt x="214979" y="260509"/>
                      </a:cubicBezTo>
                      <a:lnTo>
                        <a:pt x="260699" y="164402"/>
                      </a:lnTo>
                      <a:close/>
                      <a:moveTo>
                        <a:pt x="286226" y="0"/>
                      </a:moveTo>
                      <a:lnTo>
                        <a:pt x="234887" y="0"/>
                      </a:lnTo>
                      <a:lnTo>
                        <a:pt x="0" y="478346"/>
                      </a:lnTo>
                      <a:lnTo>
                        <a:pt x="56864" y="478346"/>
                      </a:lnTo>
                      <a:cubicBezTo>
                        <a:pt x="85249" y="478346"/>
                        <a:pt x="109728" y="464248"/>
                        <a:pt x="126587" y="436340"/>
                      </a:cubicBezTo>
                      <a:lnTo>
                        <a:pt x="175927" y="340805"/>
                      </a:lnTo>
                      <a:cubicBezTo>
                        <a:pt x="263557" y="351568"/>
                        <a:pt x="341471" y="384048"/>
                        <a:pt x="411480" y="478346"/>
                      </a:cubicBezTo>
                      <a:lnTo>
                        <a:pt x="521684" y="478346"/>
                      </a:lnTo>
                      <a:lnTo>
                        <a:pt x="28632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E31052EB-FAB9-4E5B-80BF-EB19AD0C1E0A}"/>
                    </a:ext>
                  </a:extLst>
                </p:cNvPr>
                <p:cNvSpPr/>
                <p:nvPr/>
              </p:nvSpPr>
              <p:spPr>
                <a:xfrm>
                  <a:off x="3293554" y="2065686"/>
                  <a:ext cx="419576" cy="478345"/>
                </a:xfrm>
                <a:custGeom>
                  <a:avLst/>
                  <a:gdLst>
                    <a:gd name="connsiteX0" fmla="*/ 373856 w 419576"/>
                    <a:gd name="connsiteY0" fmla="*/ 0 h 478345"/>
                    <a:gd name="connsiteX1" fmla="*/ 323564 w 419576"/>
                    <a:gd name="connsiteY1" fmla="*/ 50387 h 478345"/>
                    <a:gd name="connsiteX2" fmla="*/ 323850 w 419576"/>
                    <a:gd name="connsiteY2" fmla="*/ 302705 h 478345"/>
                    <a:gd name="connsiteX3" fmla="*/ 74104 w 419576"/>
                    <a:gd name="connsiteY3" fmla="*/ 0 h 478345"/>
                    <a:gd name="connsiteX4" fmla="*/ 0 w 419576"/>
                    <a:gd name="connsiteY4" fmla="*/ 0 h 478345"/>
                    <a:gd name="connsiteX5" fmla="*/ 0 w 419576"/>
                    <a:gd name="connsiteY5" fmla="*/ 478250 h 478345"/>
                    <a:gd name="connsiteX6" fmla="*/ 45720 w 419576"/>
                    <a:gd name="connsiteY6" fmla="*/ 478250 h 478345"/>
                    <a:gd name="connsiteX7" fmla="*/ 96012 w 419576"/>
                    <a:gd name="connsiteY7" fmla="*/ 427863 h 478345"/>
                    <a:gd name="connsiteX8" fmla="*/ 95726 w 419576"/>
                    <a:gd name="connsiteY8" fmla="*/ 176117 h 478345"/>
                    <a:gd name="connsiteX9" fmla="*/ 300514 w 419576"/>
                    <a:gd name="connsiteY9" fmla="*/ 425101 h 478345"/>
                    <a:gd name="connsiteX10" fmla="*/ 399097 w 419576"/>
                    <a:gd name="connsiteY10" fmla="*/ 478345 h 478345"/>
                    <a:gd name="connsiteX11" fmla="*/ 419576 w 419576"/>
                    <a:gd name="connsiteY11" fmla="*/ 478345 h 478345"/>
                    <a:gd name="connsiteX12" fmla="*/ 419576 w 419576"/>
                    <a:gd name="connsiteY12" fmla="*/ 95 h 478345"/>
                    <a:gd name="connsiteX13" fmla="*/ 373856 w 419576"/>
                    <a:gd name="connsiteY13" fmla="*/ 95 h 47834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419576" h="478345">
                      <a:moveTo>
                        <a:pt x="373856" y="0"/>
                      </a:moveTo>
                      <a:cubicBezTo>
                        <a:pt x="346043" y="0"/>
                        <a:pt x="323469" y="22574"/>
                        <a:pt x="323564" y="50387"/>
                      </a:cubicBezTo>
                      <a:lnTo>
                        <a:pt x="323850" y="302705"/>
                      </a:lnTo>
                      <a:lnTo>
                        <a:pt x="74104" y="0"/>
                      </a:lnTo>
                      <a:lnTo>
                        <a:pt x="0" y="0"/>
                      </a:lnTo>
                      <a:lnTo>
                        <a:pt x="0" y="478250"/>
                      </a:lnTo>
                      <a:lnTo>
                        <a:pt x="45720" y="478250"/>
                      </a:lnTo>
                      <a:cubicBezTo>
                        <a:pt x="73533" y="478250"/>
                        <a:pt x="96107" y="455676"/>
                        <a:pt x="96012" y="427863"/>
                      </a:cubicBezTo>
                      <a:lnTo>
                        <a:pt x="95726" y="176117"/>
                      </a:lnTo>
                      <a:lnTo>
                        <a:pt x="300514" y="425101"/>
                      </a:lnTo>
                      <a:cubicBezTo>
                        <a:pt x="300514" y="425101"/>
                        <a:pt x="340614" y="478345"/>
                        <a:pt x="399097" y="478345"/>
                      </a:cubicBezTo>
                      <a:lnTo>
                        <a:pt x="419576" y="478345"/>
                      </a:lnTo>
                      <a:lnTo>
                        <a:pt x="419576" y="95"/>
                      </a:lnTo>
                      <a:lnTo>
                        <a:pt x="373856" y="9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840CD98B-DD89-4C5B-8BA5-D19D11BA48D2}"/>
                    </a:ext>
                  </a:extLst>
                </p:cNvPr>
                <p:cNvSpPr/>
                <p:nvPr/>
              </p:nvSpPr>
              <p:spPr>
                <a:xfrm>
                  <a:off x="2610421" y="2056161"/>
                  <a:ext cx="508539" cy="500062"/>
                </a:xfrm>
                <a:custGeom>
                  <a:avLst/>
                  <a:gdLst>
                    <a:gd name="connsiteX0" fmla="*/ 433864 w 508539"/>
                    <a:gd name="connsiteY0" fmla="*/ 71438 h 500062"/>
                    <a:gd name="connsiteX1" fmla="*/ 254032 w 508539"/>
                    <a:gd name="connsiteY1" fmla="*/ 0 h 500062"/>
                    <a:gd name="connsiteX2" fmla="*/ 74104 w 508539"/>
                    <a:gd name="connsiteY2" fmla="*/ 71438 h 500062"/>
                    <a:gd name="connsiteX3" fmla="*/ 0 w 508539"/>
                    <a:gd name="connsiteY3" fmla="*/ 249841 h 500062"/>
                    <a:gd name="connsiteX4" fmla="*/ 74104 w 508539"/>
                    <a:gd name="connsiteY4" fmla="*/ 427006 h 500062"/>
                    <a:gd name="connsiteX5" fmla="*/ 253937 w 508539"/>
                    <a:gd name="connsiteY5" fmla="*/ 500062 h 500062"/>
                    <a:gd name="connsiteX6" fmla="*/ 433388 w 508539"/>
                    <a:gd name="connsiteY6" fmla="*/ 427196 h 500062"/>
                    <a:gd name="connsiteX7" fmla="*/ 508540 w 508539"/>
                    <a:gd name="connsiteY7" fmla="*/ 249841 h 500062"/>
                    <a:gd name="connsiteX8" fmla="*/ 433769 w 508539"/>
                    <a:gd name="connsiteY8" fmla="*/ 71438 h 500062"/>
                    <a:gd name="connsiteX9" fmla="*/ 254032 w 508539"/>
                    <a:gd name="connsiteY9" fmla="*/ 406717 h 500062"/>
                    <a:gd name="connsiteX10" fmla="*/ 97060 w 508539"/>
                    <a:gd name="connsiteY10" fmla="*/ 249841 h 500062"/>
                    <a:gd name="connsiteX11" fmla="*/ 254032 w 508539"/>
                    <a:gd name="connsiteY11" fmla="*/ 92773 h 500062"/>
                    <a:gd name="connsiteX12" fmla="*/ 411194 w 508539"/>
                    <a:gd name="connsiteY12" fmla="*/ 249841 h 500062"/>
                    <a:gd name="connsiteX13" fmla="*/ 254032 w 508539"/>
                    <a:gd name="connsiteY13" fmla="*/ 406717 h 5000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508539" h="500062">
                      <a:moveTo>
                        <a:pt x="433864" y="71438"/>
                      </a:moveTo>
                      <a:cubicBezTo>
                        <a:pt x="386620" y="24670"/>
                        <a:pt x="324421" y="0"/>
                        <a:pt x="254032" y="0"/>
                      </a:cubicBezTo>
                      <a:cubicBezTo>
                        <a:pt x="183642" y="0"/>
                        <a:pt x="121729" y="24670"/>
                        <a:pt x="74104" y="71438"/>
                      </a:cubicBezTo>
                      <a:cubicBezTo>
                        <a:pt x="26384" y="118491"/>
                        <a:pt x="0" y="181832"/>
                        <a:pt x="0" y="249841"/>
                      </a:cubicBezTo>
                      <a:cubicBezTo>
                        <a:pt x="0" y="317849"/>
                        <a:pt x="26289" y="379857"/>
                        <a:pt x="74104" y="427006"/>
                      </a:cubicBezTo>
                      <a:cubicBezTo>
                        <a:pt x="122873" y="474821"/>
                        <a:pt x="185071" y="500062"/>
                        <a:pt x="253937" y="500062"/>
                      </a:cubicBezTo>
                      <a:cubicBezTo>
                        <a:pt x="322802" y="500062"/>
                        <a:pt x="385667" y="474059"/>
                        <a:pt x="433388" y="427196"/>
                      </a:cubicBezTo>
                      <a:cubicBezTo>
                        <a:pt x="481870" y="380714"/>
                        <a:pt x="508540" y="317754"/>
                        <a:pt x="508540" y="249841"/>
                      </a:cubicBezTo>
                      <a:cubicBezTo>
                        <a:pt x="508540" y="181927"/>
                        <a:pt x="481965" y="118491"/>
                        <a:pt x="433769" y="71438"/>
                      </a:cubicBezTo>
                      <a:close/>
                      <a:moveTo>
                        <a:pt x="254032" y="406717"/>
                      </a:moveTo>
                      <a:cubicBezTo>
                        <a:pt x="167450" y="406717"/>
                        <a:pt x="97060" y="336328"/>
                        <a:pt x="97060" y="249841"/>
                      </a:cubicBezTo>
                      <a:cubicBezTo>
                        <a:pt x="97060" y="163354"/>
                        <a:pt x="167450" y="92773"/>
                        <a:pt x="254032" y="92773"/>
                      </a:cubicBezTo>
                      <a:cubicBezTo>
                        <a:pt x="340614" y="92773"/>
                        <a:pt x="411194" y="163259"/>
                        <a:pt x="411194" y="249841"/>
                      </a:cubicBezTo>
                      <a:cubicBezTo>
                        <a:pt x="411194" y="336423"/>
                        <a:pt x="340709" y="406717"/>
                        <a:pt x="254032" y="40671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</p:grpSp>
          <p:grpSp>
            <p:nvGrpSpPr>
              <p:cNvPr id="35" name="Graphic 4">
                <a:extLst>
                  <a:ext uri="{FF2B5EF4-FFF2-40B4-BE49-F238E27FC236}">
                    <a16:creationId xmlns:a16="http://schemas.microsoft.com/office/drawing/2014/main" id="{111C3825-EF0E-42D8-9D9B-10886ECF6911}"/>
                  </a:ext>
                </a:extLst>
              </p:cNvPr>
              <p:cNvGrpSpPr/>
              <p:nvPr/>
            </p:nvGrpSpPr>
            <p:grpSpPr>
              <a:xfrm>
                <a:off x="1457991" y="1328737"/>
                <a:ext cx="2264378" cy="658368"/>
                <a:chOff x="1457991" y="1328737"/>
                <a:chExt cx="2264378" cy="658368"/>
              </a:xfrm>
              <a:solidFill>
                <a:srgbClr val="FFFFFF"/>
              </a:solidFill>
            </p:grpSpPr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CDF558C0-FD15-4AEE-9C79-733E763B39F4}"/>
                    </a:ext>
                  </a:extLst>
                </p:cNvPr>
                <p:cNvSpPr/>
                <p:nvPr/>
              </p:nvSpPr>
              <p:spPr>
                <a:xfrm>
                  <a:off x="1457991" y="1330546"/>
                  <a:ext cx="673226" cy="656558"/>
                </a:xfrm>
                <a:custGeom>
                  <a:avLst/>
                  <a:gdLst>
                    <a:gd name="connsiteX0" fmla="*/ 673227 w 673226"/>
                    <a:gd name="connsiteY0" fmla="*/ 0 h 656558"/>
                    <a:gd name="connsiteX1" fmla="*/ 382334 w 673226"/>
                    <a:gd name="connsiteY1" fmla="*/ 656558 h 656558"/>
                    <a:gd name="connsiteX2" fmla="*/ 287179 w 673226"/>
                    <a:gd name="connsiteY2" fmla="*/ 656558 h 656558"/>
                    <a:gd name="connsiteX3" fmla="*/ 0 w 673226"/>
                    <a:gd name="connsiteY3" fmla="*/ 0 h 656558"/>
                    <a:gd name="connsiteX4" fmla="*/ 204978 w 673226"/>
                    <a:gd name="connsiteY4" fmla="*/ 0 h 656558"/>
                    <a:gd name="connsiteX5" fmla="*/ 336137 w 673226"/>
                    <a:gd name="connsiteY5" fmla="*/ 341662 h 656558"/>
                    <a:gd name="connsiteX6" fmla="*/ 465392 w 673226"/>
                    <a:gd name="connsiteY6" fmla="*/ 0 h 656558"/>
                    <a:gd name="connsiteX7" fmla="*/ 673132 w 673226"/>
                    <a:gd name="connsiteY7" fmla="*/ 0 h 6565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73226" h="656558">
                      <a:moveTo>
                        <a:pt x="673227" y="0"/>
                      </a:moveTo>
                      <a:lnTo>
                        <a:pt x="382334" y="656558"/>
                      </a:lnTo>
                      <a:lnTo>
                        <a:pt x="287179" y="656558"/>
                      </a:lnTo>
                      <a:lnTo>
                        <a:pt x="0" y="0"/>
                      </a:lnTo>
                      <a:lnTo>
                        <a:pt x="204978" y="0"/>
                      </a:lnTo>
                      <a:lnTo>
                        <a:pt x="336137" y="341662"/>
                      </a:lnTo>
                      <a:lnTo>
                        <a:pt x="465392" y="0"/>
                      </a:lnTo>
                      <a:lnTo>
                        <a:pt x="67313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9EEAAD40-B688-4E84-9882-0C95AD50A6AD}"/>
                    </a:ext>
                  </a:extLst>
                </p:cNvPr>
                <p:cNvSpPr/>
                <p:nvPr/>
              </p:nvSpPr>
              <p:spPr>
                <a:xfrm>
                  <a:off x="2190368" y="1330546"/>
                  <a:ext cx="189261" cy="651033"/>
                </a:xfrm>
                <a:custGeom>
                  <a:avLst/>
                  <a:gdLst>
                    <a:gd name="connsiteX0" fmla="*/ 0 w 189261"/>
                    <a:gd name="connsiteY0" fmla="*/ 0 h 651033"/>
                    <a:gd name="connsiteX1" fmla="*/ 189262 w 189261"/>
                    <a:gd name="connsiteY1" fmla="*/ 0 h 651033"/>
                    <a:gd name="connsiteX2" fmla="*/ 189262 w 189261"/>
                    <a:gd name="connsiteY2" fmla="*/ 651034 h 651033"/>
                    <a:gd name="connsiteX3" fmla="*/ 0 w 189261"/>
                    <a:gd name="connsiteY3" fmla="*/ 651034 h 651033"/>
                    <a:gd name="connsiteX4" fmla="*/ 0 w 189261"/>
                    <a:gd name="connsiteY4" fmla="*/ 0 h 6510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9261" h="651033">
                      <a:moveTo>
                        <a:pt x="0" y="0"/>
                      </a:moveTo>
                      <a:lnTo>
                        <a:pt x="189262" y="0"/>
                      </a:lnTo>
                      <a:lnTo>
                        <a:pt x="189262" y="651034"/>
                      </a:lnTo>
                      <a:lnTo>
                        <a:pt x="0" y="65103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01C05968-A5BD-42BC-8C62-CA80EFC8D3C8}"/>
                    </a:ext>
                  </a:extLst>
                </p:cNvPr>
                <p:cNvSpPr/>
                <p:nvPr/>
              </p:nvSpPr>
              <p:spPr>
                <a:xfrm>
                  <a:off x="2438781" y="1330546"/>
                  <a:ext cx="673131" cy="656558"/>
                </a:xfrm>
                <a:custGeom>
                  <a:avLst/>
                  <a:gdLst>
                    <a:gd name="connsiteX0" fmla="*/ 673132 w 673131"/>
                    <a:gd name="connsiteY0" fmla="*/ 0 h 656558"/>
                    <a:gd name="connsiteX1" fmla="*/ 382238 w 673131"/>
                    <a:gd name="connsiteY1" fmla="*/ 656558 h 656558"/>
                    <a:gd name="connsiteX2" fmla="*/ 287083 w 673131"/>
                    <a:gd name="connsiteY2" fmla="*/ 656558 h 656558"/>
                    <a:gd name="connsiteX3" fmla="*/ 0 w 673131"/>
                    <a:gd name="connsiteY3" fmla="*/ 0 h 656558"/>
                    <a:gd name="connsiteX4" fmla="*/ 204978 w 673131"/>
                    <a:gd name="connsiteY4" fmla="*/ 0 h 656558"/>
                    <a:gd name="connsiteX5" fmla="*/ 336137 w 673131"/>
                    <a:gd name="connsiteY5" fmla="*/ 341662 h 656558"/>
                    <a:gd name="connsiteX6" fmla="*/ 465391 w 673131"/>
                    <a:gd name="connsiteY6" fmla="*/ 0 h 656558"/>
                    <a:gd name="connsiteX7" fmla="*/ 673132 w 673131"/>
                    <a:gd name="connsiteY7" fmla="*/ 0 h 6565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673131" h="656558">
                      <a:moveTo>
                        <a:pt x="673132" y="0"/>
                      </a:moveTo>
                      <a:lnTo>
                        <a:pt x="382238" y="656558"/>
                      </a:lnTo>
                      <a:lnTo>
                        <a:pt x="287083" y="656558"/>
                      </a:lnTo>
                      <a:lnTo>
                        <a:pt x="0" y="0"/>
                      </a:lnTo>
                      <a:lnTo>
                        <a:pt x="204978" y="0"/>
                      </a:lnTo>
                      <a:lnTo>
                        <a:pt x="336137" y="341662"/>
                      </a:lnTo>
                      <a:lnTo>
                        <a:pt x="465391" y="0"/>
                      </a:lnTo>
                      <a:lnTo>
                        <a:pt x="67313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CB7CD915-94AD-4779-9878-E4F061359099}"/>
                    </a:ext>
                  </a:extLst>
                </p:cNvPr>
                <p:cNvSpPr/>
                <p:nvPr/>
              </p:nvSpPr>
              <p:spPr>
                <a:xfrm>
                  <a:off x="2991897" y="1328737"/>
                  <a:ext cx="730472" cy="652843"/>
                </a:xfrm>
                <a:custGeom>
                  <a:avLst/>
                  <a:gdLst>
                    <a:gd name="connsiteX0" fmla="*/ 488537 w 730472"/>
                    <a:gd name="connsiteY0" fmla="*/ 559594 h 652843"/>
                    <a:gd name="connsiteX1" fmla="*/ 241078 w 730472"/>
                    <a:gd name="connsiteY1" fmla="*/ 559594 h 652843"/>
                    <a:gd name="connsiteX2" fmla="*/ 200406 w 730472"/>
                    <a:gd name="connsiteY2" fmla="*/ 652844 h 652843"/>
                    <a:gd name="connsiteX3" fmla="*/ 0 w 730472"/>
                    <a:gd name="connsiteY3" fmla="*/ 652844 h 652843"/>
                    <a:gd name="connsiteX4" fmla="*/ 314039 w 730472"/>
                    <a:gd name="connsiteY4" fmla="*/ 0 h 652843"/>
                    <a:gd name="connsiteX5" fmla="*/ 415576 w 730472"/>
                    <a:gd name="connsiteY5" fmla="*/ 0 h 652843"/>
                    <a:gd name="connsiteX6" fmla="*/ 730472 w 730472"/>
                    <a:gd name="connsiteY6" fmla="*/ 652844 h 652843"/>
                    <a:gd name="connsiteX7" fmla="*/ 529114 w 730472"/>
                    <a:gd name="connsiteY7" fmla="*/ 652844 h 652843"/>
                    <a:gd name="connsiteX8" fmla="*/ 488442 w 730472"/>
                    <a:gd name="connsiteY8" fmla="*/ 559594 h 652843"/>
                    <a:gd name="connsiteX9" fmla="*/ 295561 w 730472"/>
                    <a:gd name="connsiteY9" fmla="*/ 417386 h 652843"/>
                    <a:gd name="connsiteX10" fmla="*/ 434054 w 730472"/>
                    <a:gd name="connsiteY10" fmla="*/ 417386 h 652843"/>
                    <a:gd name="connsiteX11" fmla="*/ 364808 w 730472"/>
                    <a:gd name="connsiteY11" fmla="*/ 238220 h 652843"/>
                    <a:gd name="connsiteX12" fmla="*/ 295561 w 730472"/>
                    <a:gd name="connsiteY12" fmla="*/ 417386 h 65284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0472" h="652843">
                      <a:moveTo>
                        <a:pt x="488537" y="559594"/>
                      </a:moveTo>
                      <a:lnTo>
                        <a:pt x="241078" y="559594"/>
                      </a:lnTo>
                      <a:lnTo>
                        <a:pt x="200406" y="652844"/>
                      </a:lnTo>
                      <a:lnTo>
                        <a:pt x="0" y="652844"/>
                      </a:lnTo>
                      <a:lnTo>
                        <a:pt x="314039" y="0"/>
                      </a:lnTo>
                      <a:lnTo>
                        <a:pt x="415576" y="0"/>
                      </a:lnTo>
                      <a:lnTo>
                        <a:pt x="730472" y="652844"/>
                      </a:lnTo>
                      <a:lnTo>
                        <a:pt x="529114" y="652844"/>
                      </a:lnTo>
                      <a:lnTo>
                        <a:pt x="488442" y="559594"/>
                      </a:lnTo>
                      <a:close/>
                      <a:moveTo>
                        <a:pt x="295561" y="417386"/>
                      </a:moveTo>
                      <a:lnTo>
                        <a:pt x="434054" y="417386"/>
                      </a:lnTo>
                      <a:lnTo>
                        <a:pt x="364808" y="238220"/>
                      </a:lnTo>
                      <a:lnTo>
                        <a:pt x="295561" y="4173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pt-BR"/>
                </a:p>
              </p:txBody>
            </p:sp>
          </p:grpSp>
        </p:grpSp>
      </p:grpSp>
      <p:sp>
        <p:nvSpPr>
          <p:cNvPr id="44" name="TextBox 23">
            <a:extLst>
              <a:ext uri="{FF2B5EF4-FFF2-40B4-BE49-F238E27FC236}">
                <a16:creationId xmlns:a16="http://schemas.microsoft.com/office/drawing/2014/main" id="{2BF35C19-E02F-4045-936A-A59652A6313A}"/>
              </a:ext>
            </a:extLst>
          </p:cNvPr>
          <p:cNvSpPr txBox="1"/>
          <p:nvPr/>
        </p:nvSpPr>
        <p:spPr>
          <a:xfrm>
            <a:off x="5287394" y="3634851"/>
            <a:ext cx="47085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 marR="0" lvl="0" indent="0" fontAlgn="auto">
              <a:lnSpc>
                <a:spcPts val="4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4400" b="0" i="0" u="none" strike="noStrike" cap="none" spc="0" normalizeH="0" baseline="0">
                <a:ln w="19050">
                  <a:gradFill>
                    <a:gsLst>
                      <a:gs pos="49251">
                        <a:schemeClr val="bg1"/>
                      </a:gs>
                      <a:gs pos="70468">
                        <a:schemeClr val="bg1"/>
                      </a:gs>
                      <a:gs pos="18000">
                        <a:schemeClr val="bg1"/>
                      </a:gs>
                      <a:gs pos="0">
                        <a:srgbClr val="F877E6"/>
                      </a:gs>
                      <a:gs pos="100000">
                        <a:srgbClr val="F877E6"/>
                      </a:gs>
                    </a:gsLst>
                    <a:lin ang="5400000" scaled="1"/>
                  </a:gradFill>
                </a:ln>
                <a:noFill/>
                <a:effectLst>
                  <a:glow rad="139700">
                    <a:srgbClr val="F877E6">
                      <a:alpha val="42000"/>
                    </a:srgbClr>
                  </a:glow>
                </a:effectLst>
                <a:uLnTx/>
                <a:uFillTx/>
                <a:latin typeface="Zona Pro Black" panose="02010A03040002020004" pitchFamily="50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t-BR" sz="6000" dirty="0">
                <a:ln w="25400">
                  <a:solidFill>
                    <a:srgbClr val="E8308A"/>
                  </a:solidFill>
                </a:ln>
                <a:effectLst/>
              </a:rPr>
              <a:t>OBRIGADE!</a:t>
            </a:r>
          </a:p>
        </p:txBody>
      </p:sp>
      <p:pic>
        <p:nvPicPr>
          <p:cNvPr id="5" name="Picture 4" descr="A group of women in dresses&#10;&#10;Description automatically generated with medium confidence">
            <a:extLst>
              <a:ext uri="{FF2B5EF4-FFF2-40B4-BE49-F238E27FC236}">
                <a16:creationId xmlns:a16="http://schemas.microsoft.com/office/drawing/2014/main" id="{6AD08539-1A8E-416F-8A4F-D6650BAD020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230" y="1485900"/>
            <a:ext cx="5175122" cy="5372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9658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bg1"/>
            </a:solidFill>
            <a:latin typeface="Zona Pro" panose="02010A03040002020004" pitchFamily="50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239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2" baseType="lpstr">
      <vt:lpstr>Arial</vt:lpstr>
      <vt:lpstr>Calibri</vt:lpstr>
      <vt:lpstr>Zona Pro</vt:lpstr>
      <vt:lpstr>Zona Pro Black</vt:lpstr>
      <vt:lpstr>Zona Pro Light</vt:lpstr>
      <vt:lpstr>Zona Pro Regular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Lucas de Lima Gomes</dc:creator>
  <cp:lastModifiedBy>Thaty Nestlehner/LAR/BR</cp:lastModifiedBy>
  <cp:revision>144</cp:revision>
  <dcterms:created xsi:type="dcterms:W3CDTF">2021-07-02T14:51:47Z</dcterms:created>
  <dcterms:modified xsi:type="dcterms:W3CDTF">2022-11-08T13:30:06Z</dcterms:modified>
</cp:coreProperties>
</file>