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  <p:sldMasterId id="2147483711" r:id="rId2"/>
    <p:sldMasterId id="2147483735" r:id="rId3"/>
  </p:sldMasterIdLst>
  <p:notesMasterIdLst>
    <p:notesMasterId r:id="rId7"/>
  </p:notesMasterIdLst>
  <p:sldIdLst>
    <p:sldId id="351" r:id="rId4"/>
    <p:sldId id="2147378234" r:id="rId5"/>
    <p:sldId id="214737823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A1BE1A9-AAE4-BABD-9848-46F0D7C5EBC7}" name="Thaty Nestlehner/LAR/BR" initials="TN" userId="S::thaty.nestlehner@avon.com::503febe5-d078-44f5-bfff-9cf54c34840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2B89"/>
    <a:srgbClr val="FFCCCC"/>
    <a:srgbClr val="FF86A6"/>
    <a:srgbClr val="7030A0"/>
    <a:srgbClr val="FFD5FF"/>
    <a:srgbClr val="BD3DD7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06" autoAdjust="0"/>
    <p:restoredTop sz="93585" autoAdjust="0"/>
  </p:normalViewPr>
  <p:slideViewPr>
    <p:cSldViewPr snapToGrid="0">
      <p:cViewPr varScale="1">
        <p:scale>
          <a:sx n="84" d="100"/>
          <a:sy n="84" d="100"/>
        </p:scale>
        <p:origin x="102" y="5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8/10/relationships/authors" Target="author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293C16-F820-48B0-ABA1-29DFB7FE2B5E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58D0CF-B66E-4903-B738-5B754C5CF0E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081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0399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CEC8B07-862D-4D6D-B31A-D807D59319E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68" name="Graphic 4">
            <a:extLst>
              <a:ext uri="{FF2B5EF4-FFF2-40B4-BE49-F238E27FC236}">
                <a16:creationId xmlns:a16="http://schemas.microsoft.com/office/drawing/2014/main" id="{A25A66B8-DEE2-4A1A-BD39-870D09B2551D}"/>
              </a:ext>
            </a:extLst>
          </p:cNvPr>
          <p:cNvGrpSpPr/>
          <p:nvPr userDrawn="1"/>
        </p:nvGrpSpPr>
        <p:grpSpPr>
          <a:xfrm>
            <a:off x="10901363" y="349175"/>
            <a:ext cx="875280" cy="319325"/>
            <a:chOff x="11450411" y="6477000"/>
            <a:chExt cx="1047464" cy="382142"/>
          </a:xfrm>
          <a:solidFill>
            <a:schemeClr val="bg1"/>
          </a:solidFill>
        </p:grpSpPr>
        <p:sp>
          <p:nvSpPr>
            <p:cNvPr id="69" name="Graphic 4">
              <a:extLst>
                <a:ext uri="{FF2B5EF4-FFF2-40B4-BE49-F238E27FC236}">
                  <a16:creationId xmlns:a16="http://schemas.microsoft.com/office/drawing/2014/main" id="{94E9457E-F14F-4C92-A9C7-079D1CF916DB}"/>
                </a:ext>
              </a:extLst>
            </p:cNvPr>
            <p:cNvSpPr/>
            <p:nvPr/>
          </p:nvSpPr>
          <p:spPr>
            <a:xfrm>
              <a:off x="11450411" y="6481381"/>
              <a:ext cx="240696" cy="220694"/>
            </a:xfrm>
            <a:custGeom>
              <a:avLst/>
              <a:gdLst>
                <a:gd name="connsiteX0" fmla="*/ 132017 w 240696"/>
                <a:gd name="connsiteY0" fmla="*/ 0 h 220694"/>
                <a:gd name="connsiteX1" fmla="*/ 108299 w 240696"/>
                <a:gd name="connsiteY1" fmla="*/ 0 h 220694"/>
                <a:gd name="connsiteX2" fmla="*/ 0 w 240696"/>
                <a:gd name="connsiteY2" fmla="*/ 220694 h 220694"/>
                <a:gd name="connsiteX3" fmla="*/ 26194 w 240696"/>
                <a:gd name="connsiteY3" fmla="*/ 220694 h 220694"/>
                <a:gd name="connsiteX4" fmla="*/ 58388 w 240696"/>
                <a:gd name="connsiteY4" fmla="*/ 201359 h 220694"/>
                <a:gd name="connsiteX5" fmla="*/ 81153 w 240696"/>
                <a:gd name="connsiteY5" fmla="*/ 157258 h 220694"/>
                <a:gd name="connsiteX6" fmla="*/ 189833 w 240696"/>
                <a:gd name="connsiteY6" fmla="*/ 220694 h 220694"/>
                <a:gd name="connsiteX7" fmla="*/ 240697 w 240696"/>
                <a:gd name="connsiteY7" fmla="*/ 220694 h 220694"/>
                <a:gd name="connsiteX8" fmla="*/ 132017 w 240696"/>
                <a:gd name="connsiteY8" fmla="*/ 0 h 220694"/>
                <a:gd name="connsiteX9" fmla="*/ 99155 w 240696"/>
                <a:gd name="connsiteY9" fmla="*/ 120206 h 220694"/>
                <a:gd name="connsiteX10" fmla="*/ 120206 w 240696"/>
                <a:gd name="connsiteY10" fmla="*/ 75914 h 220694"/>
                <a:gd name="connsiteX11" fmla="*/ 148971 w 240696"/>
                <a:gd name="connsiteY11" fmla="*/ 136493 h 220694"/>
                <a:gd name="connsiteX12" fmla="*/ 99155 w 240696"/>
                <a:gd name="connsiteY12" fmla="*/ 120206 h 22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0696" h="220694">
                  <a:moveTo>
                    <a:pt x="132017" y="0"/>
                  </a:moveTo>
                  <a:lnTo>
                    <a:pt x="108299" y="0"/>
                  </a:lnTo>
                  <a:lnTo>
                    <a:pt x="0" y="220694"/>
                  </a:lnTo>
                  <a:lnTo>
                    <a:pt x="26194" y="220694"/>
                  </a:lnTo>
                  <a:cubicBezTo>
                    <a:pt x="39338" y="220694"/>
                    <a:pt x="50578" y="214217"/>
                    <a:pt x="58388" y="201359"/>
                  </a:cubicBezTo>
                  <a:lnTo>
                    <a:pt x="81153" y="157258"/>
                  </a:lnTo>
                  <a:cubicBezTo>
                    <a:pt x="121634" y="162211"/>
                    <a:pt x="157544" y="177165"/>
                    <a:pt x="189833" y="220694"/>
                  </a:cubicBezTo>
                  <a:lnTo>
                    <a:pt x="240697" y="220694"/>
                  </a:lnTo>
                  <a:lnTo>
                    <a:pt x="132017" y="0"/>
                  </a:lnTo>
                  <a:close/>
                  <a:moveTo>
                    <a:pt x="99155" y="120206"/>
                  </a:moveTo>
                  <a:lnTo>
                    <a:pt x="120206" y="75914"/>
                  </a:lnTo>
                  <a:lnTo>
                    <a:pt x="148971" y="136493"/>
                  </a:lnTo>
                  <a:cubicBezTo>
                    <a:pt x="133255" y="128969"/>
                    <a:pt x="116491" y="123444"/>
                    <a:pt x="99155" y="120206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0" name="Graphic 4">
              <a:extLst>
                <a:ext uri="{FF2B5EF4-FFF2-40B4-BE49-F238E27FC236}">
                  <a16:creationId xmlns:a16="http://schemas.microsoft.com/office/drawing/2014/main" id="{F1CFEC2F-6BFD-409C-9DDA-9427D5D20E3A}"/>
                </a:ext>
              </a:extLst>
            </p:cNvPr>
            <p:cNvSpPr/>
            <p:nvPr/>
          </p:nvSpPr>
          <p:spPr>
            <a:xfrm>
              <a:off x="11703394" y="6481381"/>
              <a:ext cx="234410" cy="220694"/>
            </a:xfrm>
            <a:custGeom>
              <a:avLst/>
              <a:gdLst>
                <a:gd name="connsiteX0" fmla="*/ 205454 w 234410"/>
                <a:gd name="connsiteY0" fmla="*/ 0 h 220694"/>
                <a:gd name="connsiteX1" fmla="*/ 174879 w 234410"/>
                <a:gd name="connsiteY1" fmla="*/ 19526 h 220694"/>
                <a:gd name="connsiteX2" fmla="*/ 117253 w 234410"/>
                <a:gd name="connsiteY2" fmla="*/ 143066 h 220694"/>
                <a:gd name="connsiteX3" fmla="*/ 59245 w 234410"/>
                <a:gd name="connsiteY3" fmla="*/ 19431 h 220694"/>
                <a:gd name="connsiteX4" fmla="*/ 28670 w 234410"/>
                <a:gd name="connsiteY4" fmla="*/ 0 h 220694"/>
                <a:gd name="connsiteX5" fmla="*/ 0 w 234410"/>
                <a:gd name="connsiteY5" fmla="*/ 0 h 220694"/>
                <a:gd name="connsiteX6" fmla="*/ 105537 w 234410"/>
                <a:gd name="connsiteY6" fmla="*/ 220694 h 220694"/>
                <a:gd name="connsiteX7" fmla="*/ 128778 w 234410"/>
                <a:gd name="connsiteY7" fmla="*/ 220694 h 220694"/>
                <a:gd name="connsiteX8" fmla="*/ 234410 w 234410"/>
                <a:gd name="connsiteY8" fmla="*/ 0 h 220694"/>
                <a:gd name="connsiteX9" fmla="*/ 205454 w 234410"/>
                <a:gd name="connsiteY9" fmla="*/ 0 h 22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4410" h="220694">
                  <a:moveTo>
                    <a:pt x="205454" y="0"/>
                  </a:moveTo>
                  <a:cubicBezTo>
                    <a:pt x="192310" y="0"/>
                    <a:pt x="180404" y="7620"/>
                    <a:pt x="174879" y="19526"/>
                  </a:cubicBezTo>
                  <a:lnTo>
                    <a:pt x="117253" y="143066"/>
                  </a:lnTo>
                  <a:lnTo>
                    <a:pt x="59245" y="19431"/>
                  </a:lnTo>
                  <a:cubicBezTo>
                    <a:pt x="53721" y="7620"/>
                    <a:pt x="41815" y="0"/>
                    <a:pt x="28670" y="0"/>
                  </a:cubicBezTo>
                  <a:lnTo>
                    <a:pt x="0" y="0"/>
                  </a:lnTo>
                  <a:lnTo>
                    <a:pt x="105537" y="220694"/>
                  </a:lnTo>
                  <a:lnTo>
                    <a:pt x="128778" y="220694"/>
                  </a:lnTo>
                  <a:lnTo>
                    <a:pt x="234410" y="0"/>
                  </a:lnTo>
                  <a:lnTo>
                    <a:pt x="20545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1" name="Graphic 4">
              <a:extLst>
                <a:ext uri="{FF2B5EF4-FFF2-40B4-BE49-F238E27FC236}">
                  <a16:creationId xmlns:a16="http://schemas.microsoft.com/office/drawing/2014/main" id="{3F95C245-6DAD-490E-BDBD-EAE0D6ADD1C3}"/>
                </a:ext>
              </a:extLst>
            </p:cNvPr>
            <p:cNvSpPr/>
            <p:nvPr/>
          </p:nvSpPr>
          <p:spPr>
            <a:xfrm>
              <a:off x="12297659" y="6481381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  <a:gd name="connsiteX2" fmla="*/ 0 w 9525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2" name="Graphic 4">
              <a:extLst>
                <a:ext uri="{FF2B5EF4-FFF2-40B4-BE49-F238E27FC236}">
                  <a16:creationId xmlns:a16="http://schemas.microsoft.com/office/drawing/2014/main" id="{748F1CF2-561C-41F0-BD2F-567AAEC53732}"/>
                </a:ext>
              </a:extLst>
            </p:cNvPr>
            <p:cNvSpPr/>
            <p:nvPr/>
          </p:nvSpPr>
          <p:spPr>
            <a:xfrm>
              <a:off x="12297659" y="6481381"/>
              <a:ext cx="193643" cy="220694"/>
            </a:xfrm>
            <a:custGeom>
              <a:avLst/>
              <a:gdLst>
                <a:gd name="connsiteX0" fmla="*/ 172498 w 193643"/>
                <a:gd name="connsiteY0" fmla="*/ 0 h 220694"/>
                <a:gd name="connsiteX1" fmla="*/ 149257 w 193643"/>
                <a:gd name="connsiteY1" fmla="*/ 23241 h 220694"/>
                <a:gd name="connsiteX2" fmla="*/ 149352 w 193643"/>
                <a:gd name="connsiteY2" fmla="*/ 139637 h 220694"/>
                <a:gd name="connsiteX3" fmla="*/ 34195 w 193643"/>
                <a:gd name="connsiteY3" fmla="*/ 0 h 220694"/>
                <a:gd name="connsiteX4" fmla="*/ 0 w 193643"/>
                <a:gd name="connsiteY4" fmla="*/ 0 h 220694"/>
                <a:gd name="connsiteX5" fmla="*/ 0 w 193643"/>
                <a:gd name="connsiteY5" fmla="*/ 220694 h 220694"/>
                <a:gd name="connsiteX6" fmla="*/ 21050 w 193643"/>
                <a:gd name="connsiteY6" fmla="*/ 220694 h 220694"/>
                <a:gd name="connsiteX7" fmla="*/ 44291 w 193643"/>
                <a:gd name="connsiteY7" fmla="*/ 197453 h 220694"/>
                <a:gd name="connsiteX8" fmla="*/ 44196 w 193643"/>
                <a:gd name="connsiteY8" fmla="*/ 81248 h 220694"/>
                <a:gd name="connsiteX9" fmla="*/ 138684 w 193643"/>
                <a:gd name="connsiteY9" fmla="*/ 196120 h 220694"/>
                <a:gd name="connsiteX10" fmla="*/ 184214 w 193643"/>
                <a:gd name="connsiteY10" fmla="*/ 220694 h 220694"/>
                <a:gd name="connsiteX11" fmla="*/ 193643 w 193643"/>
                <a:gd name="connsiteY11" fmla="*/ 220694 h 220694"/>
                <a:gd name="connsiteX12" fmla="*/ 193643 w 193643"/>
                <a:gd name="connsiteY12" fmla="*/ 0 h 220694"/>
                <a:gd name="connsiteX13" fmla="*/ 172498 w 193643"/>
                <a:gd name="connsiteY13" fmla="*/ 0 h 22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3643" h="220694">
                  <a:moveTo>
                    <a:pt x="172498" y="0"/>
                  </a:moveTo>
                  <a:cubicBezTo>
                    <a:pt x="159639" y="0"/>
                    <a:pt x="149257" y="10382"/>
                    <a:pt x="149257" y="23241"/>
                  </a:cubicBezTo>
                  <a:lnTo>
                    <a:pt x="149352" y="139637"/>
                  </a:lnTo>
                  <a:lnTo>
                    <a:pt x="34195" y="0"/>
                  </a:lnTo>
                  <a:lnTo>
                    <a:pt x="0" y="0"/>
                  </a:lnTo>
                  <a:lnTo>
                    <a:pt x="0" y="220694"/>
                  </a:lnTo>
                  <a:lnTo>
                    <a:pt x="21050" y="220694"/>
                  </a:lnTo>
                  <a:cubicBezTo>
                    <a:pt x="33909" y="220694"/>
                    <a:pt x="44291" y="210312"/>
                    <a:pt x="44291" y="197453"/>
                  </a:cubicBezTo>
                  <a:lnTo>
                    <a:pt x="44196" y="81248"/>
                  </a:lnTo>
                  <a:lnTo>
                    <a:pt x="138684" y="196120"/>
                  </a:lnTo>
                  <a:cubicBezTo>
                    <a:pt x="138684" y="196120"/>
                    <a:pt x="157163" y="220694"/>
                    <a:pt x="184214" y="220694"/>
                  </a:cubicBezTo>
                  <a:lnTo>
                    <a:pt x="193643" y="220694"/>
                  </a:lnTo>
                  <a:lnTo>
                    <a:pt x="193643" y="0"/>
                  </a:lnTo>
                  <a:lnTo>
                    <a:pt x="17249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3" name="Graphic 4">
              <a:extLst>
                <a:ext uri="{FF2B5EF4-FFF2-40B4-BE49-F238E27FC236}">
                  <a16:creationId xmlns:a16="http://schemas.microsoft.com/office/drawing/2014/main" id="{F2F1D51D-C77B-441D-B16B-3566A6CAFD6D}"/>
                </a:ext>
              </a:extLst>
            </p:cNvPr>
            <p:cNvSpPr/>
            <p:nvPr/>
          </p:nvSpPr>
          <p:spPr>
            <a:xfrm>
              <a:off x="11982477" y="6477000"/>
              <a:ext cx="234601" cy="230695"/>
            </a:xfrm>
            <a:custGeom>
              <a:avLst/>
              <a:gdLst>
                <a:gd name="connsiteX0" fmla="*/ 200120 w 234601"/>
                <a:gd name="connsiteY0" fmla="*/ 32957 h 230695"/>
                <a:gd name="connsiteX1" fmla="*/ 117158 w 234601"/>
                <a:gd name="connsiteY1" fmla="*/ 0 h 230695"/>
                <a:gd name="connsiteX2" fmla="*/ 34195 w 234601"/>
                <a:gd name="connsiteY2" fmla="*/ 32957 h 230695"/>
                <a:gd name="connsiteX3" fmla="*/ 0 w 234601"/>
                <a:gd name="connsiteY3" fmla="*/ 115253 h 230695"/>
                <a:gd name="connsiteX4" fmla="*/ 34195 w 234601"/>
                <a:gd name="connsiteY4" fmla="*/ 196977 h 230695"/>
                <a:gd name="connsiteX5" fmla="*/ 117158 w 234601"/>
                <a:gd name="connsiteY5" fmla="*/ 230696 h 230695"/>
                <a:gd name="connsiteX6" fmla="*/ 199930 w 234601"/>
                <a:gd name="connsiteY6" fmla="*/ 197072 h 230695"/>
                <a:gd name="connsiteX7" fmla="*/ 234601 w 234601"/>
                <a:gd name="connsiteY7" fmla="*/ 115253 h 230695"/>
                <a:gd name="connsiteX8" fmla="*/ 200120 w 234601"/>
                <a:gd name="connsiteY8" fmla="*/ 32957 h 230695"/>
                <a:gd name="connsiteX9" fmla="*/ 117158 w 234601"/>
                <a:gd name="connsiteY9" fmla="*/ 187643 h 230695"/>
                <a:gd name="connsiteX10" fmla="*/ 44768 w 234601"/>
                <a:gd name="connsiteY10" fmla="*/ 115253 h 230695"/>
                <a:gd name="connsiteX11" fmla="*/ 117158 w 234601"/>
                <a:gd name="connsiteY11" fmla="*/ 42767 h 230695"/>
                <a:gd name="connsiteX12" fmla="*/ 189643 w 234601"/>
                <a:gd name="connsiteY12" fmla="*/ 115253 h 230695"/>
                <a:gd name="connsiteX13" fmla="*/ 117158 w 234601"/>
                <a:gd name="connsiteY13" fmla="*/ 187643 h 230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4601" h="230695">
                  <a:moveTo>
                    <a:pt x="200120" y="32957"/>
                  </a:moveTo>
                  <a:cubicBezTo>
                    <a:pt x="178308" y="11430"/>
                    <a:pt x="149638" y="0"/>
                    <a:pt x="117158" y="0"/>
                  </a:cubicBezTo>
                  <a:cubicBezTo>
                    <a:pt x="84773" y="0"/>
                    <a:pt x="56102" y="11335"/>
                    <a:pt x="34195" y="32957"/>
                  </a:cubicBezTo>
                  <a:cubicBezTo>
                    <a:pt x="12097" y="54673"/>
                    <a:pt x="0" y="83915"/>
                    <a:pt x="0" y="115253"/>
                  </a:cubicBezTo>
                  <a:cubicBezTo>
                    <a:pt x="0" y="146209"/>
                    <a:pt x="12097" y="175260"/>
                    <a:pt x="34195" y="196977"/>
                  </a:cubicBezTo>
                  <a:cubicBezTo>
                    <a:pt x="56674" y="219075"/>
                    <a:pt x="85344" y="230696"/>
                    <a:pt x="117158" y="230696"/>
                  </a:cubicBezTo>
                  <a:cubicBezTo>
                    <a:pt x="148495" y="230696"/>
                    <a:pt x="177927" y="218694"/>
                    <a:pt x="199930" y="197072"/>
                  </a:cubicBezTo>
                  <a:cubicBezTo>
                    <a:pt x="222313" y="175641"/>
                    <a:pt x="234601" y="146590"/>
                    <a:pt x="234601" y="115253"/>
                  </a:cubicBezTo>
                  <a:cubicBezTo>
                    <a:pt x="234696" y="83915"/>
                    <a:pt x="222409" y="54673"/>
                    <a:pt x="200120" y="32957"/>
                  </a:cubicBezTo>
                  <a:moveTo>
                    <a:pt x="117158" y="187643"/>
                  </a:moveTo>
                  <a:cubicBezTo>
                    <a:pt x="77248" y="187643"/>
                    <a:pt x="44768" y="155162"/>
                    <a:pt x="44768" y="115253"/>
                  </a:cubicBezTo>
                  <a:cubicBezTo>
                    <a:pt x="44768" y="75248"/>
                    <a:pt x="77248" y="42767"/>
                    <a:pt x="117158" y="42767"/>
                  </a:cubicBezTo>
                  <a:cubicBezTo>
                    <a:pt x="157163" y="42767"/>
                    <a:pt x="189643" y="75248"/>
                    <a:pt x="189643" y="115253"/>
                  </a:cubicBezTo>
                  <a:cubicBezTo>
                    <a:pt x="189643" y="155162"/>
                    <a:pt x="157163" y="187643"/>
                    <a:pt x="117158" y="18764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4" name="Graphic 4">
              <a:extLst>
                <a:ext uri="{FF2B5EF4-FFF2-40B4-BE49-F238E27FC236}">
                  <a16:creationId xmlns:a16="http://schemas.microsoft.com/office/drawing/2014/main" id="{12A52857-33C5-4B83-8C47-6A91235E6013}"/>
                </a:ext>
              </a:extLst>
            </p:cNvPr>
            <p:cNvSpPr/>
            <p:nvPr/>
          </p:nvSpPr>
          <p:spPr>
            <a:xfrm>
              <a:off x="11451934" y="6756272"/>
              <a:ext cx="105155" cy="102869"/>
            </a:xfrm>
            <a:custGeom>
              <a:avLst/>
              <a:gdLst>
                <a:gd name="connsiteX0" fmla="*/ 52578 w 105155"/>
                <a:gd name="connsiteY0" fmla="*/ 102870 h 102869"/>
                <a:gd name="connsiteX1" fmla="*/ 0 w 105155"/>
                <a:gd name="connsiteY1" fmla="*/ 51530 h 102869"/>
                <a:gd name="connsiteX2" fmla="*/ 52578 w 105155"/>
                <a:gd name="connsiteY2" fmla="*/ 0 h 102869"/>
                <a:gd name="connsiteX3" fmla="*/ 105156 w 105155"/>
                <a:gd name="connsiteY3" fmla="*/ 51530 h 102869"/>
                <a:gd name="connsiteX4" fmla="*/ 52578 w 105155"/>
                <a:gd name="connsiteY4" fmla="*/ 102870 h 102869"/>
                <a:gd name="connsiteX5" fmla="*/ 52578 w 105155"/>
                <a:gd name="connsiteY5" fmla="*/ 4763 h 102869"/>
                <a:gd name="connsiteX6" fmla="*/ 4763 w 105155"/>
                <a:gd name="connsiteY6" fmla="*/ 51530 h 102869"/>
                <a:gd name="connsiteX7" fmla="*/ 52578 w 105155"/>
                <a:gd name="connsiteY7" fmla="*/ 98107 h 102869"/>
                <a:gd name="connsiteX8" fmla="*/ 100394 w 105155"/>
                <a:gd name="connsiteY8" fmla="*/ 51530 h 102869"/>
                <a:gd name="connsiteX9" fmla="*/ 52578 w 105155"/>
                <a:gd name="connsiteY9" fmla="*/ 4763 h 102869"/>
                <a:gd name="connsiteX10" fmla="*/ 52578 w 105155"/>
                <a:gd name="connsiteY10" fmla="*/ 78677 h 102869"/>
                <a:gd name="connsiteX11" fmla="*/ 28194 w 105155"/>
                <a:gd name="connsiteY11" fmla="*/ 51530 h 102869"/>
                <a:gd name="connsiteX12" fmla="*/ 52578 w 105155"/>
                <a:gd name="connsiteY12" fmla="*/ 24289 h 102869"/>
                <a:gd name="connsiteX13" fmla="*/ 77057 w 105155"/>
                <a:gd name="connsiteY13" fmla="*/ 51530 h 102869"/>
                <a:gd name="connsiteX14" fmla="*/ 52578 w 105155"/>
                <a:gd name="connsiteY14" fmla="*/ 78677 h 102869"/>
                <a:gd name="connsiteX15" fmla="*/ 52578 w 105155"/>
                <a:gd name="connsiteY15" fmla="*/ 28956 h 102869"/>
                <a:gd name="connsiteX16" fmla="*/ 32957 w 105155"/>
                <a:gd name="connsiteY16" fmla="*/ 51435 h 102869"/>
                <a:gd name="connsiteX17" fmla="*/ 52578 w 105155"/>
                <a:gd name="connsiteY17" fmla="*/ 73819 h 102869"/>
                <a:gd name="connsiteX18" fmla="*/ 72295 w 105155"/>
                <a:gd name="connsiteY18" fmla="*/ 51435 h 102869"/>
                <a:gd name="connsiteX19" fmla="*/ 52578 w 105155"/>
                <a:gd name="connsiteY19" fmla="*/ 28956 h 102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5155" h="102869">
                  <a:moveTo>
                    <a:pt x="52578" y="102870"/>
                  </a:moveTo>
                  <a:cubicBezTo>
                    <a:pt x="21146" y="102870"/>
                    <a:pt x="0" y="82201"/>
                    <a:pt x="0" y="51530"/>
                  </a:cubicBezTo>
                  <a:cubicBezTo>
                    <a:pt x="0" y="20669"/>
                    <a:pt x="21146" y="0"/>
                    <a:pt x="52578" y="0"/>
                  </a:cubicBezTo>
                  <a:cubicBezTo>
                    <a:pt x="84010" y="0"/>
                    <a:pt x="105156" y="20669"/>
                    <a:pt x="105156" y="51530"/>
                  </a:cubicBezTo>
                  <a:cubicBezTo>
                    <a:pt x="105156" y="82201"/>
                    <a:pt x="84010" y="102870"/>
                    <a:pt x="52578" y="102870"/>
                  </a:cubicBezTo>
                  <a:moveTo>
                    <a:pt x="52578" y="4763"/>
                  </a:moveTo>
                  <a:cubicBezTo>
                    <a:pt x="24003" y="4763"/>
                    <a:pt x="4763" y="23527"/>
                    <a:pt x="4763" y="51530"/>
                  </a:cubicBezTo>
                  <a:cubicBezTo>
                    <a:pt x="4763" y="79439"/>
                    <a:pt x="24003" y="98107"/>
                    <a:pt x="52578" y="98107"/>
                  </a:cubicBezTo>
                  <a:cubicBezTo>
                    <a:pt x="81153" y="98107"/>
                    <a:pt x="100394" y="79343"/>
                    <a:pt x="100394" y="51530"/>
                  </a:cubicBezTo>
                  <a:cubicBezTo>
                    <a:pt x="100394" y="23527"/>
                    <a:pt x="81153" y="4763"/>
                    <a:pt x="52578" y="4763"/>
                  </a:cubicBezTo>
                  <a:moveTo>
                    <a:pt x="52578" y="78677"/>
                  </a:moveTo>
                  <a:cubicBezTo>
                    <a:pt x="38195" y="78677"/>
                    <a:pt x="28194" y="67532"/>
                    <a:pt x="28194" y="51530"/>
                  </a:cubicBezTo>
                  <a:cubicBezTo>
                    <a:pt x="28194" y="35433"/>
                    <a:pt x="38195" y="24289"/>
                    <a:pt x="52578" y="24289"/>
                  </a:cubicBezTo>
                  <a:cubicBezTo>
                    <a:pt x="67247" y="24289"/>
                    <a:pt x="77057" y="35243"/>
                    <a:pt x="77057" y="51530"/>
                  </a:cubicBezTo>
                  <a:cubicBezTo>
                    <a:pt x="77057" y="67532"/>
                    <a:pt x="66961" y="78677"/>
                    <a:pt x="52578" y="78677"/>
                  </a:cubicBezTo>
                  <a:moveTo>
                    <a:pt x="52578" y="28956"/>
                  </a:moveTo>
                  <a:cubicBezTo>
                    <a:pt x="40862" y="28956"/>
                    <a:pt x="32957" y="38005"/>
                    <a:pt x="32957" y="51435"/>
                  </a:cubicBezTo>
                  <a:cubicBezTo>
                    <a:pt x="32957" y="64770"/>
                    <a:pt x="40862" y="73819"/>
                    <a:pt x="52578" y="73819"/>
                  </a:cubicBezTo>
                  <a:cubicBezTo>
                    <a:pt x="64389" y="73819"/>
                    <a:pt x="72295" y="64865"/>
                    <a:pt x="72295" y="51435"/>
                  </a:cubicBezTo>
                  <a:cubicBezTo>
                    <a:pt x="72295" y="38005"/>
                    <a:pt x="64294" y="28956"/>
                    <a:pt x="52578" y="28956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5" name="Graphic 4">
              <a:extLst>
                <a:ext uri="{FF2B5EF4-FFF2-40B4-BE49-F238E27FC236}">
                  <a16:creationId xmlns:a16="http://schemas.microsoft.com/office/drawing/2014/main" id="{5A97FC57-CD4F-4174-A6C5-EE606C39C702}"/>
                </a:ext>
              </a:extLst>
            </p:cNvPr>
            <p:cNvSpPr/>
            <p:nvPr/>
          </p:nvSpPr>
          <p:spPr>
            <a:xfrm>
              <a:off x="11565472" y="6758463"/>
              <a:ext cx="76300" cy="98583"/>
            </a:xfrm>
            <a:custGeom>
              <a:avLst/>
              <a:gdLst>
                <a:gd name="connsiteX0" fmla="*/ 74009 w 76300"/>
                <a:gd name="connsiteY0" fmla="*/ 98584 h 98583"/>
                <a:gd name="connsiteX1" fmla="*/ 2381 w 76300"/>
                <a:gd name="connsiteY1" fmla="*/ 98584 h 98583"/>
                <a:gd name="connsiteX2" fmla="*/ 0 w 76300"/>
                <a:gd name="connsiteY2" fmla="*/ 96203 h 98583"/>
                <a:gd name="connsiteX3" fmla="*/ 0 w 76300"/>
                <a:gd name="connsiteY3" fmla="*/ 2381 h 98583"/>
                <a:gd name="connsiteX4" fmla="*/ 2381 w 76300"/>
                <a:gd name="connsiteY4" fmla="*/ 0 h 98583"/>
                <a:gd name="connsiteX5" fmla="*/ 29623 w 76300"/>
                <a:gd name="connsiteY5" fmla="*/ 0 h 98583"/>
                <a:gd name="connsiteX6" fmla="*/ 32004 w 76300"/>
                <a:gd name="connsiteY6" fmla="*/ 2381 h 98583"/>
                <a:gd name="connsiteX7" fmla="*/ 32004 w 76300"/>
                <a:gd name="connsiteY7" fmla="*/ 70295 h 98583"/>
                <a:gd name="connsiteX8" fmla="*/ 73914 w 76300"/>
                <a:gd name="connsiteY8" fmla="*/ 70295 h 98583"/>
                <a:gd name="connsiteX9" fmla="*/ 76295 w 76300"/>
                <a:gd name="connsiteY9" fmla="*/ 72676 h 98583"/>
                <a:gd name="connsiteX10" fmla="*/ 76295 w 76300"/>
                <a:gd name="connsiteY10" fmla="*/ 96203 h 98583"/>
                <a:gd name="connsiteX11" fmla="*/ 74009 w 76300"/>
                <a:gd name="connsiteY11" fmla="*/ 98584 h 98583"/>
                <a:gd name="connsiteX12" fmla="*/ 4763 w 76300"/>
                <a:gd name="connsiteY12" fmla="*/ 93821 h 98583"/>
                <a:gd name="connsiteX13" fmla="*/ 71628 w 76300"/>
                <a:gd name="connsiteY13" fmla="*/ 93821 h 98583"/>
                <a:gd name="connsiteX14" fmla="*/ 71628 w 76300"/>
                <a:gd name="connsiteY14" fmla="*/ 75057 h 98583"/>
                <a:gd name="connsiteX15" fmla="*/ 29718 w 76300"/>
                <a:gd name="connsiteY15" fmla="*/ 75057 h 98583"/>
                <a:gd name="connsiteX16" fmla="*/ 27337 w 76300"/>
                <a:gd name="connsiteY16" fmla="*/ 72676 h 98583"/>
                <a:gd name="connsiteX17" fmla="*/ 27337 w 76300"/>
                <a:gd name="connsiteY17" fmla="*/ 4763 h 98583"/>
                <a:gd name="connsiteX18" fmla="*/ 4858 w 76300"/>
                <a:gd name="connsiteY18" fmla="*/ 4763 h 98583"/>
                <a:gd name="connsiteX19" fmla="*/ 4858 w 76300"/>
                <a:gd name="connsiteY19" fmla="*/ 93821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6300" h="98583">
                  <a:moveTo>
                    <a:pt x="74009" y="98584"/>
                  </a:moveTo>
                  <a:lnTo>
                    <a:pt x="2381" y="98584"/>
                  </a:lnTo>
                  <a:cubicBezTo>
                    <a:pt x="1048" y="98584"/>
                    <a:pt x="0" y="97536"/>
                    <a:pt x="0" y="96203"/>
                  </a:cubicBezTo>
                  <a:lnTo>
                    <a:pt x="0" y="2381"/>
                  </a:lnTo>
                  <a:cubicBezTo>
                    <a:pt x="0" y="1048"/>
                    <a:pt x="1048" y="0"/>
                    <a:pt x="2381" y="0"/>
                  </a:cubicBezTo>
                  <a:lnTo>
                    <a:pt x="29623" y="0"/>
                  </a:lnTo>
                  <a:cubicBezTo>
                    <a:pt x="30956" y="0"/>
                    <a:pt x="32004" y="1048"/>
                    <a:pt x="32004" y="2381"/>
                  </a:cubicBezTo>
                  <a:lnTo>
                    <a:pt x="32004" y="70295"/>
                  </a:lnTo>
                  <a:lnTo>
                    <a:pt x="73914" y="70295"/>
                  </a:lnTo>
                  <a:cubicBezTo>
                    <a:pt x="75248" y="70295"/>
                    <a:pt x="76295" y="71342"/>
                    <a:pt x="76295" y="72676"/>
                  </a:cubicBezTo>
                  <a:lnTo>
                    <a:pt x="76295" y="96203"/>
                  </a:lnTo>
                  <a:cubicBezTo>
                    <a:pt x="76391" y="97536"/>
                    <a:pt x="75248" y="98584"/>
                    <a:pt x="74009" y="98584"/>
                  </a:cubicBezTo>
                  <a:moveTo>
                    <a:pt x="4763" y="93821"/>
                  </a:moveTo>
                  <a:lnTo>
                    <a:pt x="71628" y="93821"/>
                  </a:lnTo>
                  <a:lnTo>
                    <a:pt x="71628" y="75057"/>
                  </a:lnTo>
                  <a:lnTo>
                    <a:pt x="29718" y="75057"/>
                  </a:lnTo>
                  <a:cubicBezTo>
                    <a:pt x="28385" y="75057"/>
                    <a:pt x="27337" y="74009"/>
                    <a:pt x="27337" y="72676"/>
                  </a:cubicBezTo>
                  <a:lnTo>
                    <a:pt x="27337" y="4763"/>
                  </a:lnTo>
                  <a:lnTo>
                    <a:pt x="4858" y="4763"/>
                  </a:lnTo>
                  <a:lnTo>
                    <a:pt x="4858" y="938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6" name="Graphic 4">
              <a:extLst>
                <a:ext uri="{FF2B5EF4-FFF2-40B4-BE49-F238E27FC236}">
                  <a16:creationId xmlns:a16="http://schemas.microsoft.com/office/drawing/2014/main" id="{A27BD1BE-D5C9-424E-8EA5-F302BD3A0C6F}"/>
                </a:ext>
              </a:extLst>
            </p:cNvPr>
            <p:cNvSpPr/>
            <p:nvPr/>
          </p:nvSpPr>
          <p:spPr>
            <a:xfrm>
              <a:off x="11653483" y="6758463"/>
              <a:ext cx="90392" cy="98583"/>
            </a:xfrm>
            <a:custGeom>
              <a:avLst/>
              <a:gdLst>
                <a:gd name="connsiteX0" fmla="*/ 88011 w 90392"/>
                <a:gd name="connsiteY0" fmla="*/ 98584 h 98583"/>
                <a:gd name="connsiteX1" fmla="*/ 61246 w 90392"/>
                <a:gd name="connsiteY1" fmla="*/ 98584 h 98583"/>
                <a:gd name="connsiteX2" fmla="*/ 58865 w 90392"/>
                <a:gd name="connsiteY2" fmla="*/ 96203 h 98583"/>
                <a:gd name="connsiteX3" fmla="*/ 58865 w 90392"/>
                <a:gd name="connsiteY3" fmla="*/ 67342 h 98583"/>
                <a:gd name="connsiteX4" fmla="*/ 31814 w 90392"/>
                <a:gd name="connsiteY4" fmla="*/ 67342 h 98583"/>
                <a:gd name="connsiteX5" fmla="*/ 31814 w 90392"/>
                <a:gd name="connsiteY5" fmla="*/ 96203 h 98583"/>
                <a:gd name="connsiteX6" fmla="*/ 29432 w 90392"/>
                <a:gd name="connsiteY6" fmla="*/ 98584 h 98583"/>
                <a:gd name="connsiteX7" fmla="*/ 2381 w 90392"/>
                <a:gd name="connsiteY7" fmla="*/ 98584 h 98583"/>
                <a:gd name="connsiteX8" fmla="*/ 0 w 90392"/>
                <a:gd name="connsiteY8" fmla="*/ 96203 h 98583"/>
                <a:gd name="connsiteX9" fmla="*/ 0 w 90392"/>
                <a:gd name="connsiteY9" fmla="*/ 2381 h 98583"/>
                <a:gd name="connsiteX10" fmla="*/ 2381 w 90392"/>
                <a:gd name="connsiteY10" fmla="*/ 0 h 98583"/>
                <a:gd name="connsiteX11" fmla="*/ 29432 w 90392"/>
                <a:gd name="connsiteY11" fmla="*/ 0 h 98583"/>
                <a:gd name="connsiteX12" fmla="*/ 31814 w 90392"/>
                <a:gd name="connsiteY12" fmla="*/ 2381 h 98583"/>
                <a:gd name="connsiteX13" fmla="*/ 31814 w 90392"/>
                <a:gd name="connsiteY13" fmla="*/ 40291 h 98583"/>
                <a:gd name="connsiteX14" fmla="*/ 58865 w 90392"/>
                <a:gd name="connsiteY14" fmla="*/ 40291 h 98583"/>
                <a:gd name="connsiteX15" fmla="*/ 58865 w 90392"/>
                <a:gd name="connsiteY15" fmla="*/ 2381 h 98583"/>
                <a:gd name="connsiteX16" fmla="*/ 61246 w 90392"/>
                <a:gd name="connsiteY16" fmla="*/ 0 h 98583"/>
                <a:gd name="connsiteX17" fmla="*/ 88011 w 90392"/>
                <a:gd name="connsiteY17" fmla="*/ 0 h 98583"/>
                <a:gd name="connsiteX18" fmla="*/ 90392 w 90392"/>
                <a:gd name="connsiteY18" fmla="*/ 2381 h 98583"/>
                <a:gd name="connsiteX19" fmla="*/ 90392 w 90392"/>
                <a:gd name="connsiteY19" fmla="*/ 96203 h 98583"/>
                <a:gd name="connsiteX20" fmla="*/ 88011 w 90392"/>
                <a:gd name="connsiteY20" fmla="*/ 98584 h 98583"/>
                <a:gd name="connsiteX21" fmla="*/ 63627 w 90392"/>
                <a:gd name="connsiteY21" fmla="*/ 93821 h 98583"/>
                <a:gd name="connsiteX22" fmla="*/ 85630 w 90392"/>
                <a:gd name="connsiteY22" fmla="*/ 93821 h 98583"/>
                <a:gd name="connsiteX23" fmla="*/ 85630 w 90392"/>
                <a:gd name="connsiteY23" fmla="*/ 4763 h 98583"/>
                <a:gd name="connsiteX24" fmla="*/ 63627 w 90392"/>
                <a:gd name="connsiteY24" fmla="*/ 4763 h 98583"/>
                <a:gd name="connsiteX25" fmla="*/ 63627 w 90392"/>
                <a:gd name="connsiteY25" fmla="*/ 42672 h 98583"/>
                <a:gd name="connsiteX26" fmla="*/ 61246 w 90392"/>
                <a:gd name="connsiteY26" fmla="*/ 45053 h 98583"/>
                <a:gd name="connsiteX27" fmla="*/ 29432 w 90392"/>
                <a:gd name="connsiteY27" fmla="*/ 45053 h 98583"/>
                <a:gd name="connsiteX28" fmla="*/ 27051 w 90392"/>
                <a:gd name="connsiteY28" fmla="*/ 42672 h 98583"/>
                <a:gd name="connsiteX29" fmla="*/ 27051 w 90392"/>
                <a:gd name="connsiteY29" fmla="*/ 4763 h 98583"/>
                <a:gd name="connsiteX30" fmla="*/ 4763 w 90392"/>
                <a:gd name="connsiteY30" fmla="*/ 4763 h 98583"/>
                <a:gd name="connsiteX31" fmla="*/ 4763 w 90392"/>
                <a:gd name="connsiteY31" fmla="*/ 93821 h 98583"/>
                <a:gd name="connsiteX32" fmla="*/ 27051 w 90392"/>
                <a:gd name="connsiteY32" fmla="*/ 93821 h 98583"/>
                <a:gd name="connsiteX33" fmla="*/ 27051 w 90392"/>
                <a:gd name="connsiteY33" fmla="*/ 64960 h 98583"/>
                <a:gd name="connsiteX34" fmla="*/ 29432 w 90392"/>
                <a:gd name="connsiteY34" fmla="*/ 62579 h 98583"/>
                <a:gd name="connsiteX35" fmla="*/ 61246 w 90392"/>
                <a:gd name="connsiteY35" fmla="*/ 62579 h 98583"/>
                <a:gd name="connsiteX36" fmla="*/ 63627 w 90392"/>
                <a:gd name="connsiteY36" fmla="*/ 64960 h 98583"/>
                <a:gd name="connsiteX37" fmla="*/ 63627 w 90392"/>
                <a:gd name="connsiteY37" fmla="*/ 93821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90392" h="98583">
                  <a:moveTo>
                    <a:pt x="88011" y="98584"/>
                  </a:moveTo>
                  <a:lnTo>
                    <a:pt x="61246" y="98584"/>
                  </a:lnTo>
                  <a:cubicBezTo>
                    <a:pt x="59912" y="98584"/>
                    <a:pt x="58865" y="97536"/>
                    <a:pt x="58865" y="96203"/>
                  </a:cubicBezTo>
                  <a:lnTo>
                    <a:pt x="58865" y="67342"/>
                  </a:lnTo>
                  <a:lnTo>
                    <a:pt x="31814" y="67342"/>
                  </a:lnTo>
                  <a:lnTo>
                    <a:pt x="31814" y="96203"/>
                  </a:lnTo>
                  <a:cubicBezTo>
                    <a:pt x="31814" y="97536"/>
                    <a:pt x="30766" y="98584"/>
                    <a:pt x="29432" y="98584"/>
                  </a:cubicBezTo>
                  <a:lnTo>
                    <a:pt x="2381" y="98584"/>
                  </a:lnTo>
                  <a:cubicBezTo>
                    <a:pt x="1048" y="98584"/>
                    <a:pt x="0" y="97536"/>
                    <a:pt x="0" y="96203"/>
                  </a:cubicBezTo>
                  <a:lnTo>
                    <a:pt x="0" y="2381"/>
                  </a:lnTo>
                  <a:cubicBezTo>
                    <a:pt x="0" y="1048"/>
                    <a:pt x="1048" y="0"/>
                    <a:pt x="2381" y="0"/>
                  </a:cubicBezTo>
                  <a:lnTo>
                    <a:pt x="29432" y="0"/>
                  </a:lnTo>
                  <a:cubicBezTo>
                    <a:pt x="30766" y="0"/>
                    <a:pt x="31814" y="1048"/>
                    <a:pt x="31814" y="2381"/>
                  </a:cubicBezTo>
                  <a:lnTo>
                    <a:pt x="31814" y="40291"/>
                  </a:lnTo>
                  <a:lnTo>
                    <a:pt x="58865" y="40291"/>
                  </a:lnTo>
                  <a:lnTo>
                    <a:pt x="58865" y="2381"/>
                  </a:lnTo>
                  <a:cubicBezTo>
                    <a:pt x="58865" y="1048"/>
                    <a:pt x="59912" y="0"/>
                    <a:pt x="61246" y="0"/>
                  </a:cubicBezTo>
                  <a:lnTo>
                    <a:pt x="88011" y="0"/>
                  </a:lnTo>
                  <a:cubicBezTo>
                    <a:pt x="89345" y="0"/>
                    <a:pt x="90392" y="1048"/>
                    <a:pt x="90392" y="2381"/>
                  </a:cubicBezTo>
                  <a:lnTo>
                    <a:pt x="90392" y="96203"/>
                  </a:lnTo>
                  <a:cubicBezTo>
                    <a:pt x="90392" y="97536"/>
                    <a:pt x="89249" y="98584"/>
                    <a:pt x="88011" y="98584"/>
                  </a:cubicBezTo>
                  <a:moveTo>
                    <a:pt x="63627" y="93821"/>
                  </a:moveTo>
                  <a:lnTo>
                    <a:pt x="85630" y="93821"/>
                  </a:lnTo>
                  <a:lnTo>
                    <a:pt x="85630" y="4763"/>
                  </a:lnTo>
                  <a:lnTo>
                    <a:pt x="63627" y="4763"/>
                  </a:lnTo>
                  <a:lnTo>
                    <a:pt x="63627" y="42672"/>
                  </a:lnTo>
                  <a:cubicBezTo>
                    <a:pt x="63627" y="44005"/>
                    <a:pt x="62579" y="45053"/>
                    <a:pt x="61246" y="45053"/>
                  </a:cubicBezTo>
                  <a:lnTo>
                    <a:pt x="29432" y="45053"/>
                  </a:lnTo>
                  <a:cubicBezTo>
                    <a:pt x="28099" y="45053"/>
                    <a:pt x="27051" y="44005"/>
                    <a:pt x="27051" y="42672"/>
                  </a:cubicBezTo>
                  <a:lnTo>
                    <a:pt x="27051" y="4763"/>
                  </a:lnTo>
                  <a:lnTo>
                    <a:pt x="4763" y="4763"/>
                  </a:lnTo>
                  <a:lnTo>
                    <a:pt x="4763" y="93821"/>
                  </a:lnTo>
                  <a:lnTo>
                    <a:pt x="27051" y="93821"/>
                  </a:lnTo>
                  <a:lnTo>
                    <a:pt x="27051" y="64960"/>
                  </a:lnTo>
                  <a:cubicBezTo>
                    <a:pt x="27051" y="63627"/>
                    <a:pt x="28099" y="62579"/>
                    <a:pt x="29432" y="62579"/>
                  </a:cubicBezTo>
                  <a:lnTo>
                    <a:pt x="61246" y="62579"/>
                  </a:lnTo>
                  <a:cubicBezTo>
                    <a:pt x="62579" y="62579"/>
                    <a:pt x="63627" y="63627"/>
                    <a:pt x="63627" y="64960"/>
                  </a:cubicBezTo>
                  <a:lnTo>
                    <a:pt x="63627" y="938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7" name="Graphic 4">
              <a:extLst>
                <a:ext uri="{FF2B5EF4-FFF2-40B4-BE49-F238E27FC236}">
                  <a16:creationId xmlns:a16="http://schemas.microsoft.com/office/drawing/2014/main" id="{1D516E54-EBFB-4699-818B-03F53BEF0FD4}"/>
                </a:ext>
              </a:extLst>
            </p:cNvPr>
            <p:cNvSpPr/>
            <p:nvPr/>
          </p:nvSpPr>
          <p:spPr>
            <a:xfrm>
              <a:off x="11747316" y="6758178"/>
              <a:ext cx="110245" cy="98869"/>
            </a:xfrm>
            <a:custGeom>
              <a:avLst/>
              <a:gdLst>
                <a:gd name="connsiteX0" fmla="*/ 107717 w 110245"/>
                <a:gd name="connsiteY0" fmla="*/ 98870 h 98869"/>
                <a:gd name="connsiteX1" fmla="*/ 78666 w 110245"/>
                <a:gd name="connsiteY1" fmla="*/ 98870 h 98869"/>
                <a:gd name="connsiteX2" fmla="*/ 76475 w 110245"/>
                <a:gd name="connsiteY2" fmla="*/ 97441 h 98869"/>
                <a:gd name="connsiteX3" fmla="*/ 71236 w 110245"/>
                <a:gd name="connsiteY3" fmla="*/ 85439 h 98869"/>
                <a:gd name="connsiteX4" fmla="*/ 38661 w 110245"/>
                <a:gd name="connsiteY4" fmla="*/ 85439 h 98869"/>
                <a:gd name="connsiteX5" fmla="*/ 33422 w 110245"/>
                <a:gd name="connsiteY5" fmla="*/ 97441 h 98869"/>
                <a:gd name="connsiteX6" fmla="*/ 31231 w 110245"/>
                <a:gd name="connsiteY6" fmla="*/ 98870 h 98869"/>
                <a:gd name="connsiteX7" fmla="*/ 2370 w 110245"/>
                <a:gd name="connsiteY7" fmla="*/ 98870 h 98869"/>
                <a:gd name="connsiteX8" fmla="*/ 370 w 110245"/>
                <a:gd name="connsiteY8" fmla="*/ 97726 h 98869"/>
                <a:gd name="connsiteX9" fmla="*/ 275 w 110245"/>
                <a:gd name="connsiteY9" fmla="*/ 95441 h 98869"/>
                <a:gd name="connsiteX10" fmla="*/ 45519 w 110245"/>
                <a:gd name="connsiteY10" fmla="*/ 1333 h 98869"/>
                <a:gd name="connsiteX11" fmla="*/ 47709 w 110245"/>
                <a:gd name="connsiteY11" fmla="*/ 0 h 98869"/>
                <a:gd name="connsiteX12" fmla="*/ 62378 w 110245"/>
                <a:gd name="connsiteY12" fmla="*/ 0 h 98869"/>
                <a:gd name="connsiteX13" fmla="*/ 64569 w 110245"/>
                <a:gd name="connsiteY13" fmla="*/ 1333 h 98869"/>
                <a:gd name="connsiteX14" fmla="*/ 110003 w 110245"/>
                <a:gd name="connsiteY14" fmla="*/ 95441 h 98869"/>
                <a:gd name="connsiteX15" fmla="*/ 109908 w 110245"/>
                <a:gd name="connsiteY15" fmla="*/ 97726 h 98869"/>
                <a:gd name="connsiteX16" fmla="*/ 107717 w 110245"/>
                <a:gd name="connsiteY16" fmla="*/ 98870 h 98869"/>
                <a:gd name="connsiteX17" fmla="*/ 80190 w 110245"/>
                <a:gd name="connsiteY17" fmla="*/ 94107 h 98869"/>
                <a:gd name="connsiteX18" fmla="*/ 103812 w 110245"/>
                <a:gd name="connsiteY18" fmla="*/ 94107 h 98869"/>
                <a:gd name="connsiteX19" fmla="*/ 60663 w 110245"/>
                <a:gd name="connsiteY19" fmla="*/ 4763 h 98869"/>
                <a:gd name="connsiteX20" fmla="*/ 49043 w 110245"/>
                <a:gd name="connsiteY20" fmla="*/ 4763 h 98869"/>
                <a:gd name="connsiteX21" fmla="*/ 6085 w 110245"/>
                <a:gd name="connsiteY21" fmla="*/ 94107 h 98869"/>
                <a:gd name="connsiteX22" fmla="*/ 29612 w 110245"/>
                <a:gd name="connsiteY22" fmla="*/ 94107 h 98869"/>
                <a:gd name="connsiteX23" fmla="*/ 34851 w 110245"/>
                <a:gd name="connsiteY23" fmla="*/ 82105 h 98869"/>
                <a:gd name="connsiteX24" fmla="*/ 37041 w 110245"/>
                <a:gd name="connsiteY24" fmla="*/ 80677 h 98869"/>
                <a:gd name="connsiteX25" fmla="*/ 72760 w 110245"/>
                <a:gd name="connsiteY25" fmla="*/ 80677 h 98869"/>
                <a:gd name="connsiteX26" fmla="*/ 74951 w 110245"/>
                <a:gd name="connsiteY26" fmla="*/ 82105 h 98869"/>
                <a:gd name="connsiteX27" fmla="*/ 80190 w 110245"/>
                <a:gd name="connsiteY27" fmla="*/ 94107 h 98869"/>
                <a:gd name="connsiteX28" fmla="*/ 64950 w 110245"/>
                <a:gd name="connsiteY28" fmla="*/ 64865 h 98869"/>
                <a:gd name="connsiteX29" fmla="*/ 44947 w 110245"/>
                <a:gd name="connsiteY29" fmla="*/ 64865 h 98869"/>
                <a:gd name="connsiteX30" fmla="*/ 42947 w 110245"/>
                <a:gd name="connsiteY30" fmla="*/ 63818 h 98869"/>
                <a:gd name="connsiteX31" fmla="*/ 42661 w 110245"/>
                <a:gd name="connsiteY31" fmla="*/ 61627 h 98869"/>
                <a:gd name="connsiteX32" fmla="*/ 52662 w 110245"/>
                <a:gd name="connsiteY32" fmla="*/ 35814 h 98869"/>
                <a:gd name="connsiteX33" fmla="*/ 57139 w 110245"/>
                <a:gd name="connsiteY33" fmla="*/ 35814 h 98869"/>
                <a:gd name="connsiteX34" fmla="*/ 67140 w 110245"/>
                <a:gd name="connsiteY34" fmla="*/ 61627 h 98869"/>
                <a:gd name="connsiteX35" fmla="*/ 66855 w 110245"/>
                <a:gd name="connsiteY35" fmla="*/ 63818 h 98869"/>
                <a:gd name="connsiteX36" fmla="*/ 64950 w 110245"/>
                <a:gd name="connsiteY36" fmla="*/ 64865 h 98869"/>
                <a:gd name="connsiteX37" fmla="*/ 48471 w 110245"/>
                <a:gd name="connsiteY37" fmla="*/ 60103 h 98869"/>
                <a:gd name="connsiteX38" fmla="*/ 61521 w 110245"/>
                <a:gd name="connsiteY38" fmla="*/ 60103 h 98869"/>
                <a:gd name="connsiteX39" fmla="*/ 55044 w 110245"/>
                <a:gd name="connsiteY39" fmla="*/ 43244 h 98869"/>
                <a:gd name="connsiteX40" fmla="*/ 48471 w 110245"/>
                <a:gd name="connsiteY40" fmla="*/ 60103 h 9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10245" h="98869">
                  <a:moveTo>
                    <a:pt x="107717" y="98870"/>
                  </a:moveTo>
                  <a:lnTo>
                    <a:pt x="78666" y="98870"/>
                  </a:lnTo>
                  <a:cubicBezTo>
                    <a:pt x="77713" y="98870"/>
                    <a:pt x="76856" y="98298"/>
                    <a:pt x="76475" y="97441"/>
                  </a:cubicBezTo>
                  <a:lnTo>
                    <a:pt x="71236" y="85439"/>
                  </a:lnTo>
                  <a:lnTo>
                    <a:pt x="38661" y="85439"/>
                  </a:lnTo>
                  <a:lnTo>
                    <a:pt x="33422" y="97441"/>
                  </a:lnTo>
                  <a:cubicBezTo>
                    <a:pt x="33041" y="98298"/>
                    <a:pt x="32184" y="98870"/>
                    <a:pt x="31231" y="98870"/>
                  </a:cubicBezTo>
                  <a:lnTo>
                    <a:pt x="2370" y="98870"/>
                  </a:lnTo>
                  <a:cubicBezTo>
                    <a:pt x="1513" y="98870"/>
                    <a:pt x="751" y="98489"/>
                    <a:pt x="370" y="97726"/>
                  </a:cubicBezTo>
                  <a:cubicBezTo>
                    <a:pt x="-106" y="97060"/>
                    <a:pt x="-106" y="96202"/>
                    <a:pt x="275" y="95441"/>
                  </a:cubicBezTo>
                  <a:lnTo>
                    <a:pt x="45519" y="1333"/>
                  </a:lnTo>
                  <a:cubicBezTo>
                    <a:pt x="45900" y="476"/>
                    <a:pt x="46757" y="0"/>
                    <a:pt x="47709" y="0"/>
                  </a:cubicBezTo>
                  <a:lnTo>
                    <a:pt x="62378" y="0"/>
                  </a:lnTo>
                  <a:cubicBezTo>
                    <a:pt x="63330" y="0"/>
                    <a:pt x="64092" y="476"/>
                    <a:pt x="64569" y="1333"/>
                  </a:cubicBezTo>
                  <a:lnTo>
                    <a:pt x="110003" y="95441"/>
                  </a:lnTo>
                  <a:cubicBezTo>
                    <a:pt x="110384" y="96202"/>
                    <a:pt x="110289" y="97060"/>
                    <a:pt x="109908" y="97726"/>
                  </a:cubicBezTo>
                  <a:cubicBezTo>
                    <a:pt x="109241" y="98393"/>
                    <a:pt x="108479" y="98870"/>
                    <a:pt x="107717" y="98870"/>
                  </a:cubicBezTo>
                  <a:moveTo>
                    <a:pt x="80190" y="94107"/>
                  </a:moveTo>
                  <a:lnTo>
                    <a:pt x="103812" y="94107"/>
                  </a:lnTo>
                  <a:lnTo>
                    <a:pt x="60663" y="4763"/>
                  </a:lnTo>
                  <a:lnTo>
                    <a:pt x="49043" y="4763"/>
                  </a:lnTo>
                  <a:lnTo>
                    <a:pt x="6085" y="94107"/>
                  </a:lnTo>
                  <a:lnTo>
                    <a:pt x="29612" y="94107"/>
                  </a:lnTo>
                  <a:lnTo>
                    <a:pt x="34851" y="82105"/>
                  </a:lnTo>
                  <a:cubicBezTo>
                    <a:pt x="35232" y="81248"/>
                    <a:pt x="36089" y="80677"/>
                    <a:pt x="37041" y="80677"/>
                  </a:cubicBezTo>
                  <a:lnTo>
                    <a:pt x="72760" y="80677"/>
                  </a:lnTo>
                  <a:cubicBezTo>
                    <a:pt x="73713" y="80677"/>
                    <a:pt x="74570" y="81248"/>
                    <a:pt x="74951" y="82105"/>
                  </a:cubicBezTo>
                  <a:lnTo>
                    <a:pt x="80190" y="94107"/>
                  </a:lnTo>
                  <a:close/>
                  <a:moveTo>
                    <a:pt x="64950" y="64865"/>
                  </a:moveTo>
                  <a:lnTo>
                    <a:pt x="44947" y="64865"/>
                  </a:lnTo>
                  <a:cubicBezTo>
                    <a:pt x="44185" y="64865"/>
                    <a:pt x="43423" y="64484"/>
                    <a:pt x="42947" y="63818"/>
                  </a:cubicBezTo>
                  <a:cubicBezTo>
                    <a:pt x="42471" y="63151"/>
                    <a:pt x="42375" y="62389"/>
                    <a:pt x="42661" y="61627"/>
                  </a:cubicBezTo>
                  <a:lnTo>
                    <a:pt x="52662" y="35814"/>
                  </a:lnTo>
                  <a:cubicBezTo>
                    <a:pt x="53329" y="34004"/>
                    <a:pt x="56377" y="34004"/>
                    <a:pt x="57139" y="35814"/>
                  </a:cubicBezTo>
                  <a:lnTo>
                    <a:pt x="67140" y="61627"/>
                  </a:lnTo>
                  <a:cubicBezTo>
                    <a:pt x="67426" y="62389"/>
                    <a:pt x="67331" y="63151"/>
                    <a:pt x="66855" y="63818"/>
                  </a:cubicBezTo>
                  <a:cubicBezTo>
                    <a:pt x="66474" y="64484"/>
                    <a:pt x="65712" y="64865"/>
                    <a:pt x="64950" y="64865"/>
                  </a:cubicBezTo>
                  <a:moveTo>
                    <a:pt x="48471" y="60103"/>
                  </a:moveTo>
                  <a:lnTo>
                    <a:pt x="61521" y="60103"/>
                  </a:lnTo>
                  <a:lnTo>
                    <a:pt x="55044" y="43244"/>
                  </a:lnTo>
                  <a:lnTo>
                    <a:pt x="48471" y="601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8" name="Graphic 4">
              <a:extLst>
                <a:ext uri="{FF2B5EF4-FFF2-40B4-BE49-F238E27FC236}">
                  <a16:creationId xmlns:a16="http://schemas.microsoft.com/office/drawing/2014/main" id="{CD443600-E3A4-4AE1-ABC1-8CCBAD526F45}"/>
                </a:ext>
              </a:extLst>
            </p:cNvPr>
            <p:cNvSpPr/>
            <p:nvPr/>
          </p:nvSpPr>
          <p:spPr>
            <a:xfrm>
              <a:off x="11895323" y="6760749"/>
              <a:ext cx="87058" cy="93916"/>
            </a:xfrm>
            <a:custGeom>
              <a:avLst/>
              <a:gdLst>
                <a:gd name="connsiteX0" fmla="*/ 0 w 87058"/>
                <a:gd name="connsiteY0" fmla="*/ 0 h 93916"/>
                <a:gd name="connsiteX1" fmla="*/ 39815 w 87058"/>
                <a:gd name="connsiteY1" fmla="*/ 0 h 93916"/>
                <a:gd name="connsiteX2" fmla="*/ 87058 w 87058"/>
                <a:gd name="connsiteY2" fmla="*/ 45815 h 93916"/>
                <a:gd name="connsiteX3" fmla="*/ 39910 w 87058"/>
                <a:gd name="connsiteY3" fmla="*/ 93917 h 93916"/>
                <a:gd name="connsiteX4" fmla="*/ 0 w 87058"/>
                <a:gd name="connsiteY4" fmla="*/ 93917 h 93916"/>
                <a:gd name="connsiteX5" fmla="*/ 0 w 87058"/>
                <a:gd name="connsiteY5" fmla="*/ 0 h 93916"/>
                <a:gd name="connsiteX6" fmla="*/ 40291 w 87058"/>
                <a:gd name="connsiteY6" fmla="*/ 70104 h 93916"/>
                <a:gd name="connsiteX7" fmla="*/ 58960 w 87058"/>
                <a:gd name="connsiteY7" fmla="*/ 45910 h 93916"/>
                <a:gd name="connsiteX8" fmla="*/ 39815 w 87058"/>
                <a:gd name="connsiteY8" fmla="*/ 23813 h 93916"/>
                <a:gd name="connsiteX9" fmla="*/ 26480 w 87058"/>
                <a:gd name="connsiteY9" fmla="*/ 23813 h 93916"/>
                <a:gd name="connsiteX10" fmla="*/ 26480 w 87058"/>
                <a:gd name="connsiteY10" fmla="*/ 70104 h 93916"/>
                <a:gd name="connsiteX11" fmla="*/ 40291 w 87058"/>
                <a:gd name="connsiteY11" fmla="*/ 70104 h 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7058" h="93916">
                  <a:moveTo>
                    <a:pt x="0" y="0"/>
                  </a:moveTo>
                  <a:lnTo>
                    <a:pt x="39815" y="0"/>
                  </a:lnTo>
                  <a:cubicBezTo>
                    <a:pt x="69152" y="0"/>
                    <a:pt x="87058" y="15526"/>
                    <a:pt x="87058" y="45815"/>
                  </a:cubicBezTo>
                  <a:cubicBezTo>
                    <a:pt x="87058" y="75628"/>
                    <a:pt x="71056" y="93917"/>
                    <a:pt x="39910" y="93917"/>
                  </a:cubicBezTo>
                  <a:lnTo>
                    <a:pt x="0" y="93917"/>
                  </a:lnTo>
                  <a:lnTo>
                    <a:pt x="0" y="0"/>
                  </a:lnTo>
                  <a:close/>
                  <a:moveTo>
                    <a:pt x="40291" y="70104"/>
                  </a:moveTo>
                  <a:cubicBezTo>
                    <a:pt x="51911" y="70104"/>
                    <a:pt x="58960" y="60960"/>
                    <a:pt x="58960" y="45910"/>
                  </a:cubicBezTo>
                  <a:cubicBezTo>
                    <a:pt x="58960" y="32194"/>
                    <a:pt x="51626" y="23813"/>
                    <a:pt x="39815" y="23813"/>
                  </a:cubicBezTo>
                  <a:lnTo>
                    <a:pt x="26480" y="23813"/>
                  </a:lnTo>
                  <a:lnTo>
                    <a:pt x="26480" y="70104"/>
                  </a:lnTo>
                  <a:lnTo>
                    <a:pt x="40291" y="701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9" name="Graphic 4">
              <a:extLst>
                <a:ext uri="{FF2B5EF4-FFF2-40B4-BE49-F238E27FC236}">
                  <a16:creationId xmlns:a16="http://schemas.microsoft.com/office/drawing/2014/main" id="{6C888F8B-DDB5-46DA-903E-32F0892EB3A7}"/>
                </a:ext>
              </a:extLst>
            </p:cNvPr>
            <p:cNvSpPr/>
            <p:nvPr/>
          </p:nvSpPr>
          <p:spPr>
            <a:xfrm>
              <a:off x="11994193" y="6760749"/>
              <a:ext cx="75342" cy="93916"/>
            </a:xfrm>
            <a:custGeom>
              <a:avLst/>
              <a:gdLst>
                <a:gd name="connsiteX0" fmla="*/ 0 w 75342"/>
                <a:gd name="connsiteY0" fmla="*/ 0 h 93916"/>
                <a:gd name="connsiteX1" fmla="*/ 72580 w 75342"/>
                <a:gd name="connsiteY1" fmla="*/ 0 h 93916"/>
                <a:gd name="connsiteX2" fmla="*/ 72580 w 75342"/>
                <a:gd name="connsiteY2" fmla="*/ 22289 h 93916"/>
                <a:gd name="connsiteX3" fmla="*/ 26479 w 75342"/>
                <a:gd name="connsiteY3" fmla="*/ 22289 h 93916"/>
                <a:gd name="connsiteX4" fmla="*/ 26479 w 75342"/>
                <a:gd name="connsiteY4" fmla="*/ 37338 h 93916"/>
                <a:gd name="connsiteX5" fmla="*/ 64294 w 75342"/>
                <a:gd name="connsiteY5" fmla="*/ 37338 h 93916"/>
                <a:gd name="connsiteX6" fmla="*/ 64294 w 75342"/>
                <a:gd name="connsiteY6" fmla="*/ 58865 h 93916"/>
                <a:gd name="connsiteX7" fmla="*/ 26479 w 75342"/>
                <a:gd name="connsiteY7" fmla="*/ 58865 h 93916"/>
                <a:gd name="connsiteX8" fmla="*/ 26479 w 75342"/>
                <a:gd name="connsiteY8" fmla="*/ 71628 h 93916"/>
                <a:gd name="connsiteX9" fmla="*/ 75343 w 75342"/>
                <a:gd name="connsiteY9" fmla="*/ 71628 h 93916"/>
                <a:gd name="connsiteX10" fmla="*/ 75343 w 75342"/>
                <a:gd name="connsiteY10" fmla="*/ 93917 h 93916"/>
                <a:gd name="connsiteX11" fmla="*/ 0 w 75342"/>
                <a:gd name="connsiteY11" fmla="*/ 93917 h 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5342" h="93916">
                  <a:moveTo>
                    <a:pt x="0" y="0"/>
                  </a:moveTo>
                  <a:lnTo>
                    <a:pt x="72580" y="0"/>
                  </a:lnTo>
                  <a:lnTo>
                    <a:pt x="72580" y="22289"/>
                  </a:lnTo>
                  <a:lnTo>
                    <a:pt x="26479" y="22289"/>
                  </a:lnTo>
                  <a:lnTo>
                    <a:pt x="26479" y="37338"/>
                  </a:lnTo>
                  <a:lnTo>
                    <a:pt x="64294" y="37338"/>
                  </a:lnTo>
                  <a:lnTo>
                    <a:pt x="64294" y="58865"/>
                  </a:lnTo>
                  <a:lnTo>
                    <a:pt x="26479" y="58865"/>
                  </a:lnTo>
                  <a:lnTo>
                    <a:pt x="26479" y="71628"/>
                  </a:lnTo>
                  <a:lnTo>
                    <a:pt x="75343" y="71628"/>
                  </a:lnTo>
                  <a:lnTo>
                    <a:pt x="75343" y="93917"/>
                  </a:lnTo>
                  <a:lnTo>
                    <a:pt x="0" y="939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0" name="Graphic 4">
              <a:extLst>
                <a:ext uri="{FF2B5EF4-FFF2-40B4-BE49-F238E27FC236}">
                  <a16:creationId xmlns:a16="http://schemas.microsoft.com/office/drawing/2014/main" id="{097565D9-FCE2-4343-BB81-4459889244D4}"/>
                </a:ext>
              </a:extLst>
            </p:cNvPr>
            <p:cNvSpPr/>
            <p:nvPr/>
          </p:nvSpPr>
          <p:spPr>
            <a:xfrm>
              <a:off x="12113446" y="6760749"/>
              <a:ext cx="88677" cy="93916"/>
            </a:xfrm>
            <a:custGeom>
              <a:avLst/>
              <a:gdLst>
                <a:gd name="connsiteX0" fmla="*/ 88678 w 88677"/>
                <a:gd name="connsiteY0" fmla="*/ 0 h 93916"/>
                <a:gd name="connsiteX1" fmla="*/ 88678 w 88677"/>
                <a:gd name="connsiteY1" fmla="*/ 93917 h 93916"/>
                <a:gd name="connsiteX2" fmla="*/ 75914 w 88677"/>
                <a:gd name="connsiteY2" fmla="*/ 93917 h 93916"/>
                <a:gd name="connsiteX3" fmla="*/ 26860 w 88677"/>
                <a:gd name="connsiteY3" fmla="*/ 48196 h 93916"/>
                <a:gd name="connsiteX4" fmla="*/ 26860 w 88677"/>
                <a:gd name="connsiteY4" fmla="*/ 93917 h 93916"/>
                <a:gd name="connsiteX5" fmla="*/ 0 w 88677"/>
                <a:gd name="connsiteY5" fmla="*/ 93917 h 93916"/>
                <a:gd name="connsiteX6" fmla="*/ 0 w 88677"/>
                <a:gd name="connsiteY6" fmla="*/ 0 h 93916"/>
                <a:gd name="connsiteX7" fmla="*/ 12859 w 88677"/>
                <a:gd name="connsiteY7" fmla="*/ 0 h 93916"/>
                <a:gd name="connsiteX8" fmla="*/ 62103 w 88677"/>
                <a:gd name="connsiteY8" fmla="*/ 45529 h 93916"/>
                <a:gd name="connsiteX9" fmla="*/ 62103 w 88677"/>
                <a:gd name="connsiteY9" fmla="*/ 0 h 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677" h="93916">
                  <a:moveTo>
                    <a:pt x="88678" y="0"/>
                  </a:moveTo>
                  <a:lnTo>
                    <a:pt x="88678" y="93917"/>
                  </a:lnTo>
                  <a:lnTo>
                    <a:pt x="75914" y="93917"/>
                  </a:lnTo>
                  <a:lnTo>
                    <a:pt x="26860" y="48196"/>
                  </a:lnTo>
                  <a:lnTo>
                    <a:pt x="26860" y="93917"/>
                  </a:lnTo>
                  <a:lnTo>
                    <a:pt x="0" y="93917"/>
                  </a:lnTo>
                  <a:lnTo>
                    <a:pt x="0" y="0"/>
                  </a:lnTo>
                  <a:lnTo>
                    <a:pt x="12859" y="0"/>
                  </a:lnTo>
                  <a:lnTo>
                    <a:pt x="62103" y="45529"/>
                  </a:lnTo>
                  <a:lnTo>
                    <a:pt x="6210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1" name="Graphic 4">
              <a:extLst>
                <a:ext uri="{FF2B5EF4-FFF2-40B4-BE49-F238E27FC236}">
                  <a16:creationId xmlns:a16="http://schemas.microsoft.com/office/drawing/2014/main" id="{C9D2B6F7-5804-402E-A061-A578A2C3B7A2}"/>
                </a:ext>
              </a:extLst>
            </p:cNvPr>
            <p:cNvSpPr/>
            <p:nvPr/>
          </p:nvSpPr>
          <p:spPr>
            <a:xfrm>
              <a:off x="12211363" y="6758654"/>
              <a:ext cx="100393" cy="98107"/>
            </a:xfrm>
            <a:custGeom>
              <a:avLst/>
              <a:gdLst>
                <a:gd name="connsiteX0" fmla="*/ 0 w 100393"/>
                <a:gd name="connsiteY0" fmla="*/ 49149 h 98107"/>
                <a:gd name="connsiteX1" fmla="*/ 50197 w 100393"/>
                <a:gd name="connsiteY1" fmla="*/ 0 h 98107"/>
                <a:gd name="connsiteX2" fmla="*/ 100394 w 100393"/>
                <a:gd name="connsiteY2" fmla="*/ 49149 h 98107"/>
                <a:gd name="connsiteX3" fmla="*/ 50197 w 100393"/>
                <a:gd name="connsiteY3" fmla="*/ 98107 h 98107"/>
                <a:gd name="connsiteX4" fmla="*/ 0 w 100393"/>
                <a:gd name="connsiteY4" fmla="*/ 49149 h 98107"/>
                <a:gd name="connsiteX5" fmla="*/ 72295 w 100393"/>
                <a:gd name="connsiteY5" fmla="*/ 49149 h 98107"/>
                <a:gd name="connsiteX6" fmla="*/ 50197 w 100393"/>
                <a:gd name="connsiteY6" fmla="*/ 24289 h 98107"/>
                <a:gd name="connsiteX7" fmla="*/ 28194 w 100393"/>
                <a:gd name="connsiteY7" fmla="*/ 49149 h 98107"/>
                <a:gd name="connsiteX8" fmla="*/ 50197 w 100393"/>
                <a:gd name="connsiteY8" fmla="*/ 73914 h 98107"/>
                <a:gd name="connsiteX9" fmla="*/ 72295 w 100393"/>
                <a:gd name="connsiteY9" fmla="*/ 49149 h 9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393" h="98107">
                  <a:moveTo>
                    <a:pt x="0" y="49149"/>
                  </a:moveTo>
                  <a:cubicBezTo>
                    <a:pt x="0" y="20288"/>
                    <a:pt x="19717" y="0"/>
                    <a:pt x="50197" y="0"/>
                  </a:cubicBezTo>
                  <a:cubicBezTo>
                    <a:pt x="80677" y="0"/>
                    <a:pt x="100394" y="20288"/>
                    <a:pt x="100394" y="49149"/>
                  </a:cubicBezTo>
                  <a:cubicBezTo>
                    <a:pt x="100394" y="77915"/>
                    <a:pt x="80677" y="98107"/>
                    <a:pt x="50197" y="98107"/>
                  </a:cubicBezTo>
                  <a:cubicBezTo>
                    <a:pt x="19717" y="98107"/>
                    <a:pt x="0" y="77915"/>
                    <a:pt x="0" y="49149"/>
                  </a:cubicBezTo>
                  <a:moveTo>
                    <a:pt x="72295" y="49149"/>
                  </a:moveTo>
                  <a:cubicBezTo>
                    <a:pt x="72295" y="34385"/>
                    <a:pt x="63532" y="24289"/>
                    <a:pt x="50197" y="24289"/>
                  </a:cubicBezTo>
                  <a:cubicBezTo>
                    <a:pt x="37052" y="24289"/>
                    <a:pt x="28194" y="34385"/>
                    <a:pt x="28194" y="49149"/>
                  </a:cubicBezTo>
                  <a:cubicBezTo>
                    <a:pt x="28194" y="63818"/>
                    <a:pt x="36957" y="73914"/>
                    <a:pt x="50197" y="73914"/>
                  </a:cubicBezTo>
                  <a:cubicBezTo>
                    <a:pt x="63437" y="73914"/>
                    <a:pt x="72295" y="63818"/>
                    <a:pt x="72295" y="49149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2" name="Graphic 4">
              <a:extLst>
                <a:ext uri="{FF2B5EF4-FFF2-40B4-BE49-F238E27FC236}">
                  <a16:creationId xmlns:a16="http://schemas.microsoft.com/office/drawing/2014/main" id="{23A506C8-4134-46D8-BD2E-47FAD7A70998}"/>
                </a:ext>
              </a:extLst>
            </p:cNvPr>
            <p:cNvSpPr/>
            <p:nvPr/>
          </p:nvSpPr>
          <p:spPr>
            <a:xfrm>
              <a:off x="12306136" y="6760749"/>
              <a:ext cx="97059" cy="94678"/>
            </a:xfrm>
            <a:custGeom>
              <a:avLst/>
              <a:gdLst>
                <a:gd name="connsiteX0" fmla="*/ 97060 w 97059"/>
                <a:gd name="connsiteY0" fmla="*/ 0 h 94678"/>
                <a:gd name="connsiteX1" fmla="*/ 55055 w 97059"/>
                <a:gd name="connsiteY1" fmla="*/ 94678 h 94678"/>
                <a:gd name="connsiteX2" fmla="*/ 41339 w 97059"/>
                <a:gd name="connsiteY2" fmla="*/ 94678 h 94678"/>
                <a:gd name="connsiteX3" fmla="*/ 0 w 97059"/>
                <a:gd name="connsiteY3" fmla="*/ 0 h 94678"/>
                <a:gd name="connsiteX4" fmla="*/ 29528 w 97059"/>
                <a:gd name="connsiteY4" fmla="*/ 0 h 94678"/>
                <a:gd name="connsiteX5" fmla="*/ 48387 w 97059"/>
                <a:gd name="connsiteY5" fmla="*/ 49340 h 94678"/>
                <a:gd name="connsiteX6" fmla="*/ 67056 w 97059"/>
                <a:gd name="connsiteY6" fmla="*/ 0 h 9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4678">
                  <a:moveTo>
                    <a:pt x="97060" y="0"/>
                  </a:moveTo>
                  <a:lnTo>
                    <a:pt x="55055" y="94678"/>
                  </a:lnTo>
                  <a:lnTo>
                    <a:pt x="41339" y="94678"/>
                  </a:lnTo>
                  <a:lnTo>
                    <a:pt x="0" y="0"/>
                  </a:lnTo>
                  <a:lnTo>
                    <a:pt x="29528" y="0"/>
                  </a:lnTo>
                  <a:lnTo>
                    <a:pt x="48387" y="49340"/>
                  </a:lnTo>
                  <a:lnTo>
                    <a:pt x="6705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3" name="Graphic 4">
              <a:extLst>
                <a:ext uri="{FF2B5EF4-FFF2-40B4-BE49-F238E27FC236}">
                  <a16:creationId xmlns:a16="http://schemas.microsoft.com/office/drawing/2014/main" id="{85D9DAC1-9762-4191-8709-7F02202C9C5C}"/>
                </a:ext>
              </a:extLst>
            </p:cNvPr>
            <p:cNvSpPr/>
            <p:nvPr/>
          </p:nvSpPr>
          <p:spPr>
            <a:xfrm>
              <a:off x="12397481" y="6758654"/>
              <a:ext cx="100393" cy="98107"/>
            </a:xfrm>
            <a:custGeom>
              <a:avLst/>
              <a:gdLst>
                <a:gd name="connsiteX0" fmla="*/ 0 w 100393"/>
                <a:gd name="connsiteY0" fmla="*/ 49149 h 98107"/>
                <a:gd name="connsiteX1" fmla="*/ 50197 w 100393"/>
                <a:gd name="connsiteY1" fmla="*/ 0 h 98107"/>
                <a:gd name="connsiteX2" fmla="*/ 100394 w 100393"/>
                <a:gd name="connsiteY2" fmla="*/ 49149 h 98107"/>
                <a:gd name="connsiteX3" fmla="*/ 50197 w 100393"/>
                <a:gd name="connsiteY3" fmla="*/ 98107 h 98107"/>
                <a:gd name="connsiteX4" fmla="*/ 0 w 100393"/>
                <a:gd name="connsiteY4" fmla="*/ 49149 h 98107"/>
                <a:gd name="connsiteX5" fmla="*/ 72295 w 100393"/>
                <a:gd name="connsiteY5" fmla="*/ 49149 h 98107"/>
                <a:gd name="connsiteX6" fmla="*/ 50197 w 100393"/>
                <a:gd name="connsiteY6" fmla="*/ 24289 h 98107"/>
                <a:gd name="connsiteX7" fmla="*/ 28194 w 100393"/>
                <a:gd name="connsiteY7" fmla="*/ 49149 h 98107"/>
                <a:gd name="connsiteX8" fmla="*/ 50197 w 100393"/>
                <a:gd name="connsiteY8" fmla="*/ 73914 h 98107"/>
                <a:gd name="connsiteX9" fmla="*/ 72295 w 100393"/>
                <a:gd name="connsiteY9" fmla="*/ 49149 h 9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393" h="98107">
                  <a:moveTo>
                    <a:pt x="0" y="49149"/>
                  </a:moveTo>
                  <a:cubicBezTo>
                    <a:pt x="0" y="20288"/>
                    <a:pt x="19717" y="0"/>
                    <a:pt x="50197" y="0"/>
                  </a:cubicBezTo>
                  <a:cubicBezTo>
                    <a:pt x="80677" y="0"/>
                    <a:pt x="100394" y="20288"/>
                    <a:pt x="100394" y="49149"/>
                  </a:cubicBezTo>
                  <a:cubicBezTo>
                    <a:pt x="100394" y="77915"/>
                    <a:pt x="80677" y="98107"/>
                    <a:pt x="50197" y="98107"/>
                  </a:cubicBezTo>
                  <a:cubicBezTo>
                    <a:pt x="19621" y="98107"/>
                    <a:pt x="0" y="77915"/>
                    <a:pt x="0" y="49149"/>
                  </a:cubicBezTo>
                  <a:moveTo>
                    <a:pt x="72295" y="49149"/>
                  </a:moveTo>
                  <a:cubicBezTo>
                    <a:pt x="72295" y="34385"/>
                    <a:pt x="63532" y="24289"/>
                    <a:pt x="50197" y="24289"/>
                  </a:cubicBezTo>
                  <a:cubicBezTo>
                    <a:pt x="37052" y="24289"/>
                    <a:pt x="28194" y="34385"/>
                    <a:pt x="28194" y="49149"/>
                  </a:cubicBezTo>
                  <a:cubicBezTo>
                    <a:pt x="28194" y="63818"/>
                    <a:pt x="36957" y="73914"/>
                    <a:pt x="50197" y="73914"/>
                  </a:cubicBezTo>
                  <a:cubicBezTo>
                    <a:pt x="63436" y="73914"/>
                    <a:pt x="72295" y="63818"/>
                    <a:pt x="72295" y="49149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pic>
        <p:nvPicPr>
          <p:cNvPr id="19" name="Imagem 18">
            <a:extLst>
              <a:ext uri="{FF2B5EF4-FFF2-40B4-BE49-F238E27FC236}">
                <a16:creationId xmlns:a16="http://schemas.microsoft.com/office/drawing/2014/main" id="{70883CAD-10FA-47F7-A846-7889DE411A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03177" y="347662"/>
            <a:ext cx="869307" cy="31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069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CEC8B07-862D-4D6D-B31A-D807D59319E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2158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Background pattern&#10;&#10;Description automatically generated">
            <a:extLst>
              <a:ext uri="{FF2B5EF4-FFF2-40B4-BE49-F238E27FC236}">
                <a16:creationId xmlns:a16="http://schemas.microsoft.com/office/drawing/2014/main" id="{557EB174-A412-4FFB-9C5F-8215C3FF28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61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CEC8B07-862D-4D6D-B31A-D807D59319E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68" name="Graphic 4">
            <a:extLst>
              <a:ext uri="{FF2B5EF4-FFF2-40B4-BE49-F238E27FC236}">
                <a16:creationId xmlns:a16="http://schemas.microsoft.com/office/drawing/2014/main" id="{A25A66B8-DEE2-4A1A-BD39-870D09B2551D}"/>
              </a:ext>
            </a:extLst>
          </p:cNvPr>
          <p:cNvGrpSpPr/>
          <p:nvPr userDrawn="1"/>
        </p:nvGrpSpPr>
        <p:grpSpPr>
          <a:xfrm>
            <a:off x="10901363" y="349175"/>
            <a:ext cx="875280" cy="319325"/>
            <a:chOff x="11450411" y="6477000"/>
            <a:chExt cx="1047464" cy="382142"/>
          </a:xfrm>
          <a:solidFill>
            <a:schemeClr val="bg1"/>
          </a:solidFill>
        </p:grpSpPr>
        <p:sp>
          <p:nvSpPr>
            <p:cNvPr id="69" name="Graphic 4">
              <a:extLst>
                <a:ext uri="{FF2B5EF4-FFF2-40B4-BE49-F238E27FC236}">
                  <a16:creationId xmlns:a16="http://schemas.microsoft.com/office/drawing/2014/main" id="{94E9457E-F14F-4C92-A9C7-079D1CF916DB}"/>
                </a:ext>
              </a:extLst>
            </p:cNvPr>
            <p:cNvSpPr/>
            <p:nvPr/>
          </p:nvSpPr>
          <p:spPr>
            <a:xfrm>
              <a:off x="11450411" y="6481381"/>
              <a:ext cx="240696" cy="220694"/>
            </a:xfrm>
            <a:custGeom>
              <a:avLst/>
              <a:gdLst>
                <a:gd name="connsiteX0" fmla="*/ 132017 w 240696"/>
                <a:gd name="connsiteY0" fmla="*/ 0 h 220694"/>
                <a:gd name="connsiteX1" fmla="*/ 108299 w 240696"/>
                <a:gd name="connsiteY1" fmla="*/ 0 h 220694"/>
                <a:gd name="connsiteX2" fmla="*/ 0 w 240696"/>
                <a:gd name="connsiteY2" fmla="*/ 220694 h 220694"/>
                <a:gd name="connsiteX3" fmla="*/ 26194 w 240696"/>
                <a:gd name="connsiteY3" fmla="*/ 220694 h 220694"/>
                <a:gd name="connsiteX4" fmla="*/ 58388 w 240696"/>
                <a:gd name="connsiteY4" fmla="*/ 201359 h 220694"/>
                <a:gd name="connsiteX5" fmla="*/ 81153 w 240696"/>
                <a:gd name="connsiteY5" fmla="*/ 157258 h 220694"/>
                <a:gd name="connsiteX6" fmla="*/ 189833 w 240696"/>
                <a:gd name="connsiteY6" fmla="*/ 220694 h 220694"/>
                <a:gd name="connsiteX7" fmla="*/ 240697 w 240696"/>
                <a:gd name="connsiteY7" fmla="*/ 220694 h 220694"/>
                <a:gd name="connsiteX8" fmla="*/ 132017 w 240696"/>
                <a:gd name="connsiteY8" fmla="*/ 0 h 220694"/>
                <a:gd name="connsiteX9" fmla="*/ 99155 w 240696"/>
                <a:gd name="connsiteY9" fmla="*/ 120206 h 220694"/>
                <a:gd name="connsiteX10" fmla="*/ 120206 w 240696"/>
                <a:gd name="connsiteY10" fmla="*/ 75914 h 220694"/>
                <a:gd name="connsiteX11" fmla="*/ 148971 w 240696"/>
                <a:gd name="connsiteY11" fmla="*/ 136493 h 220694"/>
                <a:gd name="connsiteX12" fmla="*/ 99155 w 240696"/>
                <a:gd name="connsiteY12" fmla="*/ 120206 h 22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0696" h="220694">
                  <a:moveTo>
                    <a:pt x="132017" y="0"/>
                  </a:moveTo>
                  <a:lnTo>
                    <a:pt x="108299" y="0"/>
                  </a:lnTo>
                  <a:lnTo>
                    <a:pt x="0" y="220694"/>
                  </a:lnTo>
                  <a:lnTo>
                    <a:pt x="26194" y="220694"/>
                  </a:lnTo>
                  <a:cubicBezTo>
                    <a:pt x="39338" y="220694"/>
                    <a:pt x="50578" y="214217"/>
                    <a:pt x="58388" y="201359"/>
                  </a:cubicBezTo>
                  <a:lnTo>
                    <a:pt x="81153" y="157258"/>
                  </a:lnTo>
                  <a:cubicBezTo>
                    <a:pt x="121634" y="162211"/>
                    <a:pt x="157544" y="177165"/>
                    <a:pt x="189833" y="220694"/>
                  </a:cubicBezTo>
                  <a:lnTo>
                    <a:pt x="240697" y="220694"/>
                  </a:lnTo>
                  <a:lnTo>
                    <a:pt x="132017" y="0"/>
                  </a:lnTo>
                  <a:close/>
                  <a:moveTo>
                    <a:pt x="99155" y="120206"/>
                  </a:moveTo>
                  <a:lnTo>
                    <a:pt x="120206" y="75914"/>
                  </a:lnTo>
                  <a:lnTo>
                    <a:pt x="148971" y="136493"/>
                  </a:lnTo>
                  <a:cubicBezTo>
                    <a:pt x="133255" y="128969"/>
                    <a:pt x="116491" y="123444"/>
                    <a:pt x="99155" y="120206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0" name="Graphic 4">
              <a:extLst>
                <a:ext uri="{FF2B5EF4-FFF2-40B4-BE49-F238E27FC236}">
                  <a16:creationId xmlns:a16="http://schemas.microsoft.com/office/drawing/2014/main" id="{F1CFEC2F-6BFD-409C-9DDA-9427D5D20E3A}"/>
                </a:ext>
              </a:extLst>
            </p:cNvPr>
            <p:cNvSpPr/>
            <p:nvPr/>
          </p:nvSpPr>
          <p:spPr>
            <a:xfrm>
              <a:off x="11703394" y="6481381"/>
              <a:ext cx="234410" cy="220694"/>
            </a:xfrm>
            <a:custGeom>
              <a:avLst/>
              <a:gdLst>
                <a:gd name="connsiteX0" fmla="*/ 205454 w 234410"/>
                <a:gd name="connsiteY0" fmla="*/ 0 h 220694"/>
                <a:gd name="connsiteX1" fmla="*/ 174879 w 234410"/>
                <a:gd name="connsiteY1" fmla="*/ 19526 h 220694"/>
                <a:gd name="connsiteX2" fmla="*/ 117253 w 234410"/>
                <a:gd name="connsiteY2" fmla="*/ 143066 h 220694"/>
                <a:gd name="connsiteX3" fmla="*/ 59245 w 234410"/>
                <a:gd name="connsiteY3" fmla="*/ 19431 h 220694"/>
                <a:gd name="connsiteX4" fmla="*/ 28670 w 234410"/>
                <a:gd name="connsiteY4" fmla="*/ 0 h 220694"/>
                <a:gd name="connsiteX5" fmla="*/ 0 w 234410"/>
                <a:gd name="connsiteY5" fmla="*/ 0 h 220694"/>
                <a:gd name="connsiteX6" fmla="*/ 105537 w 234410"/>
                <a:gd name="connsiteY6" fmla="*/ 220694 h 220694"/>
                <a:gd name="connsiteX7" fmla="*/ 128778 w 234410"/>
                <a:gd name="connsiteY7" fmla="*/ 220694 h 220694"/>
                <a:gd name="connsiteX8" fmla="*/ 234410 w 234410"/>
                <a:gd name="connsiteY8" fmla="*/ 0 h 220694"/>
                <a:gd name="connsiteX9" fmla="*/ 205454 w 234410"/>
                <a:gd name="connsiteY9" fmla="*/ 0 h 22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4410" h="220694">
                  <a:moveTo>
                    <a:pt x="205454" y="0"/>
                  </a:moveTo>
                  <a:cubicBezTo>
                    <a:pt x="192310" y="0"/>
                    <a:pt x="180404" y="7620"/>
                    <a:pt x="174879" y="19526"/>
                  </a:cubicBezTo>
                  <a:lnTo>
                    <a:pt x="117253" y="143066"/>
                  </a:lnTo>
                  <a:lnTo>
                    <a:pt x="59245" y="19431"/>
                  </a:lnTo>
                  <a:cubicBezTo>
                    <a:pt x="53721" y="7620"/>
                    <a:pt x="41815" y="0"/>
                    <a:pt x="28670" y="0"/>
                  </a:cubicBezTo>
                  <a:lnTo>
                    <a:pt x="0" y="0"/>
                  </a:lnTo>
                  <a:lnTo>
                    <a:pt x="105537" y="220694"/>
                  </a:lnTo>
                  <a:lnTo>
                    <a:pt x="128778" y="220694"/>
                  </a:lnTo>
                  <a:lnTo>
                    <a:pt x="234410" y="0"/>
                  </a:lnTo>
                  <a:lnTo>
                    <a:pt x="20545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1" name="Graphic 4">
              <a:extLst>
                <a:ext uri="{FF2B5EF4-FFF2-40B4-BE49-F238E27FC236}">
                  <a16:creationId xmlns:a16="http://schemas.microsoft.com/office/drawing/2014/main" id="{3F95C245-6DAD-490E-BDBD-EAE0D6ADD1C3}"/>
                </a:ext>
              </a:extLst>
            </p:cNvPr>
            <p:cNvSpPr/>
            <p:nvPr/>
          </p:nvSpPr>
          <p:spPr>
            <a:xfrm>
              <a:off x="12297659" y="6481381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  <a:gd name="connsiteX2" fmla="*/ 0 w 9525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2" name="Graphic 4">
              <a:extLst>
                <a:ext uri="{FF2B5EF4-FFF2-40B4-BE49-F238E27FC236}">
                  <a16:creationId xmlns:a16="http://schemas.microsoft.com/office/drawing/2014/main" id="{748F1CF2-561C-41F0-BD2F-567AAEC53732}"/>
                </a:ext>
              </a:extLst>
            </p:cNvPr>
            <p:cNvSpPr/>
            <p:nvPr/>
          </p:nvSpPr>
          <p:spPr>
            <a:xfrm>
              <a:off x="12297659" y="6481381"/>
              <a:ext cx="193643" cy="220694"/>
            </a:xfrm>
            <a:custGeom>
              <a:avLst/>
              <a:gdLst>
                <a:gd name="connsiteX0" fmla="*/ 172498 w 193643"/>
                <a:gd name="connsiteY0" fmla="*/ 0 h 220694"/>
                <a:gd name="connsiteX1" fmla="*/ 149257 w 193643"/>
                <a:gd name="connsiteY1" fmla="*/ 23241 h 220694"/>
                <a:gd name="connsiteX2" fmla="*/ 149352 w 193643"/>
                <a:gd name="connsiteY2" fmla="*/ 139637 h 220694"/>
                <a:gd name="connsiteX3" fmla="*/ 34195 w 193643"/>
                <a:gd name="connsiteY3" fmla="*/ 0 h 220694"/>
                <a:gd name="connsiteX4" fmla="*/ 0 w 193643"/>
                <a:gd name="connsiteY4" fmla="*/ 0 h 220694"/>
                <a:gd name="connsiteX5" fmla="*/ 0 w 193643"/>
                <a:gd name="connsiteY5" fmla="*/ 220694 h 220694"/>
                <a:gd name="connsiteX6" fmla="*/ 21050 w 193643"/>
                <a:gd name="connsiteY6" fmla="*/ 220694 h 220694"/>
                <a:gd name="connsiteX7" fmla="*/ 44291 w 193643"/>
                <a:gd name="connsiteY7" fmla="*/ 197453 h 220694"/>
                <a:gd name="connsiteX8" fmla="*/ 44196 w 193643"/>
                <a:gd name="connsiteY8" fmla="*/ 81248 h 220694"/>
                <a:gd name="connsiteX9" fmla="*/ 138684 w 193643"/>
                <a:gd name="connsiteY9" fmla="*/ 196120 h 220694"/>
                <a:gd name="connsiteX10" fmla="*/ 184214 w 193643"/>
                <a:gd name="connsiteY10" fmla="*/ 220694 h 220694"/>
                <a:gd name="connsiteX11" fmla="*/ 193643 w 193643"/>
                <a:gd name="connsiteY11" fmla="*/ 220694 h 220694"/>
                <a:gd name="connsiteX12" fmla="*/ 193643 w 193643"/>
                <a:gd name="connsiteY12" fmla="*/ 0 h 220694"/>
                <a:gd name="connsiteX13" fmla="*/ 172498 w 193643"/>
                <a:gd name="connsiteY13" fmla="*/ 0 h 22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3643" h="220694">
                  <a:moveTo>
                    <a:pt x="172498" y="0"/>
                  </a:moveTo>
                  <a:cubicBezTo>
                    <a:pt x="159639" y="0"/>
                    <a:pt x="149257" y="10382"/>
                    <a:pt x="149257" y="23241"/>
                  </a:cubicBezTo>
                  <a:lnTo>
                    <a:pt x="149352" y="139637"/>
                  </a:lnTo>
                  <a:lnTo>
                    <a:pt x="34195" y="0"/>
                  </a:lnTo>
                  <a:lnTo>
                    <a:pt x="0" y="0"/>
                  </a:lnTo>
                  <a:lnTo>
                    <a:pt x="0" y="220694"/>
                  </a:lnTo>
                  <a:lnTo>
                    <a:pt x="21050" y="220694"/>
                  </a:lnTo>
                  <a:cubicBezTo>
                    <a:pt x="33909" y="220694"/>
                    <a:pt x="44291" y="210312"/>
                    <a:pt x="44291" y="197453"/>
                  </a:cubicBezTo>
                  <a:lnTo>
                    <a:pt x="44196" y="81248"/>
                  </a:lnTo>
                  <a:lnTo>
                    <a:pt x="138684" y="196120"/>
                  </a:lnTo>
                  <a:cubicBezTo>
                    <a:pt x="138684" y="196120"/>
                    <a:pt x="157163" y="220694"/>
                    <a:pt x="184214" y="220694"/>
                  </a:cubicBezTo>
                  <a:lnTo>
                    <a:pt x="193643" y="220694"/>
                  </a:lnTo>
                  <a:lnTo>
                    <a:pt x="193643" y="0"/>
                  </a:lnTo>
                  <a:lnTo>
                    <a:pt x="17249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3" name="Graphic 4">
              <a:extLst>
                <a:ext uri="{FF2B5EF4-FFF2-40B4-BE49-F238E27FC236}">
                  <a16:creationId xmlns:a16="http://schemas.microsoft.com/office/drawing/2014/main" id="{F2F1D51D-C77B-441D-B16B-3566A6CAFD6D}"/>
                </a:ext>
              </a:extLst>
            </p:cNvPr>
            <p:cNvSpPr/>
            <p:nvPr/>
          </p:nvSpPr>
          <p:spPr>
            <a:xfrm>
              <a:off x="11982477" y="6477000"/>
              <a:ext cx="234601" cy="230695"/>
            </a:xfrm>
            <a:custGeom>
              <a:avLst/>
              <a:gdLst>
                <a:gd name="connsiteX0" fmla="*/ 200120 w 234601"/>
                <a:gd name="connsiteY0" fmla="*/ 32957 h 230695"/>
                <a:gd name="connsiteX1" fmla="*/ 117158 w 234601"/>
                <a:gd name="connsiteY1" fmla="*/ 0 h 230695"/>
                <a:gd name="connsiteX2" fmla="*/ 34195 w 234601"/>
                <a:gd name="connsiteY2" fmla="*/ 32957 h 230695"/>
                <a:gd name="connsiteX3" fmla="*/ 0 w 234601"/>
                <a:gd name="connsiteY3" fmla="*/ 115253 h 230695"/>
                <a:gd name="connsiteX4" fmla="*/ 34195 w 234601"/>
                <a:gd name="connsiteY4" fmla="*/ 196977 h 230695"/>
                <a:gd name="connsiteX5" fmla="*/ 117158 w 234601"/>
                <a:gd name="connsiteY5" fmla="*/ 230696 h 230695"/>
                <a:gd name="connsiteX6" fmla="*/ 199930 w 234601"/>
                <a:gd name="connsiteY6" fmla="*/ 197072 h 230695"/>
                <a:gd name="connsiteX7" fmla="*/ 234601 w 234601"/>
                <a:gd name="connsiteY7" fmla="*/ 115253 h 230695"/>
                <a:gd name="connsiteX8" fmla="*/ 200120 w 234601"/>
                <a:gd name="connsiteY8" fmla="*/ 32957 h 230695"/>
                <a:gd name="connsiteX9" fmla="*/ 117158 w 234601"/>
                <a:gd name="connsiteY9" fmla="*/ 187643 h 230695"/>
                <a:gd name="connsiteX10" fmla="*/ 44768 w 234601"/>
                <a:gd name="connsiteY10" fmla="*/ 115253 h 230695"/>
                <a:gd name="connsiteX11" fmla="*/ 117158 w 234601"/>
                <a:gd name="connsiteY11" fmla="*/ 42767 h 230695"/>
                <a:gd name="connsiteX12" fmla="*/ 189643 w 234601"/>
                <a:gd name="connsiteY12" fmla="*/ 115253 h 230695"/>
                <a:gd name="connsiteX13" fmla="*/ 117158 w 234601"/>
                <a:gd name="connsiteY13" fmla="*/ 187643 h 230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4601" h="230695">
                  <a:moveTo>
                    <a:pt x="200120" y="32957"/>
                  </a:moveTo>
                  <a:cubicBezTo>
                    <a:pt x="178308" y="11430"/>
                    <a:pt x="149638" y="0"/>
                    <a:pt x="117158" y="0"/>
                  </a:cubicBezTo>
                  <a:cubicBezTo>
                    <a:pt x="84773" y="0"/>
                    <a:pt x="56102" y="11335"/>
                    <a:pt x="34195" y="32957"/>
                  </a:cubicBezTo>
                  <a:cubicBezTo>
                    <a:pt x="12097" y="54673"/>
                    <a:pt x="0" y="83915"/>
                    <a:pt x="0" y="115253"/>
                  </a:cubicBezTo>
                  <a:cubicBezTo>
                    <a:pt x="0" y="146209"/>
                    <a:pt x="12097" y="175260"/>
                    <a:pt x="34195" y="196977"/>
                  </a:cubicBezTo>
                  <a:cubicBezTo>
                    <a:pt x="56674" y="219075"/>
                    <a:pt x="85344" y="230696"/>
                    <a:pt x="117158" y="230696"/>
                  </a:cubicBezTo>
                  <a:cubicBezTo>
                    <a:pt x="148495" y="230696"/>
                    <a:pt x="177927" y="218694"/>
                    <a:pt x="199930" y="197072"/>
                  </a:cubicBezTo>
                  <a:cubicBezTo>
                    <a:pt x="222313" y="175641"/>
                    <a:pt x="234601" y="146590"/>
                    <a:pt x="234601" y="115253"/>
                  </a:cubicBezTo>
                  <a:cubicBezTo>
                    <a:pt x="234696" y="83915"/>
                    <a:pt x="222409" y="54673"/>
                    <a:pt x="200120" y="32957"/>
                  </a:cubicBezTo>
                  <a:moveTo>
                    <a:pt x="117158" y="187643"/>
                  </a:moveTo>
                  <a:cubicBezTo>
                    <a:pt x="77248" y="187643"/>
                    <a:pt x="44768" y="155162"/>
                    <a:pt x="44768" y="115253"/>
                  </a:cubicBezTo>
                  <a:cubicBezTo>
                    <a:pt x="44768" y="75248"/>
                    <a:pt x="77248" y="42767"/>
                    <a:pt x="117158" y="42767"/>
                  </a:cubicBezTo>
                  <a:cubicBezTo>
                    <a:pt x="157163" y="42767"/>
                    <a:pt x="189643" y="75248"/>
                    <a:pt x="189643" y="115253"/>
                  </a:cubicBezTo>
                  <a:cubicBezTo>
                    <a:pt x="189643" y="155162"/>
                    <a:pt x="157163" y="187643"/>
                    <a:pt x="117158" y="18764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4" name="Graphic 4">
              <a:extLst>
                <a:ext uri="{FF2B5EF4-FFF2-40B4-BE49-F238E27FC236}">
                  <a16:creationId xmlns:a16="http://schemas.microsoft.com/office/drawing/2014/main" id="{12A52857-33C5-4B83-8C47-6A91235E6013}"/>
                </a:ext>
              </a:extLst>
            </p:cNvPr>
            <p:cNvSpPr/>
            <p:nvPr/>
          </p:nvSpPr>
          <p:spPr>
            <a:xfrm>
              <a:off x="11451934" y="6756272"/>
              <a:ext cx="105155" cy="102869"/>
            </a:xfrm>
            <a:custGeom>
              <a:avLst/>
              <a:gdLst>
                <a:gd name="connsiteX0" fmla="*/ 52578 w 105155"/>
                <a:gd name="connsiteY0" fmla="*/ 102870 h 102869"/>
                <a:gd name="connsiteX1" fmla="*/ 0 w 105155"/>
                <a:gd name="connsiteY1" fmla="*/ 51530 h 102869"/>
                <a:gd name="connsiteX2" fmla="*/ 52578 w 105155"/>
                <a:gd name="connsiteY2" fmla="*/ 0 h 102869"/>
                <a:gd name="connsiteX3" fmla="*/ 105156 w 105155"/>
                <a:gd name="connsiteY3" fmla="*/ 51530 h 102869"/>
                <a:gd name="connsiteX4" fmla="*/ 52578 w 105155"/>
                <a:gd name="connsiteY4" fmla="*/ 102870 h 102869"/>
                <a:gd name="connsiteX5" fmla="*/ 52578 w 105155"/>
                <a:gd name="connsiteY5" fmla="*/ 4763 h 102869"/>
                <a:gd name="connsiteX6" fmla="*/ 4763 w 105155"/>
                <a:gd name="connsiteY6" fmla="*/ 51530 h 102869"/>
                <a:gd name="connsiteX7" fmla="*/ 52578 w 105155"/>
                <a:gd name="connsiteY7" fmla="*/ 98107 h 102869"/>
                <a:gd name="connsiteX8" fmla="*/ 100394 w 105155"/>
                <a:gd name="connsiteY8" fmla="*/ 51530 h 102869"/>
                <a:gd name="connsiteX9" fmla="*/ 52578 w 105155"/>
                <a:gd name="connsiteY9" fmla="*/ 4763 h 102869"/>
                <a:gd name="connsiteX10" fmla="*/ 52578 w 105155"/>
                <a:gd name="connsiteY10" fmla="*/ 78677 h 102869"/>
                <a:gd name="connsiteX11" fmla="*/ 28194 w 105155"/>
                <a:gd name="connsiteY11" fmla="*/ 51530 h 102869"/>
                <a:gd name="connsiteX12" fmla="*/ 52578 w 105155"/>
                <a:gd name="connsiteY12" fmla="*/ 24289 h 102869"/>
                <a:gd name="connsiteX13" fmla="*/ 77057 w 105155"/>
                <a:gd name="connsiteY13" fmla="*/ 51530 h 102869"/>
                <a:gd name="connsiteX14" fmla="*/ 52578 w 105155"/>
                <a:gd name="connsiteY14" fmla="*/ 78677 h 102869"/>
                <a:gd name="connsiteX15" fmla="*/ 52578 w 105155"/>
                <a:gd name="connsiteY15" fmla="*/ 28956 h 102869"/>
                <a:gd name="connsiteX16" fmla="*/ 32957 w 105155"/>
                <a:gd name="connsiteY16" fmla="*/ 51435 h 102869"/>
                <a:gd name="connsiteX17" fmla="*/ 52578 w 105155"/>
                <a:gd name="connsiteY17" fmla="*/ 73819 h 102869"/>
                <a:gd name="connsiteX18" fmla="*/ 72295 w 105155"/>
                <a:gd name="connsiteY18" fmla="*/ 51435 h 102869"/>
                <a:gd name="connsiteX19" fmla="*/ 52578 w 105155"/>
                <a:gd name="connsiteY19" fmla="*/ 28956 h 102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5155" h="102869">
                  <a:moveTo>
                    <a:pt x="52578" y="102870"/>
                  </a:moveTo>
                  <a:cubicBezTo>
                    <a:pt x="21146" y="102870"/>
                    <a:pt x="0" y="82201"/>
                    <a:pt x="0" y="51530"/>
                  </a:cubicBezTo>
                  <a:cubicBezTo>
                    <a:pt x="0" y="20669"/>
                    <a:pt x="21146" y="0"/>
                    <a:pt x="52578" y="0"/>
                  </a:cubicBezTo>
                  <a:cubicBezTo>
                    <a:pt x="84010" y="0"/>
                    <a:pt x="105156" y="20669"/>
                    <a:pt x="105156" y="51530"/>
                  </a:cubicBezTo>
                  <a:cubicBezTo>
                    <a:pt x="105156" y="82201"/>
                    <a:pt x="84010" y="102870"/>
                    <a:pt x="52578" y="102870"/>
                  </a:cubicBezTo>
                  <a:moveTo>
                    <a:pt x="52578" y="4763"/>
                  </a:moveTo>
                  <a:cubicBezTo>
                    <a:pt x="24003" y="4763"/>
                    <a:pt x="4763" y="23527"/>
                    <a:pt x="4763" y="51530"/>
                  </a:cubicBezTo>
                  <a:cubicBezTo>
                    <a:pt x="4763" y="79439"/>
                    <a:pt x="24003" y="98107"/>
                    <a:pt x="52578" y="98107"/>
                  </a:cubicBezTo>
                  <a:cubicBezTo>
                    <a:pt x="81153" y="98107"/>
                    <a:pt x="100394" y="79343"/>
                    <a:pt x="100394" y="51530"/>
                  </a:cubicBezTo>
                  <a:cubicBezTo>
                    <a:pt x="100394" y="23527"/>
                    <a:pt x="81153" y="4763"/>
                    <a:pt x="52578" y="4763"/>
                  </a:cubicBezTo>
                  <a:moveTo>
                    <a:pt x="52578" y="78677"/>
                  </a:moveTo>
                  <a:cubicBezTo>
                    <a:pt x="38195" y="78677"/>
                    <a:pt x="28194" y="67532"/>
                    <a:pt x="28194" y="51530"/>
                  </a:cubicBezTo>
                  <a:cubicBezTo>
                    <a:pt x="28194" y="35433"/>
                    <a:pt x="38195" y="24289"/>
                    <a:pt x="52578" y="24289"/>
                  </a:cubicBezTo>
                  <a:cubicBezTo>
                    <a:pt x="67247" y="24289"/>
                    <a:pt x="77057" y="35243"/>
                    <a:pt x="77057" y="51530"/>
                  </a:cubicBezTo>
                  <a:cubicBezTo>
                    <a:pt x="77057" y="67532"/>
                    <a:pt x="66961" y="78677"/>
                    <a:pt x="52578" y="78677"/>
                  </a:cubicBezTo>
                  <a:moveTo>
                    <a:pt x="52578" y="28956"/>
                  </a:moveTo>
                  <a:cubicBezTo>
                    <a:pt x="40862" y="28956"/>
                    <a:pt x="32957" y="38005"/>
                    <a:pt x="32957" y="51435"/>
                  </a:cubicBezTo>
                  <a:cubicBezTo>
                    <a:pt x="32957" y="64770"/>
                    <a:pt x="40862" y="73819"/>
                    <a:pt x="52578" y="73819"/>
                  </a:cubicBezTo>
                  <a:cubicBezTo>
                    <a:pt x="64389" y="73819"/>
                    <a:pt x="72295" y="64865"/>
                    <a:pt x="72295" y="51435"/>
                  </a:cubicBezTo>
                  <a:cubicBezTo>
                    <a:pt x="72295" y="38005"/>
                    <a:pt x="64294" y="28956"/>
                    <a:pt x="52578" y="28956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5" name="Graphic 4">
              <a:extLst>
                <a:ext uri="{FF2B5EF4-FFF2-40B4-BE49-F238E27FC236}">
                  <a16:creationId xmlns:a16="http://schemas.microsoft.com/office/drawing/2014/main" id="{5A97FC57-CD4F-4174-A6C5-EE606C39C702}"/>
                </a:ext>
              </a:extLst>
            </p:cNvPr>
            <p:cNvSpPr/>
            <p:nvPr/>
          </p:nvSpPr>
          <p:spPr>
            <a:xfrm>
              <a:off x="11565472" y="6758463"/>
              <a:ext cx="76300" cy="98583"/>
            </a:xfrm>
            <a:custGeom>
              <a:avLst/>
              <a:gdLst>
                <a:gd name="connsiteX0" fmla="*/ 74009 w 76300"/>
                <a:gd name="connsiteY0" fmla="*/ 98584 h 98583"/>
                <a:gd name="connsiteX1" fmla="*/ 2381 w 76300"/>
                <a:gd name="connsiteY1" fmla="*/ 98584 h 98583"/>
                <a:gd name="connsiteX2" fmla="*/ 0 w 76300"/>
                <a:gd name="connsiteY2" fmla="*/ 96203 h 98583"/>
                <a:gd name="connsiteX3" fmla="*/ 0 w 76300"/>
                <a:gd name="connsiteY3" fmla="*/ 2381 h 98583"/>
                <a:gd name="connsiteX4" fmla="*/ 2381 w 76300"/>
                <a:gd name="connsiteY4" fmla="*/ 0 h 98583"/>
                <a:gd name="connsiteX5" fmla="*/ 29623 w 76300"/>
                <a:gd name="connsiteY5" fmla="*/ 0 h 98583"/>
                <a:gd name="connsiteX6" fmla="*/ 32004 w 76300"/>
                <a:gd name="connsiteY6" fmla="*/ 2381 h 98583"/>
                <a:gd name="connsiteX7" fmla="*/ 32004 w 76300"/>
                <a:gd name="connsiteY7" fmla="*/ 70295 h 98583"/>
                <a:gd name="connsiteX8" fmla="*/ 73914 w 76300"/>
                <a:gd name="connsiteY8" fmla="*/ 70295 h 98583"/>
                <a:gd name="connsiteX9" fmla="*/ 76295 w 76300"/>
                <a:gd name="connsiteY9" fmla="*/ 72676 h 98583"/>
                <a:gd name="connsiteX10" fmla="*/ 76295 w 76300"/>
                <a:gd name="connsiteY10" fmla="*/ 96203 h 98583"/>
                <a:gd name="connsiteX11" fmla="*/ 74009 w 76300"/>
                <a:gd name="connsiteY11" fmla="*/ 98584 h 98583"/>
                <a:gd name="connsiteX12" fmla="*/ 4763 w 76300"/>
                <a:gd name="connsiteY12" fmla="*/ 93821 h 98583"/>
                <a:gd name="connsiteX13" fmla="*/ 71628 w 76300"/>
                <a:gd name="connsiteY13" fmla="*/ 93821 h 98583"/>
                <a:gd name="connsiteX14" fmla="*/ 71628 w 76300"/>
                <a:gd name="connsiteY14" fmla="*/ 75057 h 98583"/>
                <a:gd name="connsiteX15" fmla="*/ 29718 w 76300"/>
                <a:gd name="connsiteY15" fmla="*/ 75057 h 98583"/>
                <a:gd name="connsiteX16" fmla="*/ 27337 w 76300"/>
                <a:gd name="connsiteY16" fmla="*/ 72676 h 98583"/>
                <a:gd name="connsiteX17" fmla="*/ 27337 w 76300"/>
                <a:gd name="connsiteY17" fmla="*/ 4763 h 98583"/>
                <a:gd name="connsiteX18" fmla="*/ 4858 w 76300"/>
                <a:gd name="connsiteY18" fmla="*/ 4763 h 98583"/>
                <a:gd name="connsiteX19" fmla="*/ 4858 w 76300"/>
                <a:gd name="connsiteY19" fmla="*/ 93821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6300" h="98583">
                  <a:moveTo>
                    <a:pt x="74009" y="98584"/>
                  </a:moveTo>
                  <a:lnTo>
                    <a:pt x="2381" y="98584"/>
                  </a:lnTo>
                  <a:cubicBezTo>
                    <a:pt x="1048" y="98584"/>
                    <a:pt x="0" y="97536"/>
                    <a:pt x="0" y="96203"/>
                  </a:cubicBezTo>
                  <a:lnTo>
                    <a:pt x="0" y="2381"/>
                  </a:lnTo>
                  <a:cubicBezTo>
                    <a:pt x="0" y="1048"/>
                    <a:pt x="1048" y="0"/>
                    <a:pt x="2381" y="0"/>
                  </a:cubicBezTo>
                  <a:lnTo>
                    <a:pt x="29623" y="0"/>
                  </a:lnTo>
                  <a:cubicBezTo>
                    <a:pt x="30956" y="0"/>
                    <a:pt x="32004" y="1048"/>
                    <a:pt x="32004" y="2381"/>
                  </a:cubicBezTo>
                  <a:lnTo>
                    <a:pt x="32004" y="70295"/>
                  </a:lnTo>
                  <a:lnTo>
                    <a:pt x="73914" y="70295"/>
                  </a:lnTo>
                  <a:cubicBezTo>
                    <a:pt x="75248" y="70295"/>
                    <a:pt x="76295" y="71342"/>
                    <a:pt x="76295" y="72676"/>
                  </a:cubicBezTo>
                  <a:lnTo>
                    <a:pt x="76295" y="96203"/>
                  </a:lnTo>
                  <a:cubicBezTo>
                    <a:pt x="76391" y="97536"/>
                    <a:pt x="75248" y="98584"/>
                    <a:pt x="74009" y="98584"/>
                  </a:cubicBezTo>
                  <a:moveTo>
                    <a:pt x="4763" y="93821"/>
                  </a:moveTo>
                  <a:lnTo>
                    <a:pt x="71628" y="93821"/>
                  </a:lnTo>
                  <a:lnTo>
                    <a:pt x="71628" y="75057"/>
                  </a:lnTo>
                  <a:lnTo>
                    <a:pt x="29718" y="75057"/>
                  </a:lnTo>
                  <a:cubicBezTo>
                    <a:pt x="28385" y="75057"/>
                    <a:pt x="27337" y="74009"/>
                    <a:pt x="27337" y="72676"/>
                  </a:cubicBezTo>
                  <a:lnTo>
                    <a:pt x="27337" y="4763"/>
                  </a:lnTo>
                  <a:lnTo>
                    <a:pt x="4858" y="4763"/>
                  </a:lnTo>
                  <a:lnTo>
                    <a:pt x="4858" y="938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6" name="Graphic 4">
              <a:extLst>
                <a:ext uri="{FF2B5EF4-FFF2-40B4-BE49-F238E27FC236}">
                  <a16:creationId xmlns:a16="http://schemas.microsoft.com/office/drawing/2014/main" id="{A27BD1BE-D5C9-424E-8EA5-F302BD3A0C6F}"/>
                </a:ext>
              </a:extLst>
            </p:cNvPr>
            <p:cNvSpPr/>
            <p:nvPr/>
          </p:nvSpPr>
          <p:spPr>
            <a:xfrm>
              <a:off x="11653483" y="6758463"/>
              <a:ext cx="90392" cy="98583"/>
            </a:xfrm>
            <a:custGeom>
              <a:avLst/>
              <a:gdLst>
                <a:gd name="connsiteX0" fmla="*/ 88011 w 90392"/>
                <a:gd name="connsiteY0" fmla="*/ 98584 h 98583"/>
                <a:gd name="connsiteX1" fmla="*/ 61246 w 90392"/>
                <a:gd name="connsiteY1" fmla="*/ 98584 h 98583"/>
                <a:gd name="connsiteX2" fmla="*/ 58865 w 90392"/>
                <a:gd name="connsiteY2" fmla="*/ 96203 h 98583"/>
                <a:gd name="connsiteX3" fmla="*/ 58865 w 90392"/>
                <a:gd name="connsiteY3" fmla="*/ 67342 h 98583"/>
                <a:gd name="connsiteX4" fmla="*/ 31814 w 90392"/>
                <a:gd name="connsiteY4" fmla="*/ 67342 h 98583"/>
                <a:gd name="connsiteX5" fmla="*/ 31814 w 90392"/>
                <a:gd name="connsiteY5" fmla="*/ 96203 h 98583"/>
                <a:gd name="connsiteX6" fmla="*/ 29432 w 90392"/>
                <a:gd name="connsiteY6" fmla="*/ 98584 h 98583"/>
                <a:gd name="connsiteX7" fmla="*/ 2381 w 90392"/>
                <a:gd name="connsiteY7" fmla="*/ 98584 h 98583"/>
                <a:gd name="connsiteX8" fmla="*/ 0 w 90392"/>
                <a:gd name="connsiteY8" fmla="*/ 96203 h 98583"/>
                <a:gd name="connsiteX9" fmla="*/ 0 w 90392"/>
                <a:gd name="connsiteY9" fmla="*/ 2381 h 98583"/>
                <a:gd name="connsiteX10" fmla="*/ 2381 w 90392"/>
                <a:gd name="connsiteY10" fmla="*/ 0 h 98583"/>
                <a:gd name="connsiteX11" fmla="*/ 29432 w 90392"/>
                <a:gd name="connsiteY11" fmla="*/ 0 h 98583"/>
                <a:gd name="connsiteX12" fmla="*/ 31814 w 90392"/>
                <a:gd name="connsiteY12" fmla="*/ 2381 h 98583"/>
                <a:gd name="connsiteX13" fmla="*/ 31814 w 90392"/>
                <a:gd name="connsiteY13" fmla="*/ 40291 h 98583"/>
                <a:gd name="connsiteX14" fmla="*/ 58865 w 90392"/>
                <a:gd name="connsiteY14" fmla="*/ 40291 h 98583"/>
                <a:gd name="connsiteX15" fmla="*/ 58865 w 90392"/>
                <a:gd name="connsiteY15" fmla="*/ 2381 h 98583"/>
                <a:gd name="connsiteX16" fmla="*/ 61246 w 90392"/>
                <a:gd name="connsiteY16" fmla="*/ 0 h 98583"/>
                <a:gd name="connsiteX17" fmla="*/ 88011 w 90392"/>
                <a:gd name="connsiteY17" fmla="*/ 0 h 98583"/>
                <a:gd name="connsiteX18" fmla="*/ 90392 w 90392"/>
                <a:gd name="connsiteY18" fmla="*/ 2381 h 98583"/>
                <a:gd name="connsiteX19" fmla="*/ 90392 w 90392"/>
                <a:gd name="connsiteY19" fmla="*/ 96203 h 98583"/>
                <a:gd name="connsiteX20" fmla="*/ 88011 w 90392"/>
                <a:gd name="connsiteY20" fmla="*/ 98584 h 98583"/>
                <a:gd name="connsiteX21" fmla="*/ 63627 w 90392"/>
                <a:gd name="connsiteY21" fmla="*/ 93821 h 98583"/>
                <a:gd name="connsiteX22" fmla="*/ 85630 w 90392"/>
                <a:gd name="connsiteY22" fmla="*/ 93821 h 98583"/>
                <a:gd name="connsiteX23" fmla="*/ 85630 w 90392"/>
                <a:gd name="connsiteY23" fmla="*/ 4763 h 98583"/>
                <a:gd name="connsiteX24" fmla="*/ 63627 w 90392"/>
                <a:gd name="connsiteY24" fmla="*/ 4763 h 98583"/>
                <a:gd name="connsiteX25" fmla="*/ 63627 w 90392"/>
                <a:gd name="connsiteY25" fmla="*/ 42672 h 98583"/>
                <a:gd name="connsiteX26" fmla="*/ 61246 w 90392"/>
                <a:gd name="connsiteY26" fmla="*/ 45053 h 98583"/>
                <a:gd name="connsiteX27" fmla="*/ 29432 w 90392"/>
                <a:gd name="connsiteY27" fmla="*/ 45053 h 98583"/>
                <a:gd name="connsiteX28" fmla="*/ 27051 w 90392"/>
                <a:gd name="connsiteY28" fmla="*/ 42672 h 98583"/>
                <a:gd name="connsiteX29" fmla="*/ 27051 w 90392"/>
                <a:gd name="connsiteY29" fmla="*/ 4763 h 98583"/>
                <a:gd name="connsiteX30" fmla="*/ 4763 w 90392"/>
                <a:gd name="connsiteY30" fmla="*/ 4763 h 98583"/>
                <a:gd name="connsiteX31" fmla="*/ 4763 w 90392"/>
                <a:gd name="connsiteY31" fmla="*/ 93821 h 98583"/>
                <a:gd name="connsiteX32" fmla="*/ 27051 w 90392"/>
                <a:gd name="connsiteY32" fmla="*/ 93821 h 98583"/>
                <a:gd name="connsiteX33" fmla="*/ 27051 w 90392"/>
                <a:gd name="connsiteY33" fmla="*/ 64960 h 98583"/>
                <a:gd name="connsiteX34" fmla="*/ 29432 w 90392"/>
                <a:gd name="connsiteY34" fmla="*/ 62579 h 98583"/>
                <a:gd name="connsiteX35" fmla="*/ 61246 w 90392"/>
                <a:gd name="connsiteY35" fmla="*/ 62579 h 98583"/>
                <a:gd name="connsiteX36" fmla="*/ 63627 w 90392"/>
                <a:gd name="connsiteY36" fmla="*/ 64960 h 98583"/>
                <a:gd name="connsiteX37" fmla="*/ 63627 w 90392"/>
                <a:gd name="connsiteY37" fmla="*/ 93821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90392" h="98583">
                  <a:moveTo>
                    <a:pt x="88011" y="98584"/>
                  </a:moveTo>
                  <a:lnTo>
                    <a:pt x="61246" y="98584"/>
                  </a:lnTo>
                  <a:cubicBezTo>
                    <a:pt x="59912" y="98584"/>
                    <a:pt x="58865" y="97536"/>
                    <a:pt x="58865" y="96203"/>
                  </a:cubicBezTo>
                  <a:lnTo>
                    <a:pt x="58865" y="67342"/>
                  </a:lnTo>
                  <a:lnTo>
                    <a:pt x="31814" y="67342"/>
                  </a:lnTo>
                  <a:lnTo>
                    <a:pt x="31814" y="96203"/>
                  </a:lnTo>
                  <a:cubicBezTo>
                    <a:pt x="31814" y="97536"/>
                    <a:pt x="30766" y="98584"/>
                    <a:pt x="29432" y="98584"/>
                  </a:cubicBezTo>
                  <a:lnTo>
                    <a:pt x="2381" y="98584"/>
                  </a:lnTo>
                  <a:cubicBezTo>
                    <a:pt x="1048" y="98584"/>
                    <a:pt x="0" y="97536"/>
                    <a:pt x="0" y="96203"/>
                  </a:cubicBezTo>
                  <a:lnTo>
                    <a:pt x="0" y="2381"/>
                  </a:lnTo>
                  <a:cubicBezTo>
                    <a:pt x="0" y="1048"/>
                    <a:pt x="1048" y="0"/>
                    <a:pt x="2381" y="0"/>
                  </a:cubicBezTo>
                  <a:lnTo>
                    <a:pt x="29432" y="0"/>
                  </a:lnTo>
                  <a:cubicBezTo>
                    <a:pt x="30766" y="0"/>
                    <a:pt x="31814" y="1048"/>
                    <a:pt x="31814" y="2381"/>
                  </a:cubicBezTo>
                  <a:lnTo>
                    <a:pt x="31814" y="40291"/>
                  </a:lnTo>
                  <a:lnTo>
                    <a:pt x="58865" y="40291"/>
                  </a:lnTo>
                  <a:lnTo>
                    <a:pt x="58865" y="2381"/>
                  </a:lnTo>
                  <a:cubicBezTo>
                    <a:pt x="58865" y="1048"/>
                    <a:pt x="59912" y="0"/>
                    <a:pt x="61246" y="0"/>
                  </a:cubicBezTo>
                  <a:lnTo>
                    <a:pt x="88011" y="0"/>
                  </a:lnTo>
                  <a:cubicBezTo>
                    <a:pt x="89345" y="0"/>
                    <a:pt x="90392" y="1048"/>
                    <a:pt x="90392" y="2381"/>
                  </a:cubicBezTo>
                  <a:lnTo>
                    <a:pt x="90392" y="96203"/>
                  </a:lnTo>
                  <a:cubicBezTo>
                    <a:pt x="90392" y="97536"/>
                    <a:pt x="89249" y="98584"/>
                    <a:pt x="88011" y="98584"/>
                  </a:cubicBezTo>
                  <a:moveTo>
                    <a:pt x="63627" y="93821"/>
                  </a:moveTo>
                  <a:lnTo>
                    <a:pt x="85630" y="93821"/>
                  </a:lnTo>
                  <a:lnTo>
                    <a:pt x="85630" y="4763"/>
                  </a:lnTo>
                  <a:lnTo>
                    <a:pt x="63627" y="4763"/>
                  </a:lnTo>
                  <a:lnTo>
                    <a:pt x="63627" y="42672"/>
                  </a:lnTo>
                  <a:cubicBezTo>
                    <a:pt x="63627" y="44005"/>
                    <a:pt x="62579" y="45053"/>
                    <a:pt x="61246" y="45053"/>
                  </a:cubicBezTo>
                  <a:lnTo>
                    <a:pt x="29432" y="45053"/>
                  </a:lnTo>
                  <a:cubicBezTo>
                    <a:pt x="28099" y="45053"/>
                    <a:pt x="27051" y="44005"/>
                    <a:pt x="27051" y="42672"/>
                  </a:cubicBezTo>
                  <a:lnTo>
                    <a:pt x="27051" y="4763"/>
                  </a:lnTo>
                  <a:lnTo>
                    <a:pt x="4763" y="4763"/>
                  </a:lnTo>
                  <a:lnTo>
                    <a:pt x="4763" y="93821"/>
                  </a:lnTo>
                  <a:lnTo>
                    <a:pt x="27051" y="93821"/>
                  </a:lnTo>
                  <a:lnTo>
                    <a:pt x="27051" y="64960"/>
                  </a:lnTo>
                  <a:cubicBezTo>
                    <a:pt x="27051" y="63627"/>
                    <a:pt x="28099" y="62579"/>
                    <a:pt x="29432" y="62579"/>
                  </a:cubicBezTo>
                  <a:lnTo>
                    <a:pt x="61246" y="62579"/>
                  </a:lnTo>
                  <a:cubicBezTo>
                    <a:pt x="62579" y="62579"/>
                    <a:pt x="63627" y="63627"/>
                    <a:pt x="63627" y="64960"/>
                  </a:cubicBezTo>
                  <a:lnTo>
                    <a:pt x="63627" y="938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7" name="Graphic 4">
              <a:extLst>
                <a:ext uri="{FF2B5EF4-FFF2-40B4-BE49-F238E27FC236}">
                  <a16:creationId xmlns:a16="http://schemas.microsoft.com/office/drawing/2014/main" id="{1D516E54-EBFB-4699-818B-03F53BEF0FD4}"/>
                </a:ext>
              </a:extLst>
            </p:cNvPr>
            <p:cNvSpPr/>
            <p:nvPr/>
          </p:nvSpPr>
          <p:spPr>
            <a:xfrm>
              <a:off x="11747316" y="6758178"/>
              <a:ext cx="110245" cy="98869"/>
            </a:xfrm>
            <a:custGeom>
              <a:avLst/>
              <a:gdLst>
                <a:gd name="connsiteX0" fmla="*/ 107717 w 110245"/>
                <a:gd name="connsiteY0" fmla="*/ 98870 h 98869"/>
                <a:gd name="connsiteX1" fmla="*/ 78666 w 110245"/>
                <a:gd name="connsiteY1" fmla="*/ 98870 h 98869"/>
                <a:gd name="connsiteX2" fmla="*/ 76475 w 110245"/>
                <a:gd name="connsiteY2" fmla="*/ 97441 h 98869"/>
                <a:gd name="connsiteX3" fmla="*/ 71236 w 110245"/>
                <a:gd name="connsiteY3" fmla="*/ 85439 h 98869"/>
                <a:gd name="connsiteX4" fmla="*/ 38661 w 110245"/>
                <a:gd name="connsiteY4" fmla="*/ 85439 h 98869"/>
                <a:gd name="connsiteX5" fmla="*/ 33422 w 110245"/>
                <a:gd name="connsiteY5" fmla="*/ 97441 h 98869"/>
                <a:gd name="connsiteX6" fmla="*/ 31231 w 110245"/>
                <a:gd name="connsiteY6" fmla="*/ 98870 h 98869"/>
                <a:gd name="connsiteX7" fmla="*/ 2370 w 110245"/>
                <a:gd name="connsiteY7" fmla="*/ 98870 h 98869"/>
                <a:gd name="connsiteX8" fmla="*/ 370 w 110245"/>
                <a:gd name="connsiteY8" fmla="*/ 97726 h 98869"/>
                <a:gd name="connsiteX9" fmla="*/ 275 w 110245"/>
                <a:gd name="connsiteY9" fmla="*/ 95441 h 98869"/>
                <a:gd name="connsiteX10" fmla="*/ 45519 w 110245"/>
                <a:gd name="connsiteY10" fmla="*/ 1333 h 98869"/>
                <a:gd name="connsiteX11" fmla="*/ 47709 w 110245"/>
                <a:gd name="connsiteY11" fmla="*/ 0 h 98869"/>
                <a:gd name="connsiteX12" fmla="*/ 62378 w 110245"/>
                <a:gd name="connsiteY12" fmla="*/ 0 h 98869"/>
                <a:gd name="connsiteX13" fmla="*/ 64569 w 110245"/>
                <a:gd name="connsiteY13" fmla="*/ 1333 h 98869"/>
                <a:gd name="connsiteX14" fmla="*/ 110003 w 110245"/>
                <a:gd name="connsiteY14" fmla="*/ 95441 h 98869"/>
                <a:gd name="connsiteX15" fmla="*/ 109908 w 110245"/>
                <a:gd name="connsiteY15" fmla="*/ 97726 h 98869"/>
                <a:gd name="connsiteX16" fmla="*/ 107717 w 110245"/>
                <a:gd name="connsiteY16" fmla="*/ 98870 h 98869"/>
                <a:gd name="connsiteX17" fmla="*/ 80190 w 110245"/>
                <a:gd name="connsiteY17" fmla="*/ 94107 h 98869"/>
                <a:gd name="connsiteX18" fmla="*/ 103812 w 110245"/>
                <a:gd name="connsiteY18" fmla="*/ 94107 h 98869"/>
                <a:gd name="connsiteX19" fmla="*/ 60663 w 110245"/>
                <a:gd name="connsiteY19" fmla="*/ 4763 h 98869"/>
                <a:gd name="connsiteX20" fmla="*/ 49043 w 110245"/>
                <a:gd name="connsiteY20" fmla="*/ 4763 h 98869"/>
                <a:gd name="connsiteX21" fmla="*/ 6085 w 110245"/>
                <a:gd name="connsiteY21" fmla="*/ 94107 h 98869"/>
                <a:gd name="connsiteX22" fmla="*/ 29612 w 110245"/>
                <a:gd name="connsiteY22" fmla="*/ 94107 h 98869"/>
                <a:gd name="connsiteX23" fmla="*/ 34851 w 110245"/>
                <a:gd name="connsiteY23" fmla="*/ 82105 h 98869"/>
                <a:gd name="connsiteX24" fmla="*/ 37041 w 110245"/>
                <a:gd name="connsiteY24" fmla="*/ 80677 h 98869"/>
                <a:gd name="connsiteX25" fmla="*/ 72760 w 110245"/>
                <a:gd name="connsiteY25" fmla="*/ 80677 h 98869"/>
                <a:gd name="connsiteX26" fmla="*/ 74951 w 110245"/>
                <a:gd name="connsiteY26" fmla="*/ 82105 h 98869"/>
                <a:gd name="connsiteX27" fmla="*/ 80190 w 110245"/>
                <a:gd name="connsiteY27" fmla="*/ 94107 h 98869"/>
                <a:gd name="connsiteX28" fmla="*/ 64950 w 110245"/>
                <a:gd name="connsiteY28" fmla="*/ 64865 h 98869"/>
                <a:gd name="connsiteX29" fmla="*/ 44947 w 110245"/>
                <a:gd name="connsiteY29" fmla="*/ 64865 h 98869"/>
                <a:gd name="connsiteX30" fmla="*/ 42947 w 110245"/>
                <a:gd name="connsiteY30" fmla="*/ 63818 h 98869"/>
                <a:gd name="connsiteX31" fmla="*/ 42661 w 110245"/>
                <a:gd name="connsiteY31" fmla="*/ 61627 h 98869"/>
                <a:gd name="connsiteX32" fmla="*/ 52662 w 110245"/>
                <a:gd name="connsiteY32" fmla="*/ 35814 h 98869"/>
                <a:gd name="connsiteX33" fmla="*/ 57139 w 110245"/>
                <a:gd name="connsiteY33" fmla="*/ 35814 h 98869"/>
                <a:gd name="connsiteX34" fmla="*/ 67140 w 110245"/>
                <a:gd name="connsiteY34" fmla="*/ 61627 h 98869"/>
                <a:gd name="connsiteX35" fmla="*/ 66855 w 110245"/>
                <a:gd name="connsiteY35" fmla="*/ 63818 h 98869"/>
                <a:gd name="connsiteX36" fmla="*/ 64950 w 110245"/>
                <a:gd name="connsiteY36" fmla="*/ 64865 h 98869"/>
                <a:gd name="connsiteX37" fmla="*/ 48471 w 110245"/>
                <a:gd name="connsiteY37" fmla="*/ 60103 h 98869"/>
                <a:gd name="connsiteX38" fmla="*/ 61521 w 110245"/>
                <a:gd name="connsiteY38" fmla="*/ 60103 h 98869"/>
                <a:gd name="connsiteX39" fmla="*/ 55044 w 110245"/>
                <a:gd name="connsiteY39" fmla="*/ 43244 h 98869"/>
                <a:gd name="connsiteX40" fmla="*/ 48471 w 110245"/>
                <a:gd name="connsiteY40" fmla="*/ 60103 h 9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10245" h="98869">
                  <a:moveTo>
                    <a:pt x="107717" y="98870"/>
                  </a:moveTo>
                  <a:lnTo>
                    <a:pt x="78666" y="98870"/>
                  </a:lnTo>
                  <a:cubicBezTo>
                    <a:pt x="77713" y="98870"/>
                    <a:pt x="76856" y="98298"/>
                    <a:pt x="76475" y="97441"/>
                  </a:cubicBezTo>
                  <a:lnTo>
                    <a:pt x="71236" y="85439"/>
                  </a:lnTo>
                  <a:lnTo>
                    <a:pt x="38661" y="85439"/>
                  </a:lnTo>
                  <a:lnTo>
                    <a:pt x="33422" y="97441"/>
                  </a:lnTo>
                  <a:cubicBezTo>
                    <a:pt x="33041" y="98298"/>
                    <a:pt x="32184" y="98870"/>
                    <a:pt x="31231" y="98870"/>
                  </a:cubicBezTo>
                  <a:lnTo>
                    <a:pt x="2370" y="98870"/>
                  </a:lnTo>
                  <a:cubicBezTo>
                    <a:pt x="1513" y="98870"/>
                    <a:pt x="751" y="98489"/>
                    <a:pt x="370" y="97726"/>
                  </a:cubicBezTo>
                  <a:cubicBezTo>
                    <a:pt x="-106" y="97060"/>
                    <a:pt x="-106" y="96202"/>
                    <a:pt x="275" y="95441"/>
                  </a:cubicBezTo>
                  <a:lnTo>
                    <a:pt x="45519" y="1333"/>
                  </a:lnTo>
                  <a:cubicBezTo>
                    <a:pt x="45900" y="476"/>
                    <a:pt x="46757" y="0"/>
                    <a:pt x="47709" y="0"/>
                  </a:cubicBezTo>
                  <a:lnTo>
                    <a:pt x="62378" y="0"/>
                  </a:lnTo>
                  <a:cubicBezTo>
                    <a:pt x="63330" y="0"/>
                    <a:pt x="64092" y="476"/>
                    <a:pt x="64569" y="1333"/>
                  </a:cubicBezTo>
                  <a:lnTo>
                    <a:pt x="110003" y="95441"/>
                  </a:lnTo>
                  <a:cubicBezTo>
                    <a:pt x="110384" y="96202"/>
                    <a:pt x="110289" y="97060"/>
                    <a:pt x="109908" y="97726"/>
                  </a:cubicBezTo>
                  <a:cubicBezTo>
                    <a:pt x="109241" y="98393"/>
                    <a:pt x="108479" y="98870"/>
                    <a:pt x="107717" y="98870"/>
                  </a:cubicBezTo>
                  <a:moveTo>
                    <a:pt x="80190" y="94107"/>
                  </a:moveTo>
                  <a:lnTo>
                    <a:pt x="103812" y="94107"/>
                  </a:lnTo>
                  <a:lnTo>
                    <a:pt x="60663" y="4763"/>
                  </a:lnTo>
                  <a:lnTo>
                    <a:pt x="49043" y="4763"/>
                  </a:lnTo>
                  <a:lnTo>
                    <a:pt x="6085" y="94107"/>
                  </a:lnTo>
                  <a:lnTo>
                    <a:pt x="29612" y="94107"/>
                  </a:lnTo>
                  <a:lnTo>
                    <a:pt x="34851" y="82105"/>
                  </a:lnTo>
                  <a:cubicBezTo>
                    <a:pt x="35232" y="81248"/>
                    <a:pt x="36089" y="80677"/>
                    <a:pt x="37041" y="80677"/>
                  </a:cubicBezTo>
                  <a:lnTo>
                    <a:pt x="72760" y="80677"/>
                  </a:lnTo>
                  <a:cubicBezTo>
                    <a:pt x="73713" y="80677"/>
                    <a:pt x="74570" y="81248"/>
                    <a:pt x="74951" y="82105"/>
                  </a:cubicBezTo>
                  <a:lnTo>
                    <a:pt x="80190" y="94107"/>
                  </a:lnTo>
                  <a:close/>
                  <a:moveTo>
                    <a:pt x="64950" y="64865"/>
                  </a:moveTo>
                  <a:lnTo>
                    <a:pt x="44947" y="64865"/>
                  </a:lnTo>
                  <a:cubicBezTo>
                    <a:pt x="44185" y="64865"/>
                    <a:pt x="43423" y="64484"/>
                    <a:pt x="42947" y="63818"/>
                  </a:cubicBezTo>
                  <a:cubicBezTo>
                    <a:pt x="42471" y="63151"/>
                    <a:pt x="42375" y="62389"/>
                    <a:pt x="42661" y="61627"/>
                  </a:cubicBezTo>
                  <a:lnTo>
                    <a:pt x="52662" y="35814"/>
                  </a:lnTo>
                  <a:cubicBezTo>
                    <a:pt x="53329" y="34004"/>
                    <a:pt x="56377" y="34004"/>
                    <a:pt x="57139" y="35814"/>
                  </a:cubicBezTo>
                  <a:lnTo>
                    <a:pt x="67140" y="61627"/>
                  </a:lnTo>
                  <a:cubicBezTo>
                    <a:pt x="67426" y="62389"/>
                    <a:pt x="67331" y="63151"/>
                    <a:pt x="66855" y="63818"/>
                  </a:cubicBezTo>
                  <a:cubicBezTo>
                    <a:pt x="66474" y="64484"/>
                    <a:pt x="65712" y="64865"/>
                    <a:pt x="64950" y="64865"/>
                  </a:cubicBezTo>
                  <a:moveTo>
                    <a:pt x="48471" y="60103"/>
                  </a:moveTo>
                  <a:lnTo>
                    <a:pt x="61521" y="60103"/>
                  </a:lnTo>
                  <a:lnTo>
                    <a:pt x="55044" y="43244"/>
                  </a:lnTo>
                  <a:lnTo>
                    <a:pt x="48471" y="601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8" name="Graphic 4">
              <a:extLst>
                <a:ext uri="{FF2B5EF4-FFF2-40B4-BE49-F238E27FC236}">
                  <a16:creationId xmlns:a16="http://schemas.microsoft.com/office/drawing/2014/main" id="{CD443600-E3A4-4AE1-ABC1-8CCBAD526F45}"/>
                </a:ext>
              </a:extLst>
            </p:cNvPr>
            <p:cNvSpPr/>
            <p:nvPr/>
          </p:nvSpPr>
          <p:spPr>
            <a:xfrm>
              <a:off x="11895323" y="6760749"/>
              <a:ext cx="87058" cy="93916"/>
            </a:xfrm>
            <a:custGeom>
              <a:avLst/>
              <a:gdLst>
                <a:gd name="connsiteX0" fmla="*/ 0 w 87058"/>
                <a:gd name="connsiteY0" fmla="*/ 0 h 93916"/>
                <a:gd name="connsiteX1" fmla="*/ 39815 w 87058"/>
                <a:gd name="connsiteY1" fmla="*/ 0 h 93916"/>
                <a:gd name="connsiteX2" fmla="*/ 87058 w 87058"/>
                <a:gd name="connsiteY2" fmla="*/ 45815 h 93916"/>
                <a:gd name="connsiteX3" fmla="*/ 39910 w 87058"/>
                <a:gd name="connsiteY3" fmla="*/ 93917 h 93916"/>
                <a:gd name="connsiteX4" fmla="*/ 0 w 87058"/>
                <a:gd name="connsiteY4" fmla="*/ 93917 h 93916"/>
                <a:gd name="connsiteX5" fmla="*/ 0 w 87058"/>
                <a:gd name="connsiteY5" fmla="*/ 0 h 93916"/>
                <a:gd name="connsiteX6" fmla="*/ 40291 w 87058"/>
                <a:gd name="connsiteY6" fmla="*/ 70104 h 93916"/>
                <a:gd name="connsiteX7" fmla="*/ 58960 w 87058"/>
                <a:gd name="connsiteY7" fmla="*/ 45910 h 93916"/>
                <a:gd name="connsiteX8" fmla="*/ 39815 w 87058"/>
                <a:gd name="connsiteY8" fmla="*/ 23813 h 93916"/>
                <a:gd name="connsiteX9" fmla="*/ 26480 w 87058"/>
                <a:gd name="connsiteY9" fmla="*/ 23813 h 93916"/>
                <a:gd name="connsiteX10" fmla="*/ 26480 w 87058"/>
                <a:gd name="connsiteY10" fmla="*/ 70104 h 93916"/>
                <a:gd name="connsiteX11" fmla="*/ 40291 w 87058"/>
                <a:gd name="connsiteY11" fmla="*/ 70104 h 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7058" h="93916">
                  <a:moveTo>
                    <a:pt x="0" y="0"/>
                  </a:moveTo>
                  <a:lnTo>
                    <a:pt x="39815" y="0"/>
                  </a:lnTo>
                  <a:cubicBezTo>
                    <a:pt x="69152" y="0"/>
                    <a:pt x="87058" y="15526"/>
                    <a:pt x="87058" y="45815"/>
                  </a:cubicBezTo>
                  <a:cubicBezTo>
                    <a:pt x="87058" y="75628"/>
                    <a:pt x="71056" y="93917"/>
                    <a:pt x="39910" y="93917"/>
                  </a:cubicBezTo>
                  <a:lnTo>
                    <a:pt x="0" y="93917"/>
                  </a:lnTo>
                  <a:lnTo>
                    <a:pt x="0" y="0"/>
                  </a:lnTo>
                  <a:close/>
                  <a:moveTo>
                    <a:pt x="40291" y="70104"/>
                  </a:moveTo>
                  <a:cubicBezTo>
                    <a:pt x="51911" y="70104"/>
                    <a:pt x="58960" y="60960"/>
                    <a:pt x="58960" y="45910"/>
                  </a:cubicBezTo>
                  <a:cubicBezTo>
                    <a:pt x="58960" y="32194"/>
                    <a:pt x="51626" y="23813"/>
                    <a:pt x="39815" y="23813"/>
                  </a:cubicBezTo>
                  <a:lnTo>
                    <a:pt x="26480" y="23813"/>
                  </a:lnTo>
                  <a:lnTo>
                    <a:pt x="26480" y="70104"/>
                  </a:lnTo>
                  <a:lnTo>
                    <a:pt x="40291" y="701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9" name="Graphic 4">
              <a:extLst>
                <a:ext uri="{FF2B5EF4-FFF2-40B4-BE49-F238E27FC236}">
                  <a16:creationId xmlns:a16="http://schemas.microsoft.com/office/drawing/2014/main" id="{6C888F8B-DDB5-46DA-903E-32F0892EB3A7}"/>
                </a:ext>
              </a:extLst>
            </p:cNvPr>
            <p:cNvSpPr/>
            <p:nvPr/>
          </p:nvSpPr>
          <p:spPr>
            <a:xfrm>
              <a:off x="11994193" y="6760749"/>
              <a:ext cx="75342" cy="93916"/>
            </a:xfrm>
            <a:custGeom>
              <a:avLst/>
              <a:gdLst>
                <a:gd name="connsiteX0" fmla="*/ 0 w 75342"/>
                <a:gd name="connsiteY0" fmla="*/ 0 h 93916"/>
                <a:gd name="connsiteX1" fmla="*/ 72580 w 75342"/>
                <a:gd name="connsiteY1" fmla="*/ 0 h 93916"/>
                <a:gd name="connsiteX2" fmla="*/ 72580 w 75342"/>
                <a:gd name="connsiteY2" fmla="*/ 22289 h 93916"/>
                <a:gd name="connsiteX3" fmla="*/ 26479 w 75342"/>
                <a:gd name="connsiteY3" fmla="*/ 22289 h 93916"/>
                <a:gd name="connsiteX4" fmla="*/ 26479 w 75342"/>
                <a:gd name="connsiteY4" fmla="*/ 37338 h 93916"/>
                <a:gd name="connsiteX5" fmla="*/ 64294 w 75342"/>
                <a:gd name="connsiteY5" fmla="*/ 37338 h 93916"/>
                <a:gd name="connsiteX6" fmla="*/ 64294 w 75342"/>
                <a:gd name="connsiteY6" fmla="*/ 58865 h 93916"/>
                <a:gd name="connsiteX7" fmla="*/ 26479 w 75342"/>
                <a:gd name="connsiteY7" fmla="*/ 58865 h 93916"/>
                <a:gd name="connsiteX8" fmla="*/ 26479 w 75342"/>
                <a:gd name="connsiteY8" fmla="*/ 71628 h 93916"/>
                <a:gd name="connsiteX9" fmla="*/ 75343 w 75342"/>
                <a:gd name="connsiteY9" fmla="*/ 71628 h 93916"/>
                <a:gd name="connsiteX10" fmla="*/ 75343 w 75342"/>
                <a:gd name="connsiteY10" fmla="*/ 93917 h 93916"/>
                <a:gd name="connsiteX11" fmla="*/ 0 w 75342"/>
                <a:gd name="connsiteY11" fmla="*/ 93917 h 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5342" h="93916">
                  <a:moveTo>
                    <a:pt x="0" y="0"/>
                  </a:moveTo>
                  <a:lnTo>
                    <a:pt x="72580" y="0"/>
                  </a:lnTo>
                  <a:lnTo>
                    <a:pt x="72580" y="22289"/>
                  </a:lnTo>
                  <a:lnTo>
                    <a:pt x="26479" y="22289"/>
                  </a:lnTo>
                  <a:lnTo>
                    <a:pt x="26479" y="37338"/>
                  </a:lnTo>
                  <a:lnTo>
                    <a:pt x="64294" y="37338"/>
                  </a:lnTo>
                  <a:lnTo>
                    <a:pt x="64294" y="58865"/>
                  </a:lnTo>
                  <a:lnTo>
                    <a:pt x="26479" y="58865"/>
                  </a:lnTo>
                  <a:lnTo>
                    <a:pt x="26479" y="71628"/>
                  </a:lnTo>
                  <a:lnTo>
                    <a:pt x="75343" y="71628"/>
                  </a:lnTo>
                  <a:lnTo>
                    <a:pt x="75343" y="93917"/>
                  </a:lnTo>
                  <a:lnTo>
                    <a:pt x="0" y="939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0" name="Graphic 4">
              <a:extLst>
                <a:ext uri="{FF2B5EF4-FFF2-40B4-BE49-F238E27FC236}">
                  <a16:creationId xmlns:a16="http://schemas.microsoft.com/office/drawing/2014/main" id="{097565D9-FCE2-4343-BB81-4459889244D4}"/>
                </a:ext>
              </a:extLst>
            </p:cNvPr>
            <p:cNvSpPr/>
            <p:nvPr/>
          </p:nvSpPr>
          <p:spPr>
            <a:xfrm>
              <a:off x="12113446" y="6760749"/>
              <a:ext cx="88677" cy="93916"/>
            </a:xfrm>
            <a:custGeom>
              <a:avLst/>
              <a:gdLst>
                <a:gd name="connsiteX0" fmla="*/ 88678 w 88677"/>
                <a:gd name="connsiteY0" fmla="*/ 0 h 93916"/>
                <a:gd name="connsiteX1" fmla="*/ 88678 w 88677"/>
                <a:gd name="connsiteY1" fmla="*/ 93917 h 93916"/>
                <a:gd name="connsiteX2" fmla="*/ 75914 w 88677"/>
                <a:gd name="connsiteY2" fmla="*/ 93917 h 93916"/>
                <a:gd name="connsiteX3" fmla="*/ 26860 w 88677"/>
                <a:gd name="connsiteY3" fmla="*/ 48196 h 93916"/>
                <a:gd name="connsiteX4" fmla="*/ 26860 w 88677"/>
                <a:gd name="connsiteY4" fmla="*/ 93917 h 93916"/>
                <a:gd name="connsiteX5" fmla="*/ 0 w 88677"/>
                <a:gd name="connsiteY5" fmla="*/ 93917 h 93916"/>
                <a:gd name="connsiteX6" fmla="*/ 0 w 88677"/>
                <a:gd name="connsiteY6" fmla="*/ 0 h 93916"/>
                <a:gd name="connsiteX7" fmla="*/ 12859 w 88677"/>
                <a:gd name="connsiteY7" fmla="*/ 0 h 93916"/>
                <a:gd name="connsiteX8" fmla="*/ 62103 w 88677"/>
                <a:gd name="connsiteY8" fmla="*/ 45529 h 93916"/>
                <a:gd name="connsiteX9" fmla="*/ 62103 w 88677"/>
                <a:gd name="connsiteY9" fmla="*/ 0 h 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677" h="93916">
                  <a:moveTo>
                    <a:pt x="88678" y="0"/>
                  </a:moveTo>
                  <a:lnTo>
                    <a:pt x="88678" y="93917"/>
                  </a:lnTo>
                  <a:lnTo>
                    <a:pt x="75914" y="93917"/>
                  </a:lnTo>
                  <a:lnTo>
                    <a:pt x="26860" y="48196"/>
                  </a:lnTo>
                  <a:lnTo>
                    <a:pt x="26860" y="93917"/>
                  </a:lnTo>
                  <a:lnTo>
                    <a:pt x="0" y="93917"/>
                  </a:lnTo>
                  <a:lnTo>
                    <a:pt x="0" y="0"/>
                  </a:lnTo>
                  <a:lnTo>
                    <a:pt x="12859" y="0"/>
                  </a:lnTo>
                  <a:lnTo>
                    <a:pt x="62103" y="45529"/>
                  </a:lnTo>
                  <a:lnTo>
                    <a:pt x="6210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1" name="Graphic 4">
              <a:extLst>
                <a:ext uri="{FF2B5EF4-FFF2-40B4-BE49-F238E27FC236}">
                  <a16:creationId xmlns:a16="http://schemas.microsoft.com/office/drawing/2014/main" id="{C9D2B6F7-5804-402E-A061-A578A2C3B7A2}"/>
                </a:ext>
              </a:extLst>
            </p:cNvPr>
            <p:cNvSpPr/>
            <p:nvPr/>
          </p:nvSpPr>
          <p:spPr>
            <a:xfrm>
              <a:off x="12211363" y="6758654"/>
              <a:ext cx="100393" cy="98107"/>
            </a:xfrm>
            <a:custGeom>
              <a:avLst/>
              <a:gdLst>
                <a:gd name="connsiteX0" fmla="*/ 0 w 100393"/>
                <a:gd name="connsiteY0" fmla="*/ 49149 h 98107"/>
                <a:gd name="connsiteX1" fmla="*/ 50197 w 100393"/>
                <a:gd name="connsiteY1" fmla="*/ 0 h 98107"/>
                <a:gd name="connsiteX2" fmla="*/ 100394 w 100393"/>
                <a:gd name="connsiteY2" fmla="*/ 49149 h 98107"/>
                <a:gd name="connsiteX3" fmla="*/ 50197 w 100393"/>
                <a:gd name="connsiteY3" fmla="*/ 98107 h 98107"/>
                <a:gd name="connsiteX4" fmla="*/ 0 w 100393"/>
                <a:gd name="connsiteY4" fmla="*/ 49149 h 98107"/>
                <a:gd name="connsiteX5" fmla="*/ 72295 w 100393"/>
                <a:gd name="connsiteY5" fmla="*/ 49149 h 98107"/>
                <a:gd name="connsiteX6" fmla="*/ 50197 w 100393"/>
                <a:gd name="connsiteY6" fmla="*/ 24289 h 98107"/>
                <a:gd name="connsiteX7" fmla="*/ 28194 w 100393"/>
                <a:gd name="connsiteY7" fmla="*/ 49149 h 98107"/>
                <a:gd name="connsiteX8" fmla="*/ 50197 w 100393"/>
                <a:gd name="connsiteY8" fmla="*/ 73914 h 98107"/>
                <a:gd name="connsiteX9" fmla="*/ 72295 w 100393"/>
                <a:gd name="connsiteY9" fmla="*/ 49149 h 9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393" h="98107">
                  <a:moveTo>
                    <a:pt x="0" y="49149"/>
                  </a:moveTo>
                  <a:cubicBezTo>
                    <a:pt x="0" y="20288"/>
                    <a:pt x="19717" y="0"/>
                    <a:pt x="50197" y="0"/>
                  </a:cubicBezTo>
                  <a:cubicBezTo>
                    <a:pt x="80677" y="0"/>
                    <a:pt x="100394" y="20288"/>
                    <a:pt x="100394" y="49149"/>
                  </a:cubicBezTo>
                  <a:cubicBezTo>
                    <a:pt x="100394" y="77915"/>
                    <a:pt x="80677" y="98107"/>
                    <a:pt x="50197" y="98107"/>
                  </a:cubicBezTo>
                  <a:cubicBezTo>
                    <a:pt x="19717" y="98107"/>
                    <a:pt x="0" y="77915"/>
                    <a:pt x="0" y="49149"/>
                  </a:cubicBezTo>
                  <a:moveTo>
                    <a:pt x="72295" y="49149"/>
                  </a:moveTo>
                  <a:cubicBezTo>
                    <a:pt x="72295" y="34385"/>
                    <a:pt x="63532" y="24289"/>
                    <a:pt x="50197" y="24289"/>
                  </a:cubicBezTo>
                  <a:cubicBezTo>
                    <a:pt x="37052" y="24289"/>
                    <a:pt x="28194" y="34385"/>
                    <a:pt x="28194" y="49149"/>
                  </a:cubicBezTo>
                  <a:cubicBezTo>
                    <a:pt x="28194" y="63818"/>
                    <a:pt x="36957" y="73914"/>
                    <a:pt x="50197" y="73914"/>
                  </a:cubicBezTo>
                  <a:cubicBezTo>
                    <a:pt x="63437" y="73914"/>
                    <a:pt x="72295" y="63818"/>
                    <a:pt x="72295" y="49149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2" name="Graphic 4">
              <a:extLst>
                <a:ext uri="{FF2B5EF4-FFF2-40B4-BE49-F238E27FC236}">
                  <a16:creationId xmlns:a16="http://schemas.microsoft.com/office/drawing/2014/main" id="{23A506C8-4134-46D8-BD2E-47FAD7A70998}"/>
                </a:ext>
              </a:extLst>
            </p:cNvPr>
            <p:cNvSpPr/>
            <p:nvPr/>
          </p:nvSpPr>
          <p:spPr>
            <a:xfrm>
              <a:off x="12306136" y="6760749"/>
              <a:ext cx="97059" cy="94678"/>
            </a:xfrm>
            <a:custGeom>
              <a:avLst/>
              <a:gdLst>
                <a:gd name="connsiteX0" fmla="*/ 97060 w 97059"/>
                <a:gd name="connsiteY0" fmla="*/ 0 h 94678"/>
                <a:gd name="connsiteX1" fmla="*/ 55055 w 97059"/>
                <a:gd name="connsiteY1" fmla="*/ 94678 h 94678"/>
                <a:gd name="connsiteX2" fmla="*/ 41339 w 97059"/>
                <a:gd name="connsiteY2" fmla="*/ 94678 h 94678"/>
                <a:gd name="connsiteX3" fmla="*/ 0 w 97059"/>
                <a:gd name="connsiteY3" fmla="*/ 0 h 94678"/>
                <a:gd name="connsiteX4" fmla="*/ 29528 w 97059"/>
                <a:gd name="connsiteY4" fmla="*/ 0 h 94678"/>
                <a:gd name="connsiteX5" fmla="*/ 48387 w 97059"/>
                <a:gd name="connsiteY5" fmla="*/ 49340 h 94678"/>
                <a:gd name="connsiteX6" fmla="*/ 67056 w 97059"/>
                <a:gd name="connsiteY6" fmla="*/ 0 h 9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4678">
                  <a:moveTo>
                    <a:pt x="97060" y="0"/>
                  </a:moveTo>
                  <a:lnTo>
                    <a:pt x="55055" y="94678"/>
                  </a:lnTo>
                  <a:lnTo>
                    <a:pt x="41339" y="94678"/>
                  </a:lnTo>
                  <a:lnTo>
                    <a:pt x="0" y="0"/>
                  </a:lnTo>
                  <a:lnTo>
                    <a:pt x="29528" y="0"/>
                  </a:lnTo>
                  <a:lnTo>
                    <a:pt x="48387" y="49340"/>
                  </a:lnTo>
                  <a:lnTo>
                    <a:pt x="6705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3" name="Graphic 4">
              <a:extLst>
                <a:ext uri="{FF2B5EF4-FFF2-40B4-BE49-F238E27FC236}">
                  <a16:creationId xmlns:a16="http://schemas.microsoft.com/office/drawing/2014/main" id="{85D9DAC1-9762-4191-8709-7F02202C9C5C}"/>
                </a:ext>
              </a:extLst>
            </p:cNvPr>
            <p:cNvSpPr/>
            <p:nvPr/>
          </p:nvSpPr>
          <p:spPr>
            <a:xfrm>
              <a:off x="12397481" y="6758654"/>
              <a:ext cx="100393" cy="98107"/>
            </a:xfrm>
            <a:custGeom>
              <a:avLst/>
              <a:gdLst>
                <a:gd name="connsiteX0" fmla="*/ 0 w 100393"/>
                <a:gd name="connsiteY0" fmla="*/ 49149 h 98107"/>
                <a:gd name="connsiteX1" fmla="*/ 50197 w 100393"/>
                <a:gd name="connsiteY1" fmla="*/ 0 h 98107"/>
                <a:gd name="connsiteX2" fmla="*/ 100394 w 100393"/>
                <a:gd name="connsiteY2" fmla="*/ 49149 h 98107"/>
                <a:gd name="connsiteX3" fmla="*/ 50197 w 100393"/>
                <a:gd name="connsiteY3" fmla="*/ 98107 h 98107"/>
                <a:gd name="connsiteX4" fmla="*/ 0 w 100393"/>
                <a:gd name="connsiteY4" fmla="*/ 49149 h 98107"/>
                <a:gd name="connsiteX5" fmla="*/ 72295 w 100393"/>
                <a:gd name="connsiteY5" fmla="*/ 49149 h 98107"/>
                <a:gd name="connsiteX6" fmla="*/ 50197 w 100393"/>
                <a:gd name="connsiteY6" fmla="*/ 24289 h 98107"/>
                <a:gd name="connsiteX7" fmla="*/ 28194 w 100393"/>
                <a:gd name="connsiteY7" fmla="*/ 49149 h 98107"/>
                <a:gd name="connsiteX8" fmla="*/ 50197 w 100393"/>
                <a:gd name="connsiteY8" fmla="*/ 73914 h 98107"/>
                <a:gd name="connsiteX9" fmla="*/ 72295 w 100393"/>
                <a:gd name="connsiteY9" fmla="*/ 49149 h 9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393" h="98107">
                  <a:moveTo>
                    <a:pt x="0" y="49149"/>
                  </a:moveTo>
                  <a:cubicBezTo>
                    <a:pt x="0" y="20288"/>
                    <a:pt x="19717" y="0"/>
                    <a:pt x="50197" y="0"/>
                  </a:cubicBezTo>
                  <a:cubicBezTo>
                    <a:pt x="80677" y="0"/>
                    <a:pt x="100394" y="20288"/>
                    <a:pt x="100394" y="49149"/>
                  </a:cubicBezTo>
                  <a:cubicBezTo>
                    <a:pt x="100394" y="77915"/>
                    <a:pt x="80677" y="98107"/>
                    <a:pt x="50197" y="98107"/>
                  </a:cubicBezTo>
                  <a:cubicBezTo>
                    <a:pt x="19621" y="98107"/>
                    <a:pt x="0" y="77915"/>
                    <a:pt x="0" y="49149"/>
                  </a:cubicBezTo>
                  <a:moveTo>
                    <a:pt x="72295" y="49149"/>
                  </a:moveTo>
                  <a:cubicBezTo>
                    <a:pt x="72295" y="34385"/>
                    <a:pt x="63532" y="24289"/>
                    <a:pt x="50197" y="24289"/>
                  </a:cubicBezTo>
                  <a:cubicBezTo>
                    <a:pt x="37052" y="24289"/>
                    <a:pt x="28194" y="34385"/>
                    <a:pt x="28194" y="49149"/>
                  </a:cubicBezTo>
                  <a:cubicBezTo>
                    <a:pt x="28194" y="63818"/>
                    <a:pt x="36957" y="73914"/>
                    <a:pt x="50197" y="73914"/>
                  </a:cubicBezTo>
                  <a:cubicBezTo>
                    <a:pt x="63436" y="73914"/>
                    <a:pt x="72295" y="63818"/>
                    <a:pt x="72295" y="49149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pic>
        <p:nvPicPr>
          <p:cNvPr id="19" name="Imagem 18">
            <a:extLst>
              <a:ext uri="{FF2B5EF4-FFF2-40B4-BE49-F238E27FC236}">
                <a16:creationId xmlns:a16="http://schemas.microsoft.com/office/drawing/2014/main" id="{70883CAD-10FA-47F7-A846-7889DE411A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03177" y="347662"/>
            <a:ext cx="869307" cy="319088"/>
          </a:xfrm>
          <a:prstGeom prst="rect">
            <a:avLst/>
          </a:prstGeom>
        </p:spPr>
      </p:pic>
      <p:sp>
        <p:nvSpPr>
          <p:cNvPr id="20" name="Freeform 5">
            <a:extLst>
              <a:ext uri="{FF2B5EF4-FFF2-40B4-BE49-F238E27FC236}">
                <a16:creationId xmlns:a16="http://schemas.microsoft.com/office/drawing/2014/main" id="{BC0D80DA-E276-4F10-9F71-1B61278C59A9}"/>
              </a:ext>
            </a:extLst>
          </p:cNvPr>
          <p:cNvSpPr>
            <a:spLocks/>
          </p:cNvSpPr>
          <p:nvPr userDrawn="1"/>
        </p:nvSpPr>
        <p:spPr bwMode="auto">
          <a:xfrm rot="5400000">
            <a:off x="-4998121" y="3393855"/>
            <a:ext cx="7221067" cy="6142491"/>
          </a:xfrm>
          <a:custGeom>
            <a:avLst/>
            <a:gdLst>
              <a:gd name="T0" fmla="*/ 1493 w 4479"/>
              <a:gd name="T1" fmla="*/ 3398 h 3810"/>
              <a:gd name="T2" fmla="*/ 0 w 4479"/>
              <a:gd name="T3" fmla="*/ 1905 h 3810"/>
              <a:gd name="T4" fmla="*/ 1493 w 4479"/>
              <a:gd name="T5" fmla="*/ 412 h 3810"/>
              <a:gd name="T6" fmla="*/ 2986 w 4479"/>
              <a:gd name="T7" fmla="*/ 412 h 3810"/>
              <a:gd name="T8" fmla="*/ 4479 w 4479"/>
              <a:gd name="T9" fmla="*/ 1905 h 3810"/>
              <a:gd name="T10" fmla="*/ 2986 w 4479"/>
              <a:gd name="T11" fmla="*/ 3398 h 3810"/>
              <a:gd name="T12" fmla="*/ 1493 w 4479"/>
              <a:gd name="T13" fmla="*/ 3398 h 3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79" h="3810">
                <a:moveTo>
                  <a:pt x="1493" y="3398"/>
                </a:moveTo>
                <a:cubicBezTo>
                  <a:pt x="0" y="1905"/>
                  <a:pt x="0" y="1905"/>
                  <a:pt x="0" y="1905"/>
                </a:cubicBezTo>
                <a:cubicBezTo>
                  <a:pt x="1493" y="412"/>
                  <a:pt x="1493" y="412"/>
                  <a:pt x="1493" y="412"/>
                </a:cubicBezTo>
                <a:cubicBezTo>
                  <a:pt x="1905" y="0"/>
                  <a:pt x="2574" y="0"/>
                  <a:pt x="2986" y="412"/>
                </a:cubicBezTo>
                <a:cubicBezTo>
                  <a:pt x="4479" y="1905"/>
                  <a:pt x="4479" y="1905"/>
                  <a:pt x="4479" y="1905"/>
                </a:cubicBezTo>
                <a:cubicBezTo>
                  <a:pt x="2986" y="3398"/>
                  <a:pt x="2986" y="3398"/>
                  <a:pt x="2986" y="3398"/>
                </a:cubicBezTo>
                <a:cubicBezTo>
                  <a:pt x="2574" y="3810"/>
                  <a:pt x="1905" y="3810"/>
                  <a:pt x="1493" y="3398"/>
                </a:cubicBezTo>
                <a:close/>
              </a:path>
            </a:pathLst>
          </a:custGeom>
          <a:noFill/>
          <a:ln w="15875" cap="flat">
            <a:solidFill>
              <a:srgbClr val="E8308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1" name="Freeform 5">
            <a:extLst>
              <a:ext uri="{FF2B5EF4-FFF2-40B4-BE49-F238E27FC236}">
                <a16:creationId xmlns:a16="http://schemas.microsoft.com/office/drawing/2014/main" id="{F5C0DC4D-7070-48EA-8457-D9FC08B0BB8B}"/>
              </a:ext>
            </a:extLst>
          </p:cNvPr>
          <p:cNvSpPr>
            <a:spLocks/>
          </p:cNvSpPr>
          <p:nvPr userDrawn="1"/>
        </p:nvSpPr>
        <p:spPr bwMode="auto">
          <a:xfrm>
            <a:off x="9771637" y="-1482944"/>
            <a:ext cx="3131563" cy="2663816"/>
          </a:xfrm>
          <a:custGeom>
            <a:avLst/>
            <a:gdLst>
              <a:gd name="T0" fmla="*/ 1493 w 4479"/>
              <a:gd name="T1" fmla="*/ 3398 h 3810"/>
              <a:gd name="T2" fmla="*/ 0 w 4479"/>
              <a:gd name="T3" fmla="*/ 1905 h 3810"/>
              <a:gd name="T4" fmla="*/ 1493 w 4479"/>
              <a:gd name="T5" fmla="*/ 412 h 3810"/>
              <a:gd name="T6" fmla="*/ 2986 w 4479"/>
              <a:gd name="T7" fmla="*/ 412 h 3810"/>
              <a:gd name="T8" fmla="*/ 4479 w 4479"/>
              <a:gd name="T9" fmla="*/ 1905 h 3810"/>
              <a:gd name="T10" fmla="*/ 2986 w 4479"/>
              <a:gd name="T11" fmla="*/ 3398 h 3810"/>
              <a:gd name="T12" fmla="*/ 1493 w 4479"/>
              <a:gd name="T13" fmla="*/ 3398 h 3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79" h="3810">
                <a:moveTo>
                  <a:pt x="1493" y="3398"/>
                </a:moveTo>
                <a:cubicBezTo>
                  <a:pt x="0" y="1905"/>
                  <a:pt x="0" y="1905"/>
                  <a:pt x="0" y="1905"/>
                </a:cubicBezTo>
                <a:cubicBezTo>
                  <a:pt x="1493" y="412"/>
                  <a:pt x="1493" y="412"/>
                  <a:pt x="1493" y="412"/>
                </a:cubicBezTo>
                <a:cubicBezTo>
                  <a:pt x="1905" y="0"/>
                  <a:pt x="2574" y="0"/>
                  <a:pt x="2986" y="412"/>
                </a:cubicBezTo>
                <a:cubicBezTo>
                  <a:pt x="4479" y="1905"/>
                  <a:pt x="4479" y="1905"/>
                  <a:pt x="4479" y="1905"/>
                </a:cubicBezTo>
                <a:cubicBezTo>
                  <a:pt x="2986" y="3398"/>
                  <a:pt x="2986" y="3398"/>
                  <a:pt x="2986" y="3398"/>
                </a:cubicBezTo>
                <a:cubicBezTo>
                  <a:pt x="2574" y="3810"/>
                  <a:pt x="1905" y="3810"/>
                  <a:pt x="1493" y="3398"/>
                </a:cubicBezTo>
                <a:close/>
              </a:path>
            </a:pathLst>
          </a:custGeom>
          <a:noFill/>
          <a:ln w="15875" cap="flat">
            <a:solidFill>
              <a:srgbClr val="E8308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2" name="Freeform 5">
            <a:extLst>
              <a:ext uri="{FF2B5EF4-FFF2-40B4-BE49-F238E27FC236}">
                <a16:creationId xmlns:a16="http://schemas.microsoft.com/office/drawing/2014/main" id="{5311A782-2724-4BAE-95B9-66DE54747FB8}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1469809" y="244256"/>
            <a:ext cx="3131563" cy="2663816"/>
          </a:xfrm>
          <a:custGeom>
            <a:avLst/>
            <a:gdLst>
              <a:gd name="T0" fmla="*/ 1493 w 4479"/>
              <a:gd name="T1" fmla="*/ 3398 h 3810"/>
              <a:gd name="T2" fmla="*/ 0 w 4479"/>
              <a:gd name="T3" fmla="*/ 1905 h 3810"/>
              <a:gd name="T4" fmla="*/ 1493 w 4479"/>
              <a:gd name="T5" fmla="*/ 412 h 3810"/>
              <a:gd name="T6" fmla="*/ 2986 w 4479"/>
              <a:gd name="T7" fmla="*/ 412 h 3810"/>
              <a:gd name="T8" fmla="*/ 4479 w 4479"/>
              <a:gd name="T9" fmla="*/ 1905 h 3810"/>
              <a:gd name="T10" fmla="*/ 2986 w 4479"/>
              <a:gd name="T11" fmla="*/ 3398 h 3810"/>
              <a:gd name="T12" fmla="*/ 1493 w 4479"/>
              <a:gd name="T13" fmla="*/ 3398 h 3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79" h="3810">
                <a:moveTo>
                  <a:pt x="1493" y="3398"/>
                </a:moveTo>
                <a:cubicBezTo>
                  <a:pt x="0" y="1905"/>
                  <a:pt x="0" y="1905"/>
                  <a:pt x="0" y="1905"/>
                </a:cubicBezTo>
                <a:cubicBezTo>
                  <a:pt x="1493" y="412"/>
                  <a:pt x="1493" y="412"/>
                  <a:pt x="1493" y="412"/>
                </a:cubicBezTo>
                <a:cubicBezTo>
                  <a:pt x="1905" y="0"/>
                  <a:pt x="2574" y="0"/>
                  <a:pt x="2986" y="412"/>
                </a:cubicBezTo>
                <a:cubicBezTo>
                  <a:pt x="4479" y="1905"/>
                  <a:pt x="4479" y="1905"/>
                  <a:pt x="4479" y="1905"/>
                </a:cubicBezTo>
                <a:cubicBezTo>
                  <a:pt x="2986" y="3398"/>
                  <a:pt x="2986" y="3398"/>
                  <a:pt x="2986" y="3398"/>
                </a:cubicBezTo>
                <a:cubicBezTo>
                  <a:pt x="2574" y="3810"/>
                  <a:pt x="1905" y="3810"/>
                  <a:pt x="1493" y="3398"/>
                </a:cubicBezTo>
                <a:close/>
              </a:path>
            </a:pathLst>
          </a:custGeom>
          <a:noFill/>
          <a:ln w="15875" cap="flat">
            <a:solidFill>
              <a:srgbClr val="E8308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0366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CEC8B07-862D-4D6D-B31A-D807D59319E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68" name="Graphic 4">
            <a:extLst>
              <a:ext uri="{FF2B5EF4-FFF2-40B4-BE49-F238E27FC236}">
                <a16:creationId xmlns:a16="http://schemas.microsoft.com/office/drawing/2014/main" id="{A25A66B8-DEE2-4A1A-BD39-870D09B2551D}"/>
              </a:ext>
            </a:extLst>
          </p:cNvPr>
          <p:cNvGrpSpPr/>
          <p:nvPr userDrawn="1"/>
        </p:nvGrpSpPr>
        <p:grpSpPr>
          <a:xfrm>
            <a:off x="10901363" y="349175"/>
            <a:ext cx="875280" cy="319325"/>
            <a:chOff x="11450411" y="6477000"/>
            <a:chExt cx="1047464" cy="382142"/>
          </a:xfrm>
          <a:solidFill>
            <a:schemeClr val="bg1"/>
          </a:solidFill>
        </p:grpSpPr>
        <p:sp>
          <p:nvSpPr>
            <p:cNvPr id="69" name="Graphic 4">
              <a:extLst>
                <a:ext uri="{FF2B5EF4-FFF2-40B4-BE49-F238E27FC236}">
                  <a16:creationId xmlns:a16="http://schemas.microsoft.com/office/drawing/2014/main" id="{94E9457E-F14F-4C92-A9C7-079D1CF916DB}"/>
                </a:ext>
              </a:extLst>
            </p:cNvPr>
            <p:cNvSpPr/>
            <p:nvPr/>
          </p:nvSpPr>
          <p:spPr>
            <a:xfrm>
              <a:off x="11450411" y="6481381"/>
              <a:ext cx="240696" cy="220694"/>
            </a:xfrm>
            <a:custGeom>
              <a:avLst/>
              <a:gdLst>
                <a:gd name="connsiteX0" fmla="*/ 132017 w 240696"/>
                <a:gd name="connsiteY0" fmla="*/ 0 h 220694"/>
                <a:gd name="connsiteX1" fmla="*/ 108299 w 240696"/>
                <a:gd name="connsiteY1" fmla="*/ 0 h 220694"/>
                <a:gd name="connsiteX2" fmla="*/ 0 w 240696"/>
                <a:gd name="connsiteY2" fmla="*/ 220694 h 220694"/>
                <a:gd name="connsiteX3" fmla="*/ 26194 w 240696"/>
                <a:gd name="connsiteY3" fmla="*/ 220694 h 220694"/>
                <a:gd name="connsiteX4" fmla="*/ 58388 w 240696"/>
                <a:gd name="connsiteY4" fmla="*/ 201359 h 220694"/>
                <a:gd name="connsiteX5" fmla="*/ 81153 w 240696"/>
                <a:gd name="connsiteY5" fmla="*/ 157258 h 220694"/>
                <a:gd name="connsiteX6" fmla="*/ 189833 w 240696"/>
                <a:gd name="connsiteY6" fmla="*/ 220694 h 220694"/>
                <a:gd name="connsiteX7" fmla="*/ 240697 w 240696"/>
                <a:gd name="connsiteY7" fmla="*/ 220694 h 220694"/>
                <a:gd name="connsiteX8" fmla="*/ 132017 w 240696"/>
                <a:gd name="connsiteY8" fmla="*/ 0 h 220694"/>
                <a:gd name="connsiteX9" fmla="*/ 99155 w 240696"/>
                <a:gd name="connsiteY9" fmla="*/ 120206 h 220694"/>
                <a:gd name="connsiteX10" fmla="*/ 120206 w 240696"/>
                <a:gd name="connsiteY10" fmla="*/ 75914 h 220694"/>
                <a:gd name="connsiteX11" fmla="*/ 148971 w 240696"/>
                <a:gd name="connsiteY11" fmla="*/ 136493 h 220694"/>
                <a:gd name="connsiteX12" fmla="*/ 99155 w 240696"/>
                <a:gd name="connsiteY12" fmla="*/ 120206 h 22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0696" h="220694">
                  <a:moveTo>
                    <a:pt x="132017" y="0"/>
                  </a:moveTo>
                  <a:lnTo>
                    <a:pt x="108299" y="0"/>
                  </a:lnTo>
                  <a:lnTo>
                    <a:pt x="0" y="220694"/>
                  </a:lnTo>
                  <a:lnTo>
                    <a:pt x="26194" y="220694"/>
                  </a:lnTo>
                  <a:cubicBezTo>
                    <a:pt x="39338" y="220694"/>
                    <a:pt x="50578" y="214217"/>
                    <a:pt x="58388" y="201359"/>
                  </a:cubicBezTo>
                  <a:lnTo>
                    <a:pt x="81153" y="157258"/>
                  </a:lnTo>
                  <a:cubicBezTo>
                    <a:pt x="121634" y="162211"/>
                    <a:pt x="157544" y="177165"/>
                    <a:pt x="189833" y="220694"/>
                  </a:cubicBezTo>
                  <a:lnTo>
                    <a:pt x="240697" y="220694"/>
                  </a:lnTo>
                  <a:lnTo>
                    <a:pt x="132017" y="0"/>
                  </a:lnTo>
                  <a:close/>
                  <a:moveTo>
                    <a:pt x="99155" y="120206"/>
                  </a:moveTo>
                  <a:lnTo>
                    <a:pt x="120206" y="75914"/>
                  </a:lnTo>
                  <a:lnTo>
                    <a:pt x="148971" y="136493"/>
                  </a:lnTo>
                  <a:cubicBezTo>
                    <a:pt x="133255" y="128969"/>
                    <a:pt x="116491" y="123444"/>
                    <a:pt x="99155" y="120206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0" name="Graphic 4">
              <a:extLst>
                <a:ext uri="{FF2B5EF4-FFF2-40B4-BE49-F238E27FC236}">
                  <a16:creationId xmlns:a16="http://schemas.microsoft.com/office/drawing/2014/main" id="{F1CFEC2F-6BFD-409C-9DDA-9427D5D20E3A}"/>
                </a:ext>
              </a:extLst>
            </p:cNvPr>
            <p:cNvSpPr/>
            <p:nvPr/>
          </p:nvSpPr>
          <p:spPr>
            <a:xfrm>
              <a:off x="11703394" y="6481381"/>
              <a:ext cx="234410" cy="220694"/>
            </a:xfrm>
            <a:custGeom>
              <a:avLst/>
              <a:gdLst>
                <a:gd name="connsiteX0" fmla="*/ 205454 w 234410"/>
                <a:gd name="connsiteY0" fmla="*/ 0 h 220694"/>
                <a:gd name="connsiteX1" fmla="*/ 174879 w 234410"/>
                <a:gd name="connsiteY1" fmla="*/ 19526 h 220694"/>
                <a:gd name="connsiteX2" fmla="*/ 117253 w 234410"/>
                <a:gd name="connsiteY2" fmla="*/ 143066 h 220694"/>
                <a:gd name="connsiteX3" fmla="*/ 59245 w 234410"/>
                <a:gd name="connsiteY3" fmla="*/ 19431 h 220694"/>
                <a:gd name="connsiteX4" fmla="*/ 28670 w 234410"/>
                <a:gd name="connsiteY4" fmla="*/ 0 h 220694"/>
                <a:gd name="connsiteX5" fmla="*/ 0 w 234410"/>
                <a:gd name="connsiteY5" fmla="*/ 0 h 220694"/>
                <a:gd name="connsiteX6" fmla="*/ 105537 w 234410"/>
                <a:gd name="connsiteY6" fmla="*/ 220694 h 220694"/>
                <a:gd name="connsiteX7" fmla="*/ 128778 w 234410"/>
                <a:gd name="connsiteY7" fmla="*/ 220694 h 220694"/>
                <a:gd name="connsiteX8" fmla="*/ 234410 w 234410"/>
                <a:gd name="connsiteY8" fmla="*/ 0 h 220694"/>
                <a:gd name="connsiteX9" fmla="*/ 205454 w 234410"/>
                <a:gd name="connsiteY9" fmla="*/ 0 h 22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4410" h="220694">
                  <a:moveTo>
                    <a:pt x="205454" y="0"/>
                  </a:moveTo>
                  <a:cubicBezTo>
                    <a:pt x="192310" y="0"/>
                    <a:pt x="180404" y="7620"/>
                    <a:pt x="174879" y="19526"/>
                  </a:cubicBezTo>
                  <a:lnTo>
                    <a:pt x="117253" y="143066"/>
                  </a:lnTo>
                  <a:lnTo>
                    <a:pt x="59245" y="19431"/>
                  </a:lnTo>
                  <a:cubicBezTo>
                    <a:pt x="53721" y="7620"/>
                    <a:pt x="41815" y="0"/>
                    <a:pt x="28670" y="0"/>
                  </a:cubicBezTo>
                  <a:lnTo>
                    <a:pt x="0" y="0"/>
                  </a:lnTo>
                  <a:lnTo>
                    <a:pt x="105537" y="220694"/>
                  </a:lnTo>
                  <a:lnTo>
                    <a:pt x="128778" y="220694"/>
                  </a:lnTo>
                  <a:lnTo>
                    <a:pt x="234410" y="0"/>
                  </a:lnTo>
                  <a:lnTo>
                    <a:pt x="20545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1" name="Graphic 4">
              <a:extLst>
                <a:ext uri="{FF2B5EF4-FFF2-40B4-BE49-F238E27FC236}">
                  <a16:creationId xmlns:a16="http://schemas.microsoft.com/office/drawing/2014/main" id="{3F95C245-6DAD-490E-BDBD-EAE0D6ADD1C3}"/>
                </a:ext>
              </a:extLst>
            </p:cNvPr>
            <p:cNvSpPr/>
            <p:nvPr/>
          </p:nvSpPr>
          <p:spPr>
            <a:xfrm>
              <a:off x="12297659" y="6481381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  <a:gd name="connsiteX2" fmla="*/ 0 w 9525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2" name="Graphic 4">
              <a:extLst>
                <a:ext uri="{FF2B5EF4-FFF2-40B4-BE49-F238E27FC236}">
                  <a16:creationId xmlns:a16="http://schemas.microsoft.com/office/drawing/2014/main" id="{748F1CF2-561C-41F0-BD2F-567AAEC53732}"/>
                </a:ext>
              </a:extLst>
            </p:cNvPr>
            <p:cNvSpPr/>
            <p:nvPr/>
          </p:nvSpPr>
          <p:spPr>
            <a:xfrm>
              <a:off x="12297659" y="6481381"/>
              <a:ext cx="193643" cy="220694"/>
            </a:xfrm>
            <a:custGeom>
              <a:avLst/>
              <a:gdLst>
                <a:gd name="connsiteX0" fmla="*/ 172498 w 193643"/>
                <a:gd name="connsiteY0" fmla="*/ 0 h 220694"/>
                <a:gd name="connsiteX1" fmla="*/ 149257 w 193643"/>
                <a:gd name="connsiteY1" fmla="*/ 23241 h 220694"/>
                <a:gd name="connsiteX2" fmla="*/ 149352 w 193643"/>
                <a:gd name="connsiteY2" fmla="*/ 139637 h 220694"/>
                <a:gd name="connsiteX3" fmla="*/ 34195 w 193643"/>
                <a:gd name="connsiteY3" fmla="*/ 0 h 220694"/>
                <a:gd name="connsiteX4" fmla="*/ 0 w 193643"/>
                <a:gd name="connsiteY4" fmla="*/ 0 h 220694"/>
                <a:gd name="connsiteX5" fmla="*/ 0 w 193643"/>
                <a:gd name="connsiteY5" fmla="*/ 220694 h 220694"/>
                <a:gd name="connsiteX6" fmla="*/ 21050 w 193643"/>
                <a:gd name="connsiteY6" fmla="*/ 220694 h 220694"/>
                <a:gd name="connsiteX7" fmla="*/ 44291 w 193643"/>
                <a:gd name="connsiteY7" fmla="*/ 197453 h 220694"/>
                <a:gd name="connsiteX8" fmla="*/ 44196 w 193643"/>
                <a:gd name="connsiteY8" fmla="*/ 81248 h 220694"/>
                <a:gd name="connsiteX9" fmla="*/ 138684 w 193643"/>
                <a:gd name="connsiteY9" fmla="*/ 196120 h 220694"/>
                <a:gd name="connsiteX10" fmla="*/ 184214 w 193643"/>
                <a:gd name="connsiteY10" fmla="*/ 220694 h 220694"/>
                <a:gd name="connsiteX11" fmla="*/ 193643 w 193643"/>
                <a:gd name="connsiteY11" fmla="*/ 220694 h 220694"/>
                <a:gd name="connsiteX12" fmla="*/ 193643 w 193643"/>
                <a:gd name="connsiteY12" fmla="*/ 0 h 220694"/>
                <a:gd name="connsiteX13" fmla="*/ 172498 w 193643"/>
                <a:gd name="connsiteY13" fmla="*/ 0 h 22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3643" h="220694">
                  <a:moveTo>
                    <a:pt x="172498" y="0"/>
                  </a:moveTo>
                  <a:cubicBezTo>
                    <a:pt x="159639" y="0"/>
                    <a:pt x="149257" y="10382"/>
                    <a:pt x="149257" y="23241"/>
                  </a:cubicBezTo>
                  <a:lnTo>
                    <a:pt x="149352" y="139637"/>
                  </a:lnTo>
                  <a:lnTo>
                    <a:pt x="34195" y="0"/>
                  </a:lnTo>
                  <a:lnTo>
                    <a:pt x="0" y="0"/>
                  </a:lnTo>
                  <a:lnTo>
                    <a:pt x="0" y="220694"/>
                  </a:lnTo>
                  <a:lnTo>
                    <a:pt x="21050" y="220694"/>
                  </a:lnTo>
                  <a:cubicBezTo>
                    <a:pt x="33909" y="220694"/>
                    <a:pt x="44291" y="210312"/>
                    <a:pt x="44291" y="197453"/>
                  </a:cubicBezTo>
                  <a:lnTo>
                    <a:pt x="44196" y="81248"/>
                  </a:lnTo>
                  <a:lnTo>
                    <a:pt x="138684" y="196120"/>
                  </a:lnTo>
                  <a:cubicBezTo>
                    <a:pt x="138684" y="196120"/>
                    <a:pt x="157163" y="220694"/>
                    <a:pt x="184214" y="220694"/>
                  </a:cubicBezTo>
                  <a:lnTo>
                    <a:pt x="193643" y="220694"/>
                  </a:lnTo>
                  <a:lnTo>
                    <a:pt x="193643" y="0"/>
                  </a:lnTo>
                  <a:lnTo>
                    <a:pt x="17249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3" name="Graphic 4">
              <a:extLst>
                <a:ext uri="{FF2B5EF4-FFF2-40B4-BE49-F238E27FC236}">
                  <a16:creationId xmlns:a16="http://schemas.microsoft.com/office/drawing/2014/main" id="{F2F1D51D-C77B-441D-B16B-3566A6CAFD6D}"/>
                </a:ext>
              </a:extLst>
            </p:cNvPr>
            <p:cNvSpPr/>
            <p:nvPr/>
          </p:nvSpPr>
          <p:spPr>
            <a:xfrm>
              <a:off x="11982477" y="6477000"/>
              <a:ext cx="234601" cy="230695"/>
            </a:xfrm>
            <a:custGeom>
              <a:avLst/>
              <a:gdLst>
                <a:gd name="connsiteX0" fmla="*/ 200120 w 234601"/>
                <a:gd name="connsiteY0" fmla="*/ 32957 h 230695"/>
                <a:gd name="connsiteX1" fmla="*/ 117158 w 234601"/>
                <a:gd name="connsiteY1" fmla="*/ 0 h 230695"/>
                <a:gd name="connsiteX2" fmla="*/ 34195 w 234601"/>
                <a:gd name="connsiteY2" fmla="*/ 32957 h 230695"/>
                <a:gd name="connsiteX3" fmla="*/ 0 w 234601"/>
                <a:gd name="connsiteY3" fmla="*/ 115253 h 230695"/>
                <a:gd name="connsiteX4" fmla="*/ 34195 w 234601"/>
                <a:gd name="connsiteY4" fmla="*/ 196977 h 230695"/>
                <a:gd name="connsiteX5" fmla="*/ 117158 w 234601"/>
                <a:gd name="connsiteY5" fmla="*/ 230696 h 230695"/>
                <a:gd name="connsiteX6" fmla="*/ 199930 w 234601"/>
                <a:gd name="connsiteY6" fmla="*/ 197072 h 230695"/>
                <a:gd name="connsiteX7" fmla="*/ 234601 w 234601"/>
                <a:gd name="connsiteY7" fmla="*/ 115253 h 230695"/>
                <a:gd name="connsiteX8" fmla="*/ 200120 w 234601"/>
                <a:gd name="connsiteY8" fmla="*/ 32957 h 230695"/>
                <a:gd name="connsiteX9" fmla="*/ 117158 w 234601"/>
                <a:gd name="connsiteY9" fmla="*/ 187643 h 230695"/>
                <a:gd name="connsiteX10" fmla="*/ 44768 w 234601"/>
                <a:gd name="connsiteY10" fmla="*/ 115253 h 230695"/>
                <a:gd name="connsiteX11" fmla="*/ 117158 w 234601"/>
                <a:gd name="connsiteY11" fmla="*/ 42767 h 230695"/>
                <a:gd name="connsiteX12" fmla="*/ 189643 w 234601"/>
                <a:gd name="connsiteY12" fmla="*/ 115253 h 230695"/>
                <a:gd name="connsiteX13" fmla="*/ 117158 w 234601"/>
                <a:gd name="connsiteY13" fmla="*/ 187643 h 230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4601" h="230695">
                  <a:moveTo>
                    <a:pt x="200120" y="32957"/>
                  </a:moveTo>
                  <a:cubicBezTo>
                    <a:pt x="178308" y="11430"/>
                    <a:pt x="149638" y="0"/>
                    <a:pt x="117158" y="0"/>
                  </a:cubicBezTo>
                  <a:cubicBezTo>
                    <a:pt x="84773" y="0"/>
                    <a:pt x="56102" y="11335"/>
                    <a:pt x="34195" y="32957"/>
                  </a:cubicBezTo>
                  <a:cubicBezTo>
                    <a:pt x="12097" y="54673"/>
                    <a:pt x="0" y="83915"/>
                    <a:pt x="0" y="115253"/>
                  </a:cubicBezTo>
                  <a:cubicBezTo>
                    <a:pt x="0" y="146209"/>
                    <a:pt x="12097" y="175260"/>
                    <a:pt x="34195" y="196977"/>
                  </a:cubicBezTo>
                  <a:cubicBezTo>
                    <a:pt x="56674" y="219075"/>
                    <a:pt x="85344" y="230696"/>
                    <a:pt x="117158" y="230696"/>
                  </a:cubicBezTo>
                  <a:cubicBezTo>
                    <a:pt x="148495" y="230696"/>
                    <a:pt x="177927" y="218694"/>
                    <a:pt x="199930" y="197072"/>
                  </a:cubicBezTo>
                  <a:cubicBezTo>
                    <a:pt x="222313" y="175641"/>
                    <a:pt x="234601" y="146590"/>
                    <a:pt x="234601" y="115253"/>
                  </a:cubicBezTo>
                  <a:cubicBezTo>
                    <a:pt x="234696" y="83915"/>
                    <a:pt x="222409" y="54673"/>
                    <a:pt x="200120" y="32957"/>
                  </a:cubicBezTo>
                  <a:moveTo>
                    <a:pt x="117158" y="187643"/>
                  </a:moveTo>
                  <a:cubicBezTo>
                    <a:pt x="77248" y="187643"/>
                    <a:pt x="44768" y="155162"/>
                    <a:pt x="44768" y="115253"/>
                  </a:cubicBezTo>
                  <a:cubicBezTo>
                    <a:pt x="44768" y="75248"/>
                    <a:pt x="77248" y="42767"/>
                    <a:pt x="117158" y="42767"/>
                  </a:cubicBezTo>
                  <a:cubicBezTo>
                    <a:pt x="157163" y="42767"/>
                    <a:pt x="189643" y="75248"/>
                    <a:pt x="189643" y="115253"/>
                  </a:cubicBezTo>
                  <a:cubicBezTo>
                    <a:pt x="189643" y="155162"/>
                    <a:pt x="157163" y="187643"/>
                    <a:pt x="117158" y="18764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4" name="Graphic 4">
              <a:extLst>
                <a:ext uri="{FF2B5EF4-FFF2-40B4-BE49-F238E27FC236}">
                  <a16:creationId xmlns:a16="http://schemas.microsoft.com/office/drawing/2014/main" id="{12A52857-33C5-4B83-8C47-6A91235E6013}"/>
                </a:ext>
              </a:extLst>
            </p:cNvPr>
            <p:cNvSpPr/>
            <p:nvPr/>
          </p:nvSpPr>
          <p:spPr>
            <a:xfrm>
              <a:off x="11451934" y="6756272"/>
              <a:ext cx="105155" cy="102869"/>
            </a:xfrm>
            <a:custGeom>
              <a:avLst/>
              <a:gdLst>
                <a:gd name="connsiteX0" fmla="*/ 52578 w 105155"/>
                <a:gd name="connsiteY0" fmla="*/ 102870 h 102869"/>
                <a:gd name="connsiteX1" fmla="*/ 0 w 105155"/>
                <a:gd name="connsiteY1" fmla="*/ 51530 h 102869"/>
                <a:gd name="connsiteX2" fmla="*/ 52578 w 105155"/>
                <a:gd name="connsiteY2" fmla="*/ 0 h 102869"/>
                <a:gd name="connsiteX3" fmla="*/ 105156 w 105155"/>
                <a:gd name="connsiteY3" fmla="*/ 51530 h 102869"/>
                <a:gd name="connsiteX4" fmla="*/ 52578 w 105155"/>
                <a:gd name="connsiteY4" fmla="*/ 102870 h 102869"/>
                <a:gd name="connsiteX5" fmla="*/ 52578 w 105155"/>
                <a:gd name="connsiteY5" fmla="*/ 4763 h 102869"/>
                <a:gd name="connsiteX6" fmla="*/ 4763 w 105155"/>
                <a:gd name="connsiteY6" fmla="*/ 51530 h 102869"/>
                <a:gd name="connsiteX7" fmla="*/ 52578 w 105155"/>
                <a:gd name="connsiteY7" fmla="*/ 98107 h 102869"/>
                <a:gd name="connsiteX8" fmla="*/ 100394 w 105155"/>
                <a:gd name="connsiteY8" fmla="*/ 51530 h 102869"/>
                <a:gd name="connsiteX9" fmla="*/ 52578 w 105155"/>
                <a:gd name="connsiteY9" fmla="*/ 4763 h 102869"/>
                <a:gd name="connsiteX10" fmla="*/ 52578 w 105155"/>
                <a:gd name="connsiteY10" fmla="*/ 78677 h 102869"/>
                <a:gd name="connsiteX11" fmla="*/ 28194 w 105155"/>
                <a:gd name="connsiteY11" fmla="*/ 51530 h 102869"/>
                <a:gd name="connsiteX12" fmla="*/ 52578 w 105155"/>
                <a:gd name="connsiteY12" fmla="*/ 24289 h 102869"/>
                <a:gd name="connsiteX13" fmla="*/ 77057 w 105155"/>
                <a:gd name="connsiteY13" fmla="*/ 51530 h 102869"/>
                <a:gd name="connsiteX14" fmla="*/ 52578 w 105155"/>
                <a:gd name="connsiteY14" fmla="*/ 78677 h 102869"/>
                <a:gd name="connsiteX15" fmla="*/ 52578 w 105155"/>
                <a:gd name="connsiteY15" fmla="*/ 28956 h 102869"/>
                <a:gd name="connsiteX16" fmla="*/ 32957 w 105155"/>
                <a:gd name="connsiteY16" fmla="*/ 51435 h 102869"/>
                <a:gd name="connsiteX17" fmla="*/ 52578 w 105155"/>
                <a:gd name="connsiteY17" fmla="*/ 73819 h 102869"/>
                <a:gd name="connsiteX18" fmla="*/ 72295 w 105155"/>
                <a:gd name="connsiteY18" fmla="*/ 51435 h 102869"/>
                <a:gd name="connsiteX19" fmla="*/ 52578 w 105155"/>
                <a:gd name="connsiteY19" fmla="*/ 28956 h 102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5155" h="102869">
                  <a:moveTo>
                    <a:pt x="52578" y="102870"/>
                  </a:moveTo>
                  <a:cubicBezTo>
                    <a:pt x="21146" y="102870"/>
                    <a:pt x="0" y="82201"/>
                    <a:pt x="0" y="51530"/>
                  </a:cubicBezTo>
                  <a:cubicBezTo>
                    <a:pt x="0" y="20669"/>
                    <a:pt x="21146" y="0"/>
                    <a:pt x="52578" y="0"/>
                  </a:cubicBezTo>
                  <a:cubicBezTo>
                    <a:pt x="84010" y="0"/>
                    <a:pt x="105156" y="20669"/>
                    <a:pt x="105156" y="51530"/>
                  </a:cubicBezTo>
                  <a:cubicBezTo>
                    <a:pt x="105156" y="82201"/>
                    <a:pt x="84010" y="102870"/>
                    <a:pt x="52578" y="102870"/>
                  </a:cubicBezTo>
                  <a:moveTo>
                    <a:pt x="52578" y="4763"/>
                  </a:moveTo>
                  <a:cubicBezTo>
                    <a:pt x="24003" y="4763"/>
                    <a:pt x="4763" y="23527"/>
                    <a:pt x="4763" y="51530"/>
                  </a:cubicBezTo>
                  <a:cubicBezTo>
                    <a:pt x="4763" y="79439"/>
                    <a:pt x="24003" y="98107"/>
                    <a:pt x="52578" y="98107"/>
                  </a:cubicBezTo>
                  <a:cubicBezTo>
                    <a:pt x="81153" y="98107"/>
                    <a:pt x="100394" y="79343"/>
                    <a:pt x="100394" y="51530"/>
                  </a:cubicBezTo>
                  <a:cubicBezTo>
                    <a:pt x="100394" y="23527"/>
                    <a:pt x="81153" y="4763"/>
                    <a:pt x="52578" y="4763"/>
                  </a:cubicBezTo>
                  <a:moveTo>
                    <a:pt x="52578" y="78677"/>
                  </a:moveTo>
                  <a:cubicBezTo>
                    <a:pt x="38195" y="78677"/>
                    <a:pt x="28194" y="67532"/>
                    <a:pt x="28194" y="51530"/>
                  </a:cubicBezTo>
                  <a:cubicBezTo>
                    <a:pt x="28194" y="35433"/>
                    <a:pt x="38195" y="24289"/>
                    <a:pt x="52578" y="24289"/>
                  </a:cubicBezTo>
                  <a:cubicBezTo>
                    <a:pt x="67247" y="24289"/>
                    <a:pt x="77057" y="35243"/>
                    <a:pt x="77057" y="51530"/>
                  </a:cubicBezTo>
                  <a:cubicBezTo>
                    <a:pt x="77057" y="67532"/>
                    <a:pt x="66961" y="78677"/>
                    <a:pt x="52578" y="78677"/>
                  </a:cubicBezTo>
                  <a:moveTo>
                    <a:pt x="52578" y="28956"/>
                  </a:moveTo>
                  <a:cubicBezTo>
                    <a:pt x="40862" y="28956"/>
                    <a:pt x="32957" y="38005"/>
                    <a:pt x="32957" y="51435"/>
                  </a:cubicBezTo>
                  <a:cubicBezTo>
                    <a:pt x="32957" y="64770"/>
                    <a:pt x="40862" y="73819"/>
                    <a:pt x="52578" y="73819"/>
                  </a:cubicBezTo>
                  <a:cubicBezTo>
                    <a:pt x="64389" y="73819"/>
                    <a:pt x="72295" y="64865"/>
                    <a:pt x="72295" y="51435"/>
                  </a:cubicBezTo>
                  <a:cubicBezTo>
                    <a:pt x="72295" y="38005"/>
                    <a:pt x="64294" y="28956"/>
                    <a:pt x="52578" y="28956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5" name="Graphic 4">
              <a:extLst>
                <a:ext uri="{FF2B5EF4-FFF2-40B4-BE49-F238E27FC236}">
                  <a16:creationId xmlns:a16="http://schemas.microsoft.com/office/drawing/2014/main" id="{5A97FC57-CD4F-4174-A6C5-EE606C39C702}"/>
                </a:ext>
              </a:extLst>
            </p:cNvPr>
            <p:cNvSpPr/>
            <p:nvPr/>
          </p:nvSpPr>
          <p:spPr>
            <a:xfrm>
              <a:off x="11565472" y="6758463"/>
              <a:ext cx="76300" cy="98583"/>
            </a:xfrm>
            <a:custGeom>
              <a:avLst/>
              <a:gdLst>
                <a:gd name="connsiteX0" fmla="*/ 74009 w 76300"/>
                <a:gd name="connsiteY0" fmla="*/ 98584 h 98583"/>
                <a:gd name="connsiteX1" fmla="*/ 2381 w 76300"/>
                <a:gd name="connsiteY1" fmla="*/ 98584 h 98583"/>
                <a:gd name="connsiteX2" fmla="*/ 0 w 76300"/>
                <a:gd name="connsiteY2" fmla="*/ 96203 h 98583"/>
                <a:gd name="connsiteX3" fmla="*/ 0 w 76300"/>
                <a:gd name="connsiteY3" fmla="*/ 2381 h 98583"/>
                <a:gd name="connsiteX4" fmla="*/ 2381 w 76300"/>
                <a:gd name="connsiteY4" fmla="*/ 0 h 98583"/>
                <a:gd name="connsiteX5" fmla="*/ 29623 w 76300"/>
                <a:gd name="connsiteY5" fmla="*/ 0 h 98583"/>
                <a:gd name="connsiteX6" fmla="*/ 32004 w 76300"/>
                <a:gd name="connsiteY6" fmla="*/ 2381 h 98583"/>
                <a:gd name="connsiteX7" fmla="*/ 32004 w 76300"/>
                <a:gd name="connsiteY7" fmla="*/ 70295 h 98583"/>
                <a:gd name="connsiteX8" fmla="*/ 73914 w 76300"/>
                <a:gd name="connsiteY8" fmla="*/ 70295 h 98583"/>
                <a:gd name="connsiteX9" fmla="*/ 76295 w 76300"/>
                <a:gd name="connsiteY9" fmla="*/ 72676 h 98583"/>
                <a:gd name="connsiteX10" fmla="*/ 76295 w 76300"/>
                <a:gd name="connsiteY10" fmla="*/ 96203 h 98583"/>
                <a:gd name="connsiteX11" fmla="*/ 74009 w 76300"/>
                <a:gd name="connsiteY11" fmla="*/ 98584 h 98583"/>
                <a:gd name="connsiteX12" fmla="*/ 4763 w 76300"/>
                <a:gd name="connsiteY12" fmla="*/ 93821 h 98583"/>
                <a:gd name="connsiteX13" fmla="*/ 71628 w 76300"/>
                <a:gd name="connsiteY13" fmla="*/ 93821 h 98583"/>
                <a:gd name="connsiteX14" fmla="*/ 71628 w 76300"/>
                <a:gd name="connsiteY14" fmla="*/ 75057 h 98583"/>
                <a:gd name="connsiteX15" fmla="*/ 29718 w 76300"/>
                <a:gd name="connsiteY15" fmla="*/ 75057 h 98583"/>
                <a:gd name="connsiteX16" fmla="*/ 27337 w 76300"/>
                <a:gd name="connsiteY16" fmla="*/ 72676 h 98583"/>
                <a:gd name="connsiteX17" fmla="*/ 27337 w 76300"/>
                <a:gd name="connsiteY17" fmla="*/ 4763 h 98583"/>
                <a:gd name="connsiteX18" fmla="*/ 4858 w 76300"/>
                <a:gd name="connsiteY18" fmla="*/ 4763 h 98583"/>
                <a:gd name="connsiteX19" fmla="*/ 4858 w 76300"/>
                <a:gd name="connsiteY19" fmla="*/ 93821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6300" h="98583">
                  <a:moveTo>
                    <a:pt x="74009" y="98584"/>
                  </a:moveTo>
                  <a:lnTo>
                    <a:pt x="2381" y="98584"/>
                  </a:lnTo>
                  <a:cubicBezTo>
                    <a:pt x="1048" y="98584"/>
                    <a:pt x="0" y="97536"/>
                    <a:pt x="0" y="96203"/>
                  </a:cubicBezTo>
                  <a:lnTo>
                    <a:pt x="0" y="2381"/>
                  </a:lnTo>
                  <a:cubicBezTo>
                    <a:pt x="0" y="1048"/>
                    <a:pt x="1048" y="0"/>
                    <a:pt x="2381" y="0"/>
                  </a:cubicBezTo>
                  <a:lnTo>
                    <a:pt x="29623" y="0"/>
                  </a:lnTo>
                  <a:cubicBezTo>
                    <a:pt x="30956" y="0"/>
                    <a:pt x="32004" y="1048"/>
                    <a:pt x="32004" y="2381"/>
                  </a:cubicBezTo>
                  <a:lnTo>
                    <a:pt x="32004" y="70295"/>
                  </a:lnTo>
                  <a:lnTo>
                    <a:pt x="73914" y="70295"/>
                  </a:lnTo>
                  <a:cubicBezTo>
                    <a:pt x="75248" y="70295"/>
                    <a:pt x="76295" y="71342"/>
                    <a:pt x="76295" y="72676"/>
                  </a:cubicBezTo>
                  <a:lnTo>
                    <a:pt x="76295" y="96203"/>
                  </a:lnTo>
                  <a:cubicBezTo>
                    <a:pt x="76391" y="97536"/>
                    <a:pt x="75248" y="98584"/>
                    <a:pt x="74009" y="98584"/>
                  </a:cubicBezTo>
                  <a:moveTo>
                    <a:pt x="4763" y="93821"/>
                  </a:moveTo>
                  <a:lnTo>
                    <a:pt x="71628" y="93821"/>
                  </a:lnTo>
                  <a:lnTo>
                    <a:pt x="71628" y="75057"/>
                  </a:lnTo>
                  <a:lnTo>
                    <a:pt x="29718" y="75057"/>
                  </a:lnTo>
                  <a:cubicBezTo>
                    <a:pt x="28385" y="75057"/>
                    <a:pt x="27337" y="74009"/>
                    <a:pt x="27337" y="72676"/>
                  </a:cubicBezTo>
                  <a:lnTo>
                    <a:pt x="27337" y="4763"/>
                  </a:lnTo>
                  <a:lnTo>
                    <a:pt x="4858" y="4763"/>
                  </a:lnTo>
                  <a:lnTo>
                    <a:pt x="4858" y="938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6" name="Graphic 4">
              <a:extLst>
                <a:ext uri="{FF2B5EF4-FFF2-40B4-BE49-F238E27FC236}">
                  <a16:creationId xmlns:a16="http://schemas.microsoft.com/office/drawing/2014/main" id="{A27BD1BE-D5C9-424E-8EA5-F302BD3A0C6F}"/>
                </a:ext>
              </a:extLst>
            </p:cNvPr>
            <p:cNvSpPr/>
            <p:nvPr/>
          </p:nvSpPr>
          <p:spPr>
            <a:xfrm>
              <a:off x="11653483" y="6758463"/>
              <a:ext cx="90392" cy="98583"/>
            </a:xfrm>
            <a:custGeom>
              <a:avLst/>
              <a:gdLst>
                <a:gd name="connsiteX0" fmla="*/ 88011 w 90392"/>
                <a:gd name="connsiteY0" fmla="*/ 98584 h 98583"/>
                <a:gd name="connsiteX1" fmla="*/ 61246 w 90392"/>
                <a:gd name="connsiteY1" fmla="*/ 98584 h 98583"/>
                <a:gd name="connsiteX2" fmla="*/ 58865 w 90392"/>
                <a:gd name="connsiteY2" fmla="*/ 96203 h 98583"/>
                <a:gd name="connsiteX3" fmla="*/ 58865 w 90392"/>
                <a:gd name="connsiteY3" fmla="*/ 67342 h 98583"/>
                <a:gd name="connsiteX4" fmla="*/ 31814 w 90392"/>
                <a:gd name="connsiteY4" fmla="*/ 67342 h 98583"/>
                <a:gd name="connsiteX5" fmla="*/ 31814 w 90392"/>
                <a:gd name="connsiteY5" fmla="*/ 96203 h 98583"/>
                <a:gd name="connsiteX6" fmla="*/ 29432 w 90392"/>
                <a:gd name="connsiteY6" fmla="*/ 98584 h 98583"/>
                <a:gd name="connsiteX7" fmla="*/ 2381 w 90392"/>
                <a:gd name="connsiteY7" fmla="*/ 98584 h 98583"/>
                <a:gd name="connsiteX8" fmla="*/ 0 w 90392"/>
                <a:gd name="connsiteY8" fmla="*/ 96203 h 98583"/>
                <a:gd name="connsiteX9" fmla="*/ 0 w 90392"/>
                <a:gd name="connsiteY9" fmla="*/ 2381 h 98583"/>
                <a:gd name="connsiteX10" fmla="*/ 2381 w 90392"/>
                <a:gd name="connsiteY10" fmla="*/ 0 h 98583"/>
                <a:gd name="connsiteX11" fmla="*/ 29432 w 90392"/>
                <a:gd name="connsiteY11" fmla="*/ 0 h 98583"/>
                <a:gd name="connsiteX12" fmla="*/ 31814 w 90392"/>
                <a:gd name="connsiteY12" fmla="*/ 2381 h 98583"/>
                <a:gd name="connsiteX13" fmla="*/ 31814 w 90392"/>
                <a:gd name="connsiteY13" fmla="*/ 40291 h 98583"/>
                <a:gd name="connsiteX14" fmla="*/ 58865 w 90392"/>
                <a:gd name="connsiteY14" fmla="*/ 40291 h 98583"/>
                <a:gd name="connsiteX15" fmla="*/ 58865 w 90392"/>
                <a:gd name="connsiteY15" fmla="*/ 2381 h 98583"/>
                <a:gd name="connsiteX16" fmla="*/ 61246 w 90392"/>
                <a:gd name="connsiteY16" fmla="*/ 0 h 98583"/>
                <a:gd name="connsiteX17" fmla="*/ 88011 w 90392"/>
                <a:gd name="connsiteY17" fmla="*/ 0 h 98583"/>
                <a:gd name="connsiteX18" fmla="*/ 90392 w 90392"/>
                <a:gd name="connsiteY18" fmla="*/ 2381 h 98583"/>
                <a:gd name="connsiteX19" fmla="*/ 90392 w 90392"/>
                <a:gd name="connsiteY19" fmla="*/ 96203 h 98583"/>
                <a:gd name="connsiteX20" fmla="*/ 88011 w 90392"/>
                <a:gd name="connsiteY20" fmla="*/ 98584 h 98583"/>
                <a:gd name="connsiteX21" fmla="*/ 63627 w 90392"/>
                <a:gd name="connsiteY21" fmla="*/ 93821 h 98583"/>
                <a:gd name="connsiteX22" fmla="*/ 85630 w 90392"/>
                <a:gd name="connsiteY22" fmla="*/ 93821 h 98583"/>
                <a:gd name="connsiteX23" fmla="*/ 85630 w 90392"/>
                <a:gd name="connsiteY23" fmla="*/ 4763 h 98583"/>
                <a:gd name="connsiteX24" fmla="*/ 63627 w 90392"/>
                <a:gd name="connsiteY24" fmla="*/ 4763 h 98583"/>
                <a:gd name="connsiteX25" fmla="*/ 63627 w 90392"/>
                <a:gd name="connsiteY25" fmla="*/ 42672 h 98583"/>
                <a:gd name="connsiteX26" fmla="*/ 61246 w 90392"/>
                <a:gd name="connsiteY26" fmla="*/ 45053 h 98583"/>
                <a:gd name="connsiteX27" fmla="*/ 29432 w 90392"/>
                <a:gd name="connsiteY27" fmla="*/ 45053 h 98583"/>
                <a:gd name="connsiteX28" fmla="*/ 27051 w 90392"/>
                <a:gd name="connsiteY28" fmla="*/ 42672 h 98583"/>
                <a:gd name="connsiteX29" fmla="*/ 27051 w 90392"/>
                <a:gd name="connsiteY29" fmla="*/ 4763 h 98583"/>
                <a:gd name="connsiteX30" fmla="*/ 4763 w 90392"/>
                <a:gd name="connsiteY30" fmla="*/ 4763 h 98583"/>
                <a:gd name="connsiteX31" fmla="*/ 4763 w 90392"/>
                <a:gd name="connsiteY31" fmla="*/ 93821 h 98583"/>
                <a:gd name="connsiteX32" fmla="*/ 27051 w 90392"/>
                <a:gd name="connsiteY32" fmla="*/ 93821 h 98583"/>
                <a:gd name="connsiteX33" fmla="*/ 27051 w 90392"/>
                <a:gd name="connsiteY33" fmla="*/ 64960 h 98583"/>
                <a:gd name="connsiteX34" fmla="*/ 29432 w 90392"/>
                <a:gd name="connsiteY34" fmla="*/ 62579 h 98583"/>
                <a:gd name="connsiteX35" fmla="*/ 61246 w 90392"/>
                <a:gd name="connsiteY35" fmla="*/ 62579 h 98583"/>
                <a:gd name="connsiteX36" fmla="*/ 63627 w 90392"/>
                <a:gd name="connsiteY36" fmla="*/ 64960 h 98583"/>
                <a:gd name="connsiteX37" fmla="*/ 63627 w 90392"/>
                <a:gd name="connsiteY37" fmla="*/ 93821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90392" h="98583">
                  <a:moveTo>
                    <a:pt x="88011" y="98584"/>
                  </a:moveTo>
                  <a:lnTo>
                    <a:pt x="61246" y="98584"/>
                  </a:lnTo>
                  <a:cubicBezTo>
                    <a:pt x="59912" y="98584"/>
                    <a:pt x="58865" y="97536"/>
                    <a:pt x="58865" y="96203"/>
                  </a:cubicBezTo>
                  <a:lnTo>
                    <a:pt x="58865" y="67342"/>
                  </a:lnTo>
                  <a:lnTo>
                    <a:pt x="31814" y="67342"/>
                  </a:lnTo>
                  <a:lnTo>
                    <a:pt x="31814" y="96203"/>
                  </a:lnTo>
                  <a:cubicBezTo>
                    <a:pt x="31814" y="97536"/>
                    <a:pt x="30766" y="98584"/>
                    <a:pt x="29432" y="98584"/>
                  </a:cubicBezTo>
                  <a:lnTo>
                    <a:pt x="2381" y="98584"/>
                  </a:lnTo>
                  <a:cubicBezTo>
                    <a:pt x="1048" y="98584"/>
                    <a:pt x="0" y="97536"/>
                    <a:pt x="0" y="96203"/>
                  </a:cubicBezTo>
                  <a:lnTo>
                    <a:pt x="0" y="2381"/>
                  </a:lnTo>
                  <a:cubicBezTo>
                    <a:pt x="0" y="1048"/>
                    <a:pt x="1048" y="0"/>
                    <a:pt x="2381" y="0"/>
                  </a:cubicBezTo>
                  <a:lnTo>
                    <a:pt x="29432" y="0"/>
                  </a:lnTo>
                  <a:cubicBezTo>
                    <a:pt x="30766" y="0"/>
                    <a:pt x="31814" y="1048"/>
                    <a:pt x="31814" y="2381"/>
                  </a:cubicBezTo>
                  <a:lnTo>
                    <a:pt x="31814" y="40291"/>
                  </a:lnTo>
                  <a:lnTo>
                    <a:pt x="58865" y="40291"/>
                  </a:lnTo>
                  <a:lnTo>
                    <a:pt x="58865" y="2381"/>
                  </a:lnTo>
                  <a:cubicBezTo>
                    <a:pt x="58865" y="1048"/>
                    <a:pt x="59912" y="0"/>
                    <a:pt x="61246" y="0"/>
                  </a:cubicBezTo>
                  <a:lnTo>
                    <a:pt x="88011" y="0"/>
                  </a:lnTo>
                  <a:cubicBezTo>
                    <a:pt x="89345" y="0"/>
                    <a:pt x="90392" y="1048"/>
                    <a:pt x="90392" y="2381"/>
                  </a:cubicBezTo>
                  <a:lnTo>
                    <a:pt x="90392" y="96203"/>
                  </a:lnTo>
                  <a:cubicBezTo>
                    <a:pt x="90392" y="97536"/>
                    <a:pt x="89249" y="98584"/>
                    <a:pt x="88011" y="98584"/>
                  </a:cubicBezTo>
                  <a:moveTo>
                    <a:pt x="63627" y="93821"/>
                  </a:moveTo>
                  <a:lnTo>
                    <a:pt x="85630" y="93821"/>
                  </a:lnTo>
                  <a:lnTo>
                    <a:pt x="85630" y="4763"/>
                  </a:lnTo>
                  <a:lnTo>
                    <a:pt x="63627" y="4763"/>
                  </a:lnTo>
                  <a:lnTo>
                    <a:pt x="63627" y="42672"/>
                  </a:lnTo>
                  <a:cubicBezTo>
                    <a:pt x="63627" y="44005"/>
                    <a:pt x="62579" y="45053"/>
                    <a:pt x="61246" y="45053"/>
                  </a:cubicBezTo>
                  <a:lnTo>
                    <a:pt x="29432" y="45053"/>
                  </a:lnTo>
                  <a:cubicBezTo>
                    <a:pt x="28099" y="45053"/>
                    <a:pt x="27051" y="44005"/>
                    <a:pt x="27051" y="42672"/>
                  </a:cubicBezTo>
                  <a:lnTo>
                    <a:pt x="27051" y="4763"/>
                  </a:lnTo>
                  <a:lnTo>
                    <a:pt x="4763" y="4763"/>
                  </a:lnTo>
                  <a:lnTo>
                    <a:pt x="4763" y="93821"/>
                  </a:lnTo>
                  <a:lnTo>
                    <a:pt x="27051" y="93821"/>
                  </a:lnTo>
                  <a:lnTo>
                    <a:pt x="27051" y="64960"/>
                  </a:lnTo>
                  <a:cubicBezTo>
                    <a:pt x="27051" y="63627"/>
                    <a:pt x="28099" y="62579"/>
                    <a:pt x="29432" y="62579"/>
                  </a:cubicBezTo>
                  <a:lnTo>
                    <a:pt x="61246" y="62579"/>
                  </a:lnTo>
                  <a:cubicBezTo>
                    <a:pt x="62579" y="62579"/>
                    <a:pt x="63627" y="63627"/>
                    <a:pt x="63627" y="64960"/>
                  </a:cubicBezTo>
                  <a:lnTo>
                    <a:pt x="63627" y="938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7" name="Graphic 4">
              <a:extLst>
                <a:ext uri="{FF2B5EF4-FFF2-40B4-BE49-F238E27FC236}">
                  <a16:creationId xmlns:a16="http://schemas.microsoft.com/office/drawing/2014/main" id="{1D516E54-EBFB-4699-818B-03F53BEF0FD4}"/>
                </a:ext>
              </a:extLst>
            </p:cNvPr>
            <p:cNvSpPr/>
            <p:nvPr/>
          </p:nvSpPr>
          <p:spPr>
            <a:xfrm>
              <a:off x="11747316" y="6758178"/>
              <a:ext cx="110245" cy="98869"/>
            </a:xfrm>
            <a:custGeom>
              <a:avLst/>
              <a:gdLst>
                <a:gd name="connsiteX0" fmla="*/ 107717 w 110245"/>
                <a:gd name="connsiteY0" fmla="*/ 98870 h 98869"/>
                <a:gd name="connsiteX1" fmla="*/ 78666 w 110245"/>
                <a:gd name="connsiteY1" fmla="*/ 98870 h 98869"/>
                <a:gd name="connsiteX2" fmla="*/ 76475 w 110245"/>
                <a:gd name="connsiteY2" fmla="*/ 97441 h 98869"/>
                <a:gd name="connsiteX3" fmla="*/ 71236 w 110245"/>
                <a:gd name="connsiteY3" fmla="*/ 85439 h 98869"/>
                <a:gd name="connsiteX4" fmla="*/ 38661 w 110245"/>
                <a:gd name="connsiteY4" fmla="*/ 85439 h 98869"/>
                <a:gd name="connsiteX5" fmla="*/ 33422 w 110245"/>
                <a:gd name="connsiteY5" fmla="*/ 97441 h 98869"/>
                <a:gd name="connsiteX6" fmla="*/ 31231 w 110245"/>
                <a:gd name="connsiteY6" fmla="*/ 98870 h 98869"/>
                <a:gd name="connsiteX7" fmla="*/ 2370 w 110245"/>
                <a:gd name="connsiteY7" fmla="*/ 98870 h 98869"/>
                <a:gd name="connsiteX8" fmla="*/ 370 w 110245"/>
                <a:gd name="connsiteY8" fmla="*/ 97726 h 98869"/>
                <a:gd name="connsiteX9" fmla="*/ 275 w 110245"/>
                <a:gd name="connsiteY9" fmla="*/ 95441 h 98869"/>
                <a:gd name="connsiteX10" fmla="*/ 45519 w 110245"/>
                <a:gd name="connsiteY10" fmla="*/ 1333 h 98869"/>
                <a:gd name="connsiteX11" fmla="*/ 47709 w 110245"/>
                <a:gd name="connsiteY11" fmla="*/ 0 h 98869"/>
                <a:gd name="connsiteX12" fmla="*/ 62378 w 110245"/>
                <a:gd name="connsiteY12" fmla="*/ 0 h 98869"/>
                <a:gd name="connsiteX13" fmla="*/ 64569 w 110245"/>
                <a:gd name="connsiteY13" fmla="*/ 1333 h 98869"/>
                <a:gd name="connsiteX14" fmla="*/ 110003 w 110245"/>
                <a:gd name="connsiteY14" fmla="*/ 95441 h 98869"/>
                <a:gd name="connsiteX15" fmla="*/ 109908 w 110245"/>
                <a:gd name="connsiteY15" fmla="*/ 97726 h 98869"/>
                <a:gd name="connsiteX16" fmla="*/ 107717 w 110245"/>
                <a:gd name="connsiteY16" fmla="*/ 98870 h 98869"/>
                <a:gd name="connsiteX17" fmla="*/ 80190 w 110245"/>
                <a:gd name="connsiteY17" fmla="*/ 94107 h 98869"/>
                <a:gd name="connsiteX18" fmla="*/ 103812 w 110245"/>
                <a:gd name="connsiteY18" fmla="*/ 94107 h 98869"/>
                <a:gd name="connsiteX19" fmla="*/ 60663 w 110245"/>
                <a:gd name="connsiteY19" fmla="*/ 4763 h 98869"/>
                <a:gd name="connsiteX20" fmla="*/ 49043 w 110245"/>
                <a:gd name="connsiteY20" fmla="*/ 4763 h 98869"/>
                <a:gd name="connsiteX21" fmla="*/ 6085 w 110245"/>
                <a:gd name="connsiteY21" fmla="*/ 94107 h 98869"/>
                <a:gd name="connsiteX22" fmla="*/ 29612 w 110245"/>
                <a:gd name="connsiteY22" fmla="*/ 94107 h 98869"/>
                <a:gd name="connsiteX23" fmla="*/ 34851 w 110245"/>
                <a:gd name="connsiteY23" fmla="*/ 82105 h 98869"/>
                <a:gd name="connsiteX24" fmla="*/ 37041 w 110245"/>
                <a:gd name="connsiteY24" fmla="*/ 80677 h 98869"/>
                <a:gd name="connsiteX25" fmla="*/ 72760 w 110245"/>
                <a:gd name="connsiteY25" fmla="*/ 80677 h 98869"/>
                <a:gd name="connsiteX26" fmla="*/ 74951 w 110245"/>
                <a:gd name="connsiteY26" fmla="*/ 82105 h 98869"/>
                <a:gd name="connsiteX27" fmla="*/ 80190 w 110245"/>
                <a:gd name="connsiteY27" fmla="*/ 94107 h 98869"/>
                <a:gd name="connsiteX28" fmla="*/ 64950 w 110245"/>
                <a:gd name="connsiteY28" fmla="*/ 64865 h 98869"/>
                <a:gd name="connsiteX29" fmla="*/ 44947 w 110245"/>
                <a:gd name="connsiteY29" fmla="*/ 64865 h 98869"/>
                <a:gd name="connsiteX30" fmla="*/ 42947 w 110245"/>
                <a:gd name="connsiteY30" fmla="*/ 63818 h 98869"/>
                <a:gd name="connsiteX31" fmla="*/ 42661 w 110245"/>
                <a:gd name="connsiteY31" fmla="*/ 61627 h 98869"/>
                <a:gd name="connsiteX32" fmla="*/ 52662 w 110245"/>
                <a:gd name="connsiteY32" fmla="*/ 35814 h 98869"/>
                <a:gd name="connsiteX33" fmla="*/ 57139 w 110245"/>
                <a:gd name="connsiteY33" fmla="*/ 35814 h 98869"/>
                <a:gd name="connsiteX34" fmla="*/ 67140 w 110245"/>
                <a:gd name="connsiteY34" fmla="*/ 61627 h 98869"/>
                <a:gd name="connsiteX35" fmla="*/ 66855 w 110245"/>
                <a:gd name="connsiteY35" fmla="*/ 63818 h 98869"/>
                <a:gd name="connsiteX36" fmla="*/ 64950 w 110245"/>
                <a:gd name="connsiteY36" fmla="*/ 64865 h 98869"/>
                <a:gd name="connsiteX37" fmla="*/ 48471 w 110245"/>
                <a:gd name="connsiteY37" fmla="*/ 60103 h 98869"/>
                <a:gd name="connsiteX38" fmla="*/ 61521 w 110245"/>
                <a:gd name="connsiteY38" fmla="*/ 60103 h 98869"/>
                <a:gd name="connsiteX39" fmla="*/ 55044 w 110245"/>
                <a:gd name="connsiteY39" fmla="*/ 43244 h 98869"/>
                <a:gd name="connsiteX40" fmla="*/ 48471 w 110245"/>
                <a:gd name="connsiteY40" fmla="*/ 60103 h 9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10245" h="98869">
                  <a:moveTo>
                    <a:pt x="107717" y="98870"/>
                  </a:moveTo>
                  <a:lnTo>
                    <a:pt x="78666" y="98870"/>
                  </a:lnTo>
                  <a:cubicBezTo>
                    <a:pt x="77713" y="98870"/>
                    <a:pt x="76856" y="98298"/>
                    <a:pt x="76475" y="97441"/>
                  </a:cubicBezTo>
                  <a:lnTo>
                    <a:pt x="71236" y="85439"/>
                  </a:lnTo>
                  <a:lnTo>
                    <a:pt x="38661" y="85439"/>
                  </a:lnTo>
                  <a:lnTo>
                    <a:pt x="33422" y="97441"/>
                  </a:lnTo>
                  <a:cubicBezTo>
                    <a:pt x="33041" y="98298"/>
                    <a:pt x="32184" y="98870"/>
                    <a:pt x="31231" y="98870"/>
                  </a:cubicBezTo>
                  <a:lnTo>
                    <a:pt x="2370" y="98870"/>
                  </a:lnTo>
                  <a:cubicBezTo>
                    <a:pt x="1513" y="98870"/>
                    <a:pt x="751" y="98489"/>
                    <a:pt x="370" y="97726"/>
                  </a:cubicBezTo>
                  <a:cubicBezTo>
                    <a:pt x="-106" y="97060"/>
                    <a:pt x="-106" y="96202"/>
                    <a:pt x="275" y="95441"/>
                  </a:cubicBezTo>
                  <a:lnTo>
                    <a:pt x="45519" y="1333"/>
                  </a:lnTo>
                  <a:cubicBezTo>
                    <a:pt x="45900" y="476"/>
                    <a:pt x="46757" y="0"/>
                    <a:pt x="47709" y="0"/>
                  </a:cubicBezTo>
                  <a:lnTo>
                    <a:pt x="62378" y="0"/>
                  </a:lnTo>
                  <a:cubicBezTo>
                    <a:pt x="63330" y="0"/>
                    <a:pt x="64092" y="476"/>
                    <a:pt x="64569" y="1333"/>
                  </a:cubicBezTo>
                  <a:lnTo>
                    <a:pt x="110003" y="95441"/>
                  </a:lnTo>
                  <a:cubicBezTo>
                    <a:pt x="110384" y="96202"/>
                    <a:pt x="110289" y="97060"/>
                    <a:pt x="109908" y="97726"/>
                  </a:cubicBezTo>
                  <a:cubicBezTo>
                    <a:pt x="109241" y="98393"/>
                    <a:pt x="108479" y="98870"/>
                    <a:pt x="107717" y="98870"/>
                  </a:cubicBezTo>
                  <a:moveTo>
                    <a:pt x="80190" y="94107"/>
                  </a:moveTo>
                  <a:lnTo>
                    <a:pt x="103812" y="94107"/>
                  </a:lnTo>
                  <a:lnTo>
                    <a:pt x="60663" y="4763"/>
                  </a:lnTo>
                  <a:lnTo>
                    <a:pt x="49043" y="4763"/>
                  </a:lnTo>
                  <a:lnTo>
                    <a:pt x="6085" y="94107"/>
                  </a:lnTo>
                  <a:lnTo>
                    <a:pt x="29612" y="94107"/>
                  </a:lnTo>
                  <a:lnTo>
                    <a:pt x="34851" y="82105"/>
                  </a:lnTo>
                  <a:cubicBezTo>
                    <a:pt x="35232" y="81248"/>
                    <a:pt x="36089" y="80677"/>
                    <a:pt x="37041" y="80677"/>
                  </a:cubicBezTo>
                  <a:lnTo>
                    <a:pt x="72760" y="80677"/>
                  </a:lnTo>
                  <a:cubicBezTo>
                    <a:pt x="73713" y="80677"/>
                    <a:pt x="74570" y="81248"/>
                    <a:pt x="74951" y="82105"/>
                  </a:cubicBezTo>
                  <a:lnTo>
                    <a:pt x="80190" y="94107"/>
                  </a:lnTo>
                  <a:close/>
                  <a:moveTo>
                    <a:pt x="64950" y="64865"/>
                  </a:moveTo>
                  <a:lnTo>
                    <a:pt x="44947" y="64865"/>
                  </a:lnTo>
                  <a:cubicBezTo>
                    <a:pt x="44185" y="64865"/>
                    <a:pt x="43423" y="64484"/>
                    <a:pt x="42947" y="63818"/>
                  </a:cubicBezTo>
                  <a:cubicBezTo>
                    <a:pt x="42471" y="63151"/>
                    <a:pt x="42375" y="62389"/>
                    <a:pt x="42661" y="61627"/>
                  </a:cubicBezTo>
                  <a:lnTo>
                    <a:pt x="52662" y="35814"/>
                  </a:lnTo>
                  <a:cubicBezTo>
                    <a:pt x="53329" y="34004"/>
                    <a:pt x="56377" y="34004"/>
                    <a:pt x="57139" y="35814"/>
                  </a:cubicBezTo>
                  <a:lnTo>
                    <a:pt x="67140" y="61627"/>
                  </a:lnTo>
                  <a:cubicBezTo>
                    <a:pt x="67426" y="62389"/>
                    <a:pt x="67331" y="63151"/>
                    <a:pt x="66855" y="63818"/>
                  </a:cubicBezTo>
                  <a:cubicBezTo>
                    <a:pt x="66474" y="64484"/>
                    <a:pt x="65712" y="64865"/>
                    <a:pt x="64950" y="64865"/>
                  </a:cubicBezTo>
                  <a:moveTo>
                    <a:pt x="48471" y="60103"/>
                  </a:moveTo>
                  <a:lnTo>
                    <a:pt x="61521" y="60103"/>
                  </a:lnTo>
                  <a:lnTo>
                    <a:pt x="55044" y="43244"/>
                  </a:lnTo>
                  <a:lnTo>
                    <a:pt x="48471" y="601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8" name="Graphic 4">
              <a:extLst>
                <a:ext uri="{FF2B5EF4-FFF2-40B4-BE49-F238E27FC236}">
                  <a16:creationId xmlns:a16="http://schemas.microsoft.com/office/drawing/2014/main" id="{CD443600-E3A4-4AE1-ABC1-8CCBAD526F45}"/>
                </a:ext>
              </a:extLst>
            </p:cNvPr>
            <p:cNvSpPr/>
            <p:nvPr/>
          </p:nvSpPr>
          <p:spPr>
            <a:xfrm>
              <a:off x="11895323" y="6760749"/>
              <a:ext cx="87058" cy="93916"/>
            </a:xfrm>
            <a:custGeom>
              <a:avLst/>
              <a:gdLst>
                <a:gd name="connsiteX0" fmla="*/ 0 w 87058"/>
                <a:gd name="connsiteY0" fmla="*/ 0 h 93916"/>
                <a:gd name="connsiteX1" fmla="*/ 39815 w 87058"/>
                <a:gd name="connsiteY1" fmla="*/ 0 h 93916"/>
                <a:gd name="connsiteX2" fmla="*/ 87058 w 87058"/>
                <a:gd name="connsiteY2" fmla="*/ 45815 h 93916"/>
                <a:gd name="connsiteX3" fmla="*/ 39910 w 87058"/>
                <a:gd name="connsiteY3" fmla="*/ 93917 h 93916"/>
                <a:gd name="connsiteX4" fmla="*/ 0 w 87058"/>
                <a:gd name="connsiteY4" fmla="*/ 93917 h 93916"/>
                <a:gd name="connsiteX5" fmla="*/ 0 w 87058"/>
                <a:gd name="connsiteY5" fmla="*/ 0 h 93916"/>
                <a:gd name="connsiteX6" fmla="*/ 40291 w 87058"/>
                <a:gd name="connsiteY6" fmla="*/ 70104 h 93916"/>
                <a:gd name="connsiteX7" fmla="*/ 58960 w 87058"/>
                <a:gd name="connsiteY7" fmla="*/ 45910 h 93916"/>
                <a:gd name="connsiteX8" fmla="*/ 39815 w 87058"/>
                <a:gd name="connsiteY8" fmla="*/ 23813 h 93916"/>
                <a:gd name="connsiteX9" fmla="*/ 26480 w 87058"/>
                <a:gd name="connsiteY9" fmla="*/ 23813 h 93916"/>
                <a:gd name="connsiteX10" fmla="*/ 26480 w 87058"/>
                <a:gd name="connsiteY10" fmla="*/ 70104 h 93916"/>
                <a:gd name="connsiteX11" fmla="*/ 40291 w 87058"/>
                <a:gd name="connsiteY11" fmla="*/ 70104 h 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7058" h="93916">
                  <a:moveTo>
                    <a:pt x="0" y="0"/>
                  </a:moveTo>
                  <a:lnTo>
                    <a:pt x="39815" y="0"/>
                  </a:lnTo>
                  <a:cubicBezTo>
                    <a:pt x="69152" y="0"/>
                    <a:pt x="87058" y="15526"/>
                    <a:pt x="87058" y="45815"/>
                  </a:cubicBezTo>
                  <a:cubicBezTo>
                    <a:pt x="87058" y="75628"/>
                    <a:pt x="71056" y="93917"/>
                    <a:pt x="39910" y="93917"/>
                  </a:cubicBezTo>
                  <a:lnTo>
                    <a:pt x="0" y="93917"/>
                  </a:lnTo>
                  <a:lnTo>
                    <a:pt x="0" y="0"/>
                  </a:lnTo>
                  <a:close/>
                  <a:moveTo>
                    <a:pt x="40291" y="70104"/>
                  </a:moveTo>
                  <a:cubicBezTo>
                    <a:pt x="51911" y="70104"/>
                    <a:pt x="58960" y="60960"/>
                    <a:pt x="58960" y="45910"/>
                  </a:cubicBezTo>
                  <a:cubicBezTo>
                    <a:pt x="58960" y="32194"/>
                    <a:pt x="51626" y="23813"/>
                    <a:pt x="39815" y="23813"/>
                  </a:cubicBezTo>
                  <a:lnTo>
                    <a:pt x="26480" y="23813"/>
                  </a:lnTo>
                  <a:lnTo>
                    <a:pt x="26480" y="70104"/>
                  </a:lnTo>
                  <a:lnTo>
                    <a:pt x="40291" y="701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9" name="Graphic 4">
              <a:extLst>
                <a:ext uri="{FF2B5EF4-FFF2-40B4-BE49-F238E27FC236}">
                  <a16:creationId xmlns:a16="http://schemas.microsoft.com/office/drawing/2014/main" id="{6C888F8B-DDB5-46DA-903E-32F0892EB3A7}"/>
                </a:ext>
              </a:extLst>
            </p:cNvPr>
            <p:cNvSpPr/>
            <p:nvPr/>
          </p:nvSpPr>
          <p:spPr>
            <a:xfrm>
              <a:off x="11994193" y="6760749"/>
              <a:ext cx="75342" cy="93916"/>
            </a:xfrm>
            <a:custGeom>
              <a:avLst/>
              <a:gdLst>
                <a:gd name="connsiteX0" fmla="*/ 0 w 75342"/>
                <a:gd name="connsiteY0" fmla="*/ 0 h 93916"/>
                <a:gd name="connsiteX1" fmla="*/ 72580 w 75342"/>
                <a:gd name="connsiteY1" fmla="*/ 0 h 93916"/>
                <a:gd name="connsiteX2" fmla="*/ 72580 w 75342"/>
                <a:gd name="connsiteY2" fmla="*/ 22289 h 93916"/>
                <a:gd name="connsiteX3" fmla="*/ 26479 w 75342"/>
                <a:gd name="connsiteY3" fmla="*/ 22289 h 93916"/>
                <a:gd name="connsiteX4" fmla="*/ 26479 w 75342"/>
                <a:gd name="connsiteY4" fmla="*/ 37338 h 93916"/>
                <a:gd name="connsiteX5" fmla="*/ 64294 w 75342"/>
                <a:gd name="connsiteY5" fmla="*/ 37338 h 93916"/>
                <a:gd name="connsiteX6" fmla="*/ 64294 w 75342"/>
                <a:gd name="connsiteY6" fmla="*/ 58865 h 93916"/>
                <a:gd name="connsiteX7" fmla="*/ 26479 w 75342"/>
                <a:gd name="connsiteY7" fmla="*/ 58865 h 93916"/>
                <a:gd name="connsiteX8" fmla="*/ 26479 w 75342"/>
                <a:gd name="connsiteY8" fmla="*/ 71628 h 93916"/>
                <a:gd name="connsiteX9" fmla="*/ 75343 w 75342"/>
                <a:gd name="connsiteY9" fmla="*/ 71628 h 93916"/>
                <a:gd name="connsiteX10" fmla="*/ 75343 w 75342"/>
                <a:gd name="connsiteY10" fmla="*/ 93917 h 93916"/>
                <a:gd name="connsiteX11" fmla="*/ 0 w 75342"/>
                <a:gd name="connsiteY11" fmla="*/ 93917 h 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5342" h="93916">
                  <a:moveTo>
                    <a:pt x="0" y="0"/>
                  </a:moveTo>
                  <a:lnTo>
                    <a:pt x="72580" y="0"/>
                  </a:lnTo>
                  <a:lnTo>
                    <a:pt x="72580" y="22289"/>
                  </a:lnTo>
                  <a:lnTo>
                    <a:pt x="26479" y="22289"/>
                  </a:lnTo>
                  <a:lnTo>
                    <a:pt x="26479" y="37338"/>
                  </a:lnTo>
                  <a:lnTo>
                    <a:pt x="64294" y="37338"/>
                  </a:lnTo>
                  <a:lnTo>
                    <a:pt x="64294" y="58865"/>
                  </a:lnTo>
                  <a:lnTo>
                    <a:pt x="26479" y="58865"/>
                  </a:lnTo>
                  <a:lnTo>
                    <a:pt x="26479" y="71628"/>
                  </a:lnTo>
                  <a:lnTo>
                    <a:pt x="75343" y="71628"/>
                  </a:lnTo>
                  <a:lnTo>
                    <a:pt x="75343" y="93917"/>
                  </a:lnTo>
                  <a:lnTo>
                    <a:pt x="0" y="939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0" name="Graphic 4">
              <a:extLst>
                <a:ext uri="{FF2B5EF4-FFF2-40B4-BE49-F238E27FC236}">
                  <a16:creationId xmlns:a16="http://schemas.microsoft.com/office/drawing/2014/main" id="{097565D9-FCE2-4343-BB81-4459889244D4}"/>
                </a:ext>
              </a:extLst>
            </p:cNvPr>
            <p:cNvSpPr/>
            <p:nvPr/>
          </p:nvSpPr>
          <p:spPr>
            <a:xfrm>
              <a:off x="12113446" y="6760749"/>
              <a:ext cx="88677" cy="93916"/>
            </a:xfrm>
            <a:custGeom>
              <a:avLst/>
              <a:gdLst>
                <a:gd name="connsiteX0" fmla="*/ 88678 w 88677"/>
                <a:gd name="connsiteY0" fmla="*/ 0 h 93916"/>
                <a:gd name="connsiteX1" fmla="*/ 88678 w 88677"/>
                <a:gd name="connsiteY1" fmla="*/ 93917 h 93916"/>
                <a:gd name="connsiteX2" fmla="*/ 75914 w 88677"/>
                <a:gd name="connsiteY2" fmla="*/ 93917 h 93916"/>
                <a:gd name="connsiteX3" fmla="*/ 26860 w 88677"/>
                <a:gd name="connsiteY3" fmla="*/ 48196 h 93916"/>
                <a:gd name="connsiteX4" fmla="*/ 26860 w 88677"/>
                <a:gd name="connsiteY4" fmla="*/ 93917 h 93916"/>
                <a:gd name="connsiteX5" fmla="*/ 0 w 88677"/>
                <a:gd name="connsiteY5" fmla="*/ 93917 h 93916"/>
                <a:gd name="connsiteX6" fmla="*/ 0 w 88677"/>
                <a:gd name="connsiteY6" fmla="*/ 0 h 93916"/>
                <a:gd name="connsiteX7" fmla="*/ 12859 w 88677"/>
                <a:gd name="connsiteY7" fmla="*/ 0 h 93916"/>
                <a:gd name="connsiteX8" fmla="*/ 62103 w 88677"/>
                <a:gd name="connsiteY8" fmla="*/ 45529 h 93916"/>
                <a:gd name="connsiteX9" fmla="*/ 62103 w 88677"/>
                <a:gd name="connsiteY9" fmla="*/ 0 h 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677" h="93916">
                  <a:moveTo>
                    <a:pt x="88678" y="0"/>
                  </a:moveTo>
                  <a:lnTo>
                    <a:pt x="88678" y="93917"/>
                  </a:lnTo>
                  <a:lnTo>
                    <a:pt x="75914" y="93917"/>
                  </a:lnTo>
                  <a:lnTo>
                    <a:pt x="26860" y="48196"/>
                  </a:lnTo>
                  <a:lnTo>
                    <a:pt x="26860" y="93917"/>
                  </a:lnTo>
                  <a:lnTo>
                    <a:pt x="0" y="93917"/>
                  </a:lnTo>
                  <a:lnTo>
                    <a:pt x="0" y="0"/>
                  </a:lnTo>
                  <a:lnTo>
                    <a:pt x="12859" y="0"/>
                  </a:lnTo>
                  <a:lnTo>
                    <a:pt x="62103" y="45529"/>
                  </a:lnTo>
                  <a:lnTo>
                    <a:pt x="6210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1" name="Graphic 4">
              <a:extLst>
                <a:ext uri="{FF2B5EF4-FFF2-40B4-BE49-F238E27FC236}">
                  <a16:creationId xmlns:a16="http://schemas.microsoft.com/office/drawing/2014/main" id="{C9D2B6F7-5804-402E-A061-A578A2C3B7A2}"/>
                </a:ext>
              </a:extLst>
            </p:cNvPr>
            <p:cNvSpPr/>
            <p:nvPr/>
          </p:nvSpPr>
          <p:spPr>
            <a:xfrm>
              <a:off x="12211363" y="6758654"/>
              <a:ext cx="100393" cy="98107"/>
            </a:xfrm>
            <a:custGeom>
              <a:avLst/>
              <a:gdLst>
                <a:gd name="connsiteX0" fmla="*/ 0 w 100393"/>
                <a:gd name="connsiteY0" fmla="*/ 49149 h 98107"/>
                <a:gd name="connsiteX1" fmla="*/ 50197 w 100393"/>
                <a:gd name="connsiteY1" fmla="*/ 0 h 98107"/>
                <a:gd name="connsiteX2" fmla="*/ 100394 w 100393"/>
                <a:gd name="connsiteY2" fmla="*/ 49149 h 98107"/>
                <a:gd name="connsiteX3" fmla="*/ 50197 w 100393"/>
                <a:gd name="connsiteY3" fmla="*/ 98107 h 98107"/>
                <a:gd name="connsiteX4" fmla="*/ 0 w 100393"/>
                <a:gd name="connsiteY4" fmla="*/ 49149 h 98107"/>
                <a:gd name="connsiteX5" fmla="*/ 72295 w 100393"/>
                <a:gd name="connsiteY5" fmla="*/ 49149 h 98107"/>
                <a:gd name="connsiteX6" fmla="*/ 50197 w 100393"/>
                <a:gd name="connsiteY6" fmla="*/ 24289 h 98107"/>
                <a:gd name="connsiteX7" fmla="*/ 28194 w 100393"/>
                <a:gd name="connsiteY7" fmla="*/ 49149 h 98107"/>
                <a:gd name="connsiteX8" fmla="*/ 50197 w 100393"/>
                <a:gd name="connsiteY8" fmla="*/ 73914 h 98107"/>
                <a:gd name="connsiteX9" fmla="*/ 72295 w 100393"/>
                <a:gd name="connsiteY9" fmla="*/ 49149 h 9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393" h="98107">
                  <a:moveTo>
                    <a:pt x="0" y="49149"/>
                  </a:moveTo>
                  <a:cubicBezTo>
                    <a:pt x="0" y="20288"/>
                    <a:pt x="19717" y="0"/>
                    <a:pt x="50197" y="0"/>
                  </a:cubicBezTo>
                  <a:cubicBezTo>
                    <a:pt x="80677" y="0"/>
                    <a:pt x="100394" y="20288"/>
                    <a:pt x="100394" y="49149"/>
                  </a:cubicBezTo>
                  <a:cubicBezTo>
                    <a:pt x="100394" y="77915"/>
                    <a:pt x="80677" y="98107"/>
                    <a:pt x="50197" y="98107"/>
                  </a:cubicBezTo>
                  <a:cubicBezTo>
                    <a:pt x="19717" y="98107"/>
                    <a:pt x="0" y="77915"/>
                    <a:pt x="0" y="49149"/>
                  </a:cubicBezTo>
                  <a:moveTo>
                    <a:pt x="72295" y="49149"/>
                  </a:moveTo>
                  <a:cubicBezTo>
                    <a:pt x="72295" y="34385"/>
                    <a:pt x="63532" y="24289"/>
                    <a:pt x="50197" y="24289"/>
                  </a:cubicBezTo>
                  <a:cubicBezTo>
                    <a:pt x="37052" y="24289"/>
                    <a:pt x="28194" y="34385"/>
                    <a:pt x="28194" y="49149"/>
                  </a:cubicBezTo>
                  <a:cubicBezTo>
                    <a:pt x="28194" y="63818"/>
                    <a:pt x="36957" y="73914"/>
                    <a:pt x="50197" y="73914"/>
                  </a:cubicBezTo>
                  <a:cubicBezTo>
                    <a:pt x="63437" y="73914"/>
                    <a:pt x="72295" y="63818"/>
                    <a:pt x="72295" y="49149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2" name="Graphic 4">
              <a:extLst>
                <a:ext uri="{FF2B5EF4-FFF2-40B4-BE49-F238E27FC236}">
                  <a16:creationId xmlns:a16="http://schemas.microsoft.com/office/drawing/2014/main" id="{23A506C8-4134-46D8-BD2E-47FAD7A70998}"/>
                </a:ext>
              </a:extLst>
            </p:cNvPr>
            <p:cNvSpPr/>
            <p:nvPr/>
          </p:nvSpPr>
          <p:spPr>
            <a:xfrm>
              <a:off x="12306136" y="6760749"/>
              <a:ext cx="97059" cy="94678"/>
            </a:xfrm>
            <a:custGeom>
              <a:avLst/>
              <a:gdLst>
                <a:gd name="connsiteX0" fmla="*/ 97060 w 97059"/>
                <a:gd name="connsiteY0" fmla="*/ 0 h 94678"/>
                <a:gd name="connsiteX1" fmla="*/ 55055 w 97059"/>
                <a:gd name="connsiteY1" fmla="*/ 94678 h 94678"/>
                <a:gd name="connsiteX2" fmla="*/ 41339 w 97059"/>
                <a:gd name="connsiteY2" fmla="*/ 94678 h 94678"/>
                <a:gd name="connsiteX3" fmla="*/ 0 w 97059"/>
                <a:gd name="connsiteY3" fmla="*/ 0 h 94678"/>
                <a:gd name="connsiteX4" fmla="*/ 29528 w 97059"/>
                <a:gd name="connsiteY4" fmla="*/ 0 h 94678"/>
                <a:gd name="connsiteX5" fmla="*/ 48387 w 97059"/>
                <a:gd name="connsiteY5" fmla="*/ 49340 h 94678"/>
                <a:gd name="connsiteX6" fmla="*/ 67056 w 97059"/>
                <a:gd name="connsiteY6" fmla="*/ 0 h 9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4678">
                  <a:moveTo>
                    <a:pt x="97060" y="0"/>
                  </a:moveTo>
                  <a:lnTo>
                    <a:pt x="55055" y="94678"/>
                  </a:lnTo>
                  <a:lnTo>
                    <a:pt x="41339" y="94678"/>
                  </a:lnTo>
                  <a:lnTo>
                    <a:pt x="0" y="0"/>
                  </a:lnTo>
                  <a:lnTo>
                    <a:pt x="29528" y="0"/>
                  </a:lnTo>
                  <a:lnTo>
                    <a:pt x="48387" y="49340"/>
                  </a:lnTo>
                  <a:lnTo>
                    <a:pt x="6705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3" name="Graphic 4">
              <a:extLst>
                <a:ext uri="{FF2B5EF4-FFF2-40B4-BE49-F238E27FC236}">
                  <a16:creationId xmlns:a16="http://schemas.microsoft.com/office/drawing/2014/main" id="{85D9DAC1-9762-4191-8709-7F02202C9C5C}"/>
                </a:ext>
              </a:extLst>
            </p:cNvPr>
            <p:cNvSpPr/>
            <p:nvPr/>
          </p:nvSpPr>
          <p:spPr>
            <a:xfrm>
              <a:off x="12397481" y="6758654"/>
              <a:ext cx="100393" cy="98107"/>
            </a:xfrm>
            <a:custGeom>
              <a:avLst/>
              <a:gdLst>
                <a:gd name="connsiteX0" fmla="*/ 0 w 100393"/>
                <a:gd name="connsiteY0" fmla="*/ 49149 h 98107"/>
                <a:gd name="connsiteX1" fmla="*/ 50197 w 100393"/>
                <a:gd name="connsiteY1" fmla="*/ 0 h 98107"/>
                <a:gd name="connsiteX2" fmla="*/ 100394 w 100393"/>
                <a:gd name="connsiteY2" fmla="*/ 49149 h 98107"/>
                <a:gd name="connsiteX3" fmla="*/ 50197 w 100393"/>
                <a:gd name="connsiteY3" fmla="*/ 98107 h 98107"/>
                <a:gd name="connsiteX4" fmla="*/ 0 w 100393"/>
                <a:gd name="connsiteY4" fmla="*/ 49149 h 98107"/>
                <a:gd name="connsiteX5" fmla="*/ 72295 w 100393"/>
                <a:gd name="connsiteY5" fmla="*/ 49149 h 98107"/>
                <a:gd name="connsiteX6" fmla="*/ 50197 w 100393"/>
                <a:gd name="connsiteY6" fmla="*/ 24289 h 98107"/>
                <a:gd name="connsiteX7" fmla="*/ 28194 w 100393"/>
                <a:gd name="connsiteY7" fmla="*/ 49149 h 98107"/>
                <a:gd name="connsiteX8" fmla="*/ 50197 w 100393"/>
                <a:gd name="connsiteY8" fmla="*/ 73914 h 98107"/>
                <a:gd name="connsiteX9" fmla="*/ 72295 w 100393"/>
                <a:gd name="connsiteY9" fmla="*/ 49149 h 9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393" h="98107">
                  <a:moveTo>
                    <a:pt x="0" y="49149"/>
                  </a:moveTo>
                  <a:cubicBezTo>
                    <a:pt x="0" y="20288"/>
                    <a:pt x="19717" y="0"/>
                    <a:pt x="50197" y="0"/>
                  </a:cubicBezTo>
                  <a:cubicBezTo>
                    <a:pt x="80677" y="0"/>
                    <a:pt x="100394" y="20288"/>
                    <a:pt x="100394" y="49149"/>
                  </a:cubicBezTo>
                  <a:cubicBezTo>
                    <a:pt x="100394" y="77915"/>
                    <a:pt x="80677" y="98107"/>
                    <a:pt x="50197" y="98107"/>
                  </a:cubicBezTo>
                  <a:cubicBezTo>
                    <a:pt x="19621" y="98107"/>
                    <a:pt x="0" y="77915"/>
                    <a:pt x="0" y="49149"/>
                  </a:cubicBezTo>
                  <a:moveTo>
                    <a:pt x="72295" y="49149"/>
                  </a:moveTo>
                  <a:cubicBezTo>
                    <a:pt x="72295" y="34385"/>
                    <a:pt x="63532" y="24289"/>
                    <a:pt x="50197" y="24289"/>
                  </a:cubicBezTo>
                  <a:cubicBezTo>
                    <a:pt x="37052" y="24289"/>
                    <a:pt x="28194" y="34385"/>
                    <a:pt x="28194" y="49149"/>
                  </a:cubicBezTo>
                  <a:cubicBezTo>
                    <a:pt x="28194" y="63818"/>
                    <a:pt x="36957" y="73914"/>
                    <a:pt x="50197" y="73914"/>
                  </a:cubicBezTo>
                  <a:cubicBezTo>
                    <a:pt x="63436" y="73914"/>
                    <a:pt x="72295" y="63818"/>
                    <a:pt x="72295" y="49149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pic>
        <p:nvPicPr>
          <p:cNvPr id="19" name="Imagem 18">
            <a:extLst>
              <a:ext uri="{FF2B5EF4-FFF2-40B4-BE49-F238E27FC236}">
                <a16:creationId xmlns:a16="http://schemas.microsoft.com/office/drawing/2014/main" id="{70883CAD-10FA-47F7-A846-7889DE411A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03177" y="347662"/>
            <a:ext cx="869307" cy="319088"/>
          </a:xfrm>
          <a:prstGeom prst="rect">
            <a:avLst/>
          </a:prstGeom>
        </p:spPr>
      </p:pic>
      <p:sp>
        <p:nvSpPr>
          <p:cNvPr id="21" name="Freeform 5">
            <a:extLst>
              <a:ext uri="{FF2B5EF4-FFF2-40B4-BE49-F238E27FC236}">
                <a16:creationId xmlns:a16="http://schemas.microsoft.com/office/drawing/2014/main" id="{F5C0DC4D-7070-48EA-8457-D9FC08B0BB8B}"/>
              </a:ext>
            </a:extLst>
          </p:cNvPr>
          <p:cNvSpPr>
            <a:spLocks/>
          </p:cNvSpPr>
          <p:nvPr userDrawn="1"/>
        </p:nvSpPr>
        <p:spPr bwMode="auto">
          <a:xfrm>
            <a:off x="9771637" y="-1482944"/>
            <a:ext cx="3131563" cy="2663816"/>
          </a:xfrm>
          <a:custGeom>
            <a:avLst/>
            <a:gdLst>
              <a:gd name="T0" fmla="*/ 1493 w 4479"/>
              <a:gd name="T1" fmla="*/ 3398 h 3810"/>
              <a:gd name="T2" fmla="*/ 0 w 4479"/>
              <a:gd name="T3" fmla="*/ 1905 h 3810"/>
              <a:gd name="T4" fmla="*/ 1493 w 4479"/>
              <a:gd name="T5" fmla="*/ 412 h 3810"/>
              <a:gd name="T6" fmla="*/ 2986 w 4479"/>
              <a:gd name="T7" fmla="*/ 412 h 3810"/>
              <a:gd name="T8" fmla="*/ 4479 w 4479"/>
              <a:gd name="T9" fmla="*/ 1905 h 3810"/>
              <a:gd name="T10" fmla="*/ 2986 w 4479"/>
              <a:gd name="T11" fmla="*/ 3398 h 3810"/>
              <a:gd name="T12" fmla="*/ 1493 w 4479"/>
              <a:gd name="T13" fmla="*/ 3398 h 3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79" h="3810">
                <a:moveTo>
                  <a:pt x="1493" y="3398"/>
                </a:moveTo>
                <a:cubicBezTo>
                  <a:pt x="0" y="1905"/>
                  <a:pt x="0" y="1905"/>
                  <a:pt x="0" y="1905"/>
                </a:cubicBezTo>
                <a:cubicBezTo>
                  <a:pt x="1493" y="412"/>
                  <a:pt x="1493" y="412"/>
                  <a:pt x="1493" y="412"/>
                </a:cubicBezTo>
                <a:cubicBezTo>
                  <a:pt x="1905" y="0"/>
                  <a:pt x="2574" y="0"/>
                  <a:pt x="2986" y="412"/>
                </a:cubicBezTo>
                <a:cubicBezTo>
                  <a:pt x="4479" y="1905"/>
                  <a:pt x="4479" y="1905"/>
                  <a:pt x="4479" y="1905"/>
                </a:cubicBezTo>
                <a:cubicBezTo>
                  <a:pt x="2986" y="3398"/>
                  <a:pt x="2986" y="3398"/>
                  <a:pt x="2986" y="3398"/>
                </a:cubicBezTo>
                <a:cubicBezTo>
                  <a:pt x="2574" y="3810"/>
                  <a:pt x="1905" y="3810"/>
                  <a:pt x="1493" y="3398"/>
                </a:cubicBezTo>
                <a:close/>
              </a:path>
            </a:pathLst>
          </a:custGeom>
          <a:noFill/>
          <a:ln w="15875" cap="flat">
            <a:solidFill>
              <a:srgbClr val="E8308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2" name="Freeform 5">
            <a:extLst>
              <a:ext uri="{FF2B5EF4-FFF2-40B4-BE49-F238E27FC236}">
                <a16:creationId xmlns:a16="http://schemas.microsoft.com/office/drawing/2014/main" id="{5311A782-2724-4BAE-95B9-66DE54747FB8}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1469809" y="244256"/>
            <a:ext cx="3131563" cy="2663816"/>
          </a:xfrm>
          <a:custGeom>
            <a:avLst/>
            <a:gdLst>
              <a:gd name="T0" fmla="*/ 1493 w 4479"/>
              <a:gd name="T1" fmla="*/ 3398 h 3810"/>
              <a:gd name="T2" fmla="*/ 0 w 4479"/>
              <a:gd name="T3" fmla="*/ 1905 h 3810"/>
              <a:gd name="T4" fmla="*/ 1493 w 4479"/>
              <a:gd name="T5" fmla="*/ 412 h 3810"/>
              <a:gd name="T6" fmla="*/ 2986 w 4479"/>
              <a:gd name="T7" fmla="*/ 412 h 3810"/>
              <a:gd name="T8" fmla="*/ 4479 w 4479"/>
              <a:gd name="T9" fmla="*/ 1905 h 3810"/>
              <a:gd name="T10" fmla="*/ 2986 w 4479"/>
              <a:gd name="T11" fmla="*/ 3398 h 3810"/>
              <a:gd name="T12" fmla="*/ 1493 w 4479"/>
              <a:gd name="T13" fmla="*/ 3398 h 3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79" h="3810">
                <a:moveTo>
                  <a:pt x="1493" y="3398"/>
                </a:moveTo>
                <a:cubicBezTo>
                  <a:pt x="0" y="1905"/>
                  <a:pt x="0" y="1905"/>
                  <a:pt x="0" y="1905"/>
                </a:cubicBezTo>
                <a:cubicBezTo>
                  <a:pt x="1493" y="412"/>
                  <a:pt x="1493" y="412"/>
                  <a:pt x="1493" y="412"/>
                </a:cubicBezTo>
                <a:cubicBezTo>
                  <a:pt x="1905" y="0"/>
                  <a:pt x="2574" y="0"/>
                  <a:pt x="2986" y="412"/>
                </a:cubicBezTo>
                <a:cubicBezTo>
                  <a:pt x="4479" y="1905"/>
                  <a:pt x="4479" y="1905"/>
                  <a:pt x="4479" y="1905"/>
                </a:cubicBezTo>
                <a:cubicBezTo>
                  <a:pt x="2986" y="3398"/>
                  <a:pt x="2986" y="3398"/>
                  <a:pt x="2986" y="3398"/>
                </a:cubicBezTo>
                <a:cubicBezTo>
                  <a:pt x="2574" y="3810"/>
                  <a:pt x="1905" y="3810"/>
                  <a:pt x="1493" y="3398"/>
                </a:cubicBezTo>
                <a:close/>
              </a:path>
            </a:pathLst>
          </a:custGeom>
          <a:noFill/>
          <a:ln w="15875" cap="flat">
            <a:solidFill>
              <a:srgbClr val="E8308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1341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12;p52">
            <a:extLst>
              <a:ext uri="{FF2B5EF4-FFF2-40B4-BE49-F238E27FC236}">
                <a16:creationId xmlns:a16="http://schemas.microsoft.com/office/drawing/2014/main" id="{18C11B54-6800-47E8-8EFC-EF70B0C26A3A}"/>
              </a:ext>
            </a:extLst>
          </p:cNvPr>
          <p:cNvPicPr preferRelativeResize="0"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2467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12;p52">
            <a:extLst>
              <a:ext uri="{FF2B5EF4-FFF2-40B4-BE49-F238E27FC236}">
                <a16:creationId xmlns:a16="http://schemas.microsoft.com/office/drawing/2014/main" id="{18C11B54-6800-47E8-8EFC-EF70B0C26A3A}"/>
              </a:ext>
            </a:extLst>
          </p:cNvPr>
          <p:cNvPicPr preferRelativeResize="0"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01;p4">
            <a:extLst>
              <a:ext uri="{FF2B5EF4-FFF2-40B4-BE49-F238E27FC236}">
                <a16:creationId xmlns:a16="http://schemas.microsoft.com/office/drawing/2014/main" id="{CDFE50E2-2DDE-4E6D-829D-647B90978503}"/>
              </a:ext>
            </a:extLst>
          </p:cNvPr>
          <p:cNvSpPr/>
          <p:nvPr userDrawn="1"/>
        </p:nvSpPr>
        <p:spPr>
          <a:xfrm>
            <a:off x="11118889" y="208775"/>
            <a:ext cx="864784" cy="191716"/>
          </a:xfrm>
          <a:custGeom>
            <a:avLst/>
            <a:gdLst/>
            <a:ahLst/>
            <a:cxnLst/>
            <a:rect l="l" t="t" r="r" b="b"/>
            <a:pathLst>
              <a:path w="4312824" h="956119" extrusionOk="0">
                <a:moveTo>
                  <a:pt x="1485710" y="932688"/>
                </a:moveTo>
                <a:lnTo>
                  <a:pt x="1048322" y="18288"/>
                </a:lnTo>
                <a:lnTo>
                  <a:pt x="1167194" y="18288"/>
                </a:lnTo>
                <a:cubicBezTo>
                  <a:pt x="1221486" y="18288"/>
                  <a:pt x="1270826" y="49625"/>
                  <a:pt x="1293876" y="98774"/>
                </a:cubicBezTo>
                <a:lnTo>
                  <a:pt x="1534287" y="611029"/>
                </a:lnTo>
                <a:lnTo>
                  <a:pt x="1772888" y="99060"/>
                </a:lnTo>
                <a:cubicBezTo>
                  <a:pt x="1795843" y="49720"/>
                  <a:pt x="1845374" y="18193"/>
                  <a:pt x="1899761" y="18193"/>
                </a:cubicBezTo>
                <a:lnTo>
                  <a:pt x="2019491" y="18193"/>
                </a:lnTo>
                <a:lnTo>
                  <a:pt x="1582198" y="932593"/>
                </a:lnTo>
                <a:lnTo>
                  <a:pt x="1485710" y="932593"/>
                </a:lnTo>
                <a:close/>
                <a:moveTo>
                  <a:pt x="411099" y="516160"/>
                </a:moveTo>
                <a:cubicBezTo>
                  <a:pt x="482632" y="529781"/>
                  <a:pt x="552069" y="552545"/>
                  <a:pt x="617506" y="583597"/>
                </a:cubicBezTo>
                <a:lnTo>
                  <a:pt x="498443" y="332423"/>
                </a:lnTo>
                <a:lnTo>
                  <a:pt x="411099" y="516160"/>
                </a:lnTo>
                <a:close/>
                <a:moveTo>
                  <a:pt x="997268" y="932688"/>
                </a:moveTo>
                <a:lnTo>
                  <a:pt x="786575" y="932688"/>
                </a:lnTo>
                <a:cubicBezTo>
                  <a:pt x="652748" y="752380"/>
                  <a:pt x="503873" y="690277"/>
                  <a:pt x="336328" y="669703"/>
                </a:cubicBezTo>
                <a:lnTo>
                  <a:pt x="241935" y="852392"/>
                </a:lnTo>
                <a:cubicBezTo>
                  <a:pt x="209836" y="905828"/>
                  <a:pt x="162973" y="932688"/>
                  <a:pt x="108680" y="932688"/>
                </a:cubicBezTo>
                <a:lnTo>
                  <a:pt x="0" y="932688"/>
                </a:lnTo>
                <a:lnTo>
                  <a:pt x="448913" y="18193"/>
                </a:lnTo>
                <a:lnTo>
                  <a:pt x="547116" y="18193"/>
                </a:lnTo>
                <a:lnTo>
                  <a:pt x="997268" y="932688"/>
                </a:lnTo>
                <a:close/>
                <a:moveTo>
                  <a:pt x="4225385" y="18193"/>
                </a:moveTo>
                <a:cubicBezTo>
                  <a:pt x="4172236" y="18193"/>
                  <a:pt x="4129088" y="61341"/>
                  <a:pt x="4129183" y="114491"/>
                </a:cubicBezTo>
                <a:lnTo>
                  <a:pt x="4129754" y="596837"/>
                </a:lnTo>
                <a:lnTo>
                  <a:pt x="3652171" y="18288"/>
                </a:lnTo>
                <a:lnTo>
                  <a:pt x="3510534" y="18288"/>
                </a:lnTo>
                <a:lnTo>
                  <a:pt x="3510534" y="18288"/>
                </a:lnTo>
                <a:lnTo>
                  <a:pt x="3510534" y="932688"/>
                </a:lnTo>
                <a:lnTo>
                  <a:pt x="3597974" y="932688"/>
                </a:lnTo>
                <a:cubicBezTo>
                  <a:pt x="3651123" y="932688"/>
                  <a:pt x="3694271" y="889540"/>
                  <a:pt x="3694176" y="836390"/>
                </a:cubicBezTo>
                <a:lnTo>
                  <a:pt x="3693700" y="354997"/>
                </a:lnTo>
                <a:lnTo>
                  <a:pt x="4085178" y="830961"/>
                </a:lnTo>
                <a:cubicBezTo>
                  <a:pt x="4085178" y="830961"/>
                  <a:pt x="4161758" y="932688"/>
                  <a:pt x="4273677" y="932688"/>
                </a:cubicBezTo>
                <a:lnTo>
                  <a:pt x="4312825" y="932688"/>
                </a:lnTo>
                <a:lnTo>
                  <a:pt x="4312825" y="932688"/>
                </a:lnTo>
                <a:lnTo>
                  <a:pt x="4312825" y="18288"/>
                </a:lnTo>
                <a:lnTo>
                  <a:pt x="4225385" y="18288"/>
                </a:lnTo>
                <a:close/>
                <a:moveTo>
                  <a:pt x="3176969" y="477679"/>
                </a:moveTo>
                <a:cubicBezTo>
                  <a:pt x="3176969" y="607505"/>
                  <a:pt x="3125915" y="727996"/>
                  <a:pt x="3033236" y="816769"/>
                </a:cubicBezTo>
                <a:cubicBezTo>
                  <a:pt x="2941891" y="906494"/>
                  <a:pt x="2819876" y="956120"/>
                  <a:pt x="2690146" y="956120"/>
                </a:cubicBezTo>
                <a:cubicBezTo>
                  <a:pt x="2558320" y="956120"/>
                  <a:pt x="2439448" y="907828"/>
                  <a:pt x="2346198" y="816388"/>
                </a:cubicBezTo>
                <a:cubicBezTo>
                  <a:pt x="2254853" y="726186"/>
                  <a:pt x="2204561" y="605981"/>
                  <a:pt x="2204561" y="477679"/>
                </a:cubicBezTo>
                <a:cubicBezTo>
                  <a:pt x="2204561" y="347567"/>
                  <a:pt x="2254853" y="226505"/>
                  <a:pt x="2346198" y="136589"/>
                </a:cubicBezTo>
                <a:cubicBezTo>
                  <a:pt x="2437162" y="47244"/>
                  <a:pt x="2556129" y="0"/>
                  <a:pt x="2690051" y="0"/>
                </a:cubicBezTo>
                <a:cubicBezTo>
                  <a:pt x="2824734" y="0"/>
                  <a:pt x="2943606" y="47244"/>
                  <a:pt x="3033903" y="136684"/>
                </a:cubicBezTo>
                <a:cubicBezTo>
                  <a:pt x="3126105" y="226600"/>
                  <a:pt x="3176969" y="347758"/>
                  <a:pt x="3176969" y="477679"/>
                </a:cubicBezTo>
                <a:close/>
                <a:moveTo>
                  <a:pt x="2990564" y="477679"/>
                </a:moveTo>
                <a:cubicBezTo>
                  <a:pt x="2990564" y="312039"/>
                  <a:pt x="2855786" y="177356"/>
                  <a:pt x="2690146" y="177356"/>
                </a:cubicBezTo>
                <a:cubicBezTo>
                  <a:pt x="2524697" y="177356"/>
                  <a:pt x="2390108" y="312134"/>
                  <a:pt x="2390108" y="477679"/>
                </a:cubicBezTo>
                <a:cubicBezTo>
                  <a:pt x="2390108" y="643128"/>
                  <a:pt x="2524697" y="777621"/>
                  <a:pt x="2690146" y="777621"/>
                </a:cubicBezTo>
                <a:cubicBezTo>
                  <a:pt x="2855786" y="777716"/>
                  <a:pt x="2990564" y="643128"/>
                  <a:pt x="2990564" y="4776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64383" tIns="32183" rIns="64383" bIns="32183" anchor="ctr" anchorCtr="0">
            <a:noAutofit/>
          </a:bodyPr>
          <a:lstStyle/>
          <a:p>
            <a:endParaRPr sz="1268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0574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636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FDD0516-865D-45D4-AF6E-101C1FFCFFC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9849" y="208775"/>
            <a:ext cx="863824" cy="191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908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865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47;p1">
            <a:extLst>
              <a:ext uri="{FF2B5EF4-FFF2-40B4-BE49-F238E27FC236}">
                <a16:creationId xmlns:a16="http://schemas.microsoft.com/office/drawing/2014/main" id="{61272884-431B-486C-9CFC-074F62046A8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F1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51">
              <a:solidFill>
                <a:prstClr val="white"/>
              </a:solidFill>
              <a:sym typeface="Calibri"/>
            </a:endParaRPr>
          </a:p>
        </p:txBody>
      </p:sp>
      <p:pic>
        <p:nvPicPr>
          <p:cNvPr id="10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FDD0516-865D-45D4-AF6E-101C1FFCFF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9849" y="208775"/>
            <a:ext cx="863824" cy="191716"/>
          </a:xfrm>
          <a:prstGeom prst="rect">
            <a:avLst/>
          </a:prstGeom>
        </p:spPr>
      </p:pic>
      <p:sp>
        <p:nvSpPr>
          <p:cNvPr id="8" name="Espaço Reservado para Imagem 7">
            <a:extLst>
              <a:ext uri="{FF2B5EF4-FFF2-40B4-BE49-F238E27FC236}">
                <a16:creationId xmlns:a16="http://schemas.microsoft.com/office/drawing/2014/main" id="{B15FF89D-8E3D-4465-95FE-AD6EA3FCC02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flipH="1">
            <a:off x="0" y="1193800"/>
            <a:ext cx="12192000" cy="5664200"/>
          </a:xfrm>
          <a:prstGeom prst="round1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96946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47;p1">
            <a:extLst>
              <a:ext uri="{FF2B5EF4-FFF2-40B4-BE49-F238E27FC236}">
                <a16:creationId xmlns:a16="http://schemas.microsoft.com/office/drawing/2014/main" id="{61272884-431B-486C-9CFC-074F62046A8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F1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51">
              <a:solidFill>
                <a:prstClr val="white"/>
              </a:solidFill>
              <a:sym typeface="Calibri"/>
            </a:endParaRPr>
          </a:p>
        </p:txBody>
      </p:sp>
      <p:pic>
        <p:nvPicPr>
          <p:cNvPr id="10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FDD0516-865D-45D4-AF6E-101C1FFCFF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9849" y="208775"/>
            <a:ext cx="863824" cy="191716"/>
          </a:xfrm>
          <a:prstGeom prst="rect">
            <a:avLst/>
          </a:prstGeom>
        </p:spPr>
      </p:pic>
      <p:sp>
        <p:nvSpPr>
          <p:cNvPr id="8" name="Espaço Reservado para Imagem 7">
            <a:extLst>
              <a:ext uri="{FF2B5EF4-FFF2-40B4-BE49-F238E27FC236}">
                <a16:creationId xmlns:a16="http://schemas.microsoft.com/office/drawing/2014/main" id="{B15FF89D-8E3D-4465-95FE-AD6EA3FCC02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flipH="1">
            <a:off x="7658099" y="1098549"/>
            <a:ext cx="4533900" cy="5759451"/>
          </a:xfrm>
          <a:prstGeom prst="round1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919528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47;p1">
            <a:extLst>
              <a:ext uri="{FF2B5EF4-FFF2-40B4-BE49-F238E27FC236}">
                <a16:creationId xmlns:a16="http://schemas.microsoft.com/office/drawing/2014/main" id="{61272884-431B-486C-9CFC-074F62046A8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F1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51">
              <a:solidFill>
                <a:prstClr val="white"/>
              </a:solidFill>
              <a:sym typeface="Calibri"/>
            </a:endParaRPr>
          </a:p>
        </p:txBody>
      </p:sp>
      <p:pic>
        <p:nvPicPr>
          <p:cNvPr id="10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FDD0516-865D-45D4-AF6E-101C1FFCFF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9849" y="208775"/>
            <a:ext cx="863824" cy="191716"/>
          </a:xfrm>
          <a:prstGeom prst="rect">
            <a:avLst/>
          </a:prstGeom>
        </p:spPr>
      </p:pic>
      <p:sp>
        <p:nvSpPr>
          <p:cNvPr id="8" name="Espaço Reservado para Imagem 7">
            <a:extLst>
              <a:ext uri="{FF2B5EF4-FFF2-40B4-BE49-F238E27FC236}">
                <a16:creationId xmlns:a16="http://schemas.microsoft.com/office/drawing/2014/main" id="{B15FF89D-8E3D-4465-95FE-AD6EA3FCC02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117600"/>
            <a:ext cx="3200400" cy="5740400"/>
          </a:xfrm>
          <a:prstGeom prst="round1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21179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47;p1">
            <a:extLst>
              <a:ext uri="{FF2B5EF4-FFF2-40B4-BE49-F238E27FC236}">
                <a16:creationId xmlns:a16="http://schemas.microsoft.com/office/drawing/2014/main" id="{61272884-431B-486C-9CFC-074F62046A8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F1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51">
              <a:solidFill>
                <a:prstClr val="white"/>
              </a:solidFill>
              <a:sym typeface="Calibri"/>
            </a:endParaRPr>
          </a:p>
        </p:txBody>
      </p:sp>
      <p:pic>
        <p:nvPicPr>
          <p:cNvPr id="10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FDD0516-865D-45D4-AF6E-101C1FFCFF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9849" y="208775"/>
            <a:ext cx="863824" cy="191716"/>
          </a:xfrm>
          <a:prstGeom prst="rect">
            <a:avLst/>
          </a:prstGeom>
        </p:spPr>
      </p:pic>
      <p:sp>
        <p:nvSpPr>
          <p:cNvPr id="8" name="Espaço Reservado para Imagem 7">
            <a:extLst>
              <a:ext uri="{FF2B5EF4-FFF2-40B4-BE49-F238E27FC236}">
                <a16:creationId xmlns:a16="http://schemas.microsoft.com/office/drawing/2014/main" id="{B15FF89D-8E3D-4465-95FE-AD6EA3FCC02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" y="2336800"/>
            <a:ext cx="3949700" cy="4521200"/>
          </a:xfrm>
          <a:prstGeom prst="round1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Imagem 7">
            <a:extLst>
              <a:ext uri="{FF2B5EF4-FFF2-40B4-BE49-F238E27FC236}">
                <a16:creationId xmlns:a16="http://schemas.microsoft.com/office/drawing/2014/main" id="{A1D92A68-F031-4742-8491-8067D7CD87A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175002" y="2336800"/>
            <a:ext cx="4889497" cy="4521200"/>
          </a:xfrm>
          <a:prstGeom prst="round1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Imagem 7">
            <a:extLst>
              <a:ext uri="{FF2B5EF4-FFF2-40B4-BE49-F238E27FC236}">
                <a16:creationId xmlns:a16="http://schemas.microsoft.com/office/drawing/2014/main" id="{743C4E86-1DD1-4D1D-863D-285E3F40B1E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239002" y="2336800"/>
            <a:ext cx="4952999" cy="4521200"/>
          </a:xfrm>
          <a:prstGeom prst="round1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4327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2;p52">
            <a:extLst>
              <a:ext uri="{FF2B5EF4-FFF2-40B4-BE49-F238E27FC236}">
                <a16:creationId xmlns:a16="http://schemas.microsoft.com/office/drawing/2014/main" id="{CD136973-4AD0-4EC0-88E7-BDC2795E97FF}"/>
              </a:ext>
            </a:extLst>
          </p:cNvPr>
          <p:cNvPicPr preferRelativeResize="0"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01;p4">
            <a:extLst>
              <a:ext uri="{FF2B5EF4-FFF2-40B4-BE49-F238E27FC236}">
                <a16:creationId xmlns:a16="http://schemas.microsoft.com/office/drawing/2014/main" id="{CDFE50E2-2DDE-4E6D-829D-647B90978503}"/>
              </a:ext>
            </a:extLst>
          </p:cNvPr>
          <p:cNvSpPr/>
          <p:nvPr userDrawn="1"/>
        </p:nvSpPr>
        <p:spPr>
          <a:xfrm>
            <a:off x="11118889" y="208775"/>
            <a:ext cx="864784" cy="191716"/>
          </a:xfrm>
          <a:custGeom>
            <a:avLst/>
            <a:gdLst/>
            <a:ahLst/>
            <a:cxnLst/>
            <a:rect l="l" t="t" r="r" b="b"/>
            <a:pathLst>
              <a:path w="4312824" h="956119" extrusionOk="0">
                <a:moveTo>
                  <a:pt x="1485710" y="932688"/>
                </a:moveTo>
                <a:lnTo>
                  <a:pt x="1048322" y="18288"/>
                </a:lnTo>
                <a:lnTo>
                  <a:pt x="1167194" y="18288"/>
                </a:lnTo>
                <a:cubicBezTo>
                  <a:pt x="1221486" y="18288"/>
                  <a:pt x="1270826" y="49625"/>
                  <a:pt x="1293876" y="98774"/>
                </a:cubicBezTo>
                <a:lnTo>
                  <a:pt x="1534287" y="611029"/>
                </a:lnTo>
                <a:lnTo>
                  <a:pt x="1772888" y="99060"/>
                </a:lnTo>
                <a:cubicBezTo>
                  <a:pt x="1795843" y="49720"/>
                  <a:pt x="1845374" y="18193"/>
                  <a:pt x="1899761" y="18193"/>
                </a:cubicBezTo>
                <a:lnTo>
                  <a:pt x="2019491" y="18193"/>
                </a:lnTo>
                <a:lnTo>
                  <a:pt x="1582198" y="932593"/>
                </a:lnTo>
                <a:lnTo>
                  <a:pt x="1485710" y="932593"/>
                </a:lnTo>
                <a:close/>
                <a:moveTo>
                  <a:pt x="411099" y="516160"/>
                </a:moveTo>
                <a:cubicBezTo>
                  <a:pt x="482632" y="529781"/>
                  <a:pt x="552069" y="552545"/>
                  <a:pt x="617506" y="583597"/>
                </a:cubicBezTo>
                <a:lnTo>
                  <a:pt x="498443" y="332423"/>
                </a:lnTo>
                <a:lnTo>
                  <a:pt x="411099" y="516160"/>
                </a:lnTo>
                <a:close/>
                <a:moveTo>
                  <a:pt x="997268" y="932688"/>
                </a:moveTo>
                <a:lnTo>
                  <a:pt x="786575" y="932688"/>
                </a:lnTo>
                <a:cubicBezTo>
                  <a:pt x="652748" y="752380"/>
                  <a:pt x="503873" y="690277"/>
                  <a:pt x="336328" y="669703"/>
                </a:cubicBezTo>
                <a:lnTo>
                  <a:pt x="241935" y="852392"/>
                </a:lnTo>
                <a:cubicBezTo>
                  <a:pt x="209836" y="905828"/>
                  <a:pt x="162973" y="932688"/>
                  <a:pt x="108680" y="932688"/>
                </a:cubicBezTo>
                <a:lnTo>
                  <a:pt x="0" y="932688"/>
                </a:lnTo>
                <a:lnTo>
                  <a:pt x="448913" y="18193"/>
                </a:lnTo>
                <a:lnTo>
                  <a:pt x="547116" y="18193"/>
                </a:lnTo>
                <a:lnTo>
                  <a:pt x="997268" y="932688"/>
                </a:lnTo>
                <a:close/>
                <a:moveTo>
                  <a:pt x="4225385" y="18193"/>
                </a:moveTo>
                <a:cubicBezTo>
                  <a:pt x="4172236" y="18193"/>
                  <a:pt x="4129088" y="61341"/>
                  <a:pt x="4129183" y="114491"/>
                </a:cubicBezTo>
                <a:lnTo>
                  <a:pt x="4129754" y="596837"/>
                </a:lnTo>
                <a:lnTo>
                  <a:pt x="3652171" y="18288"/>
                </a:lnTo>
                <a:lnTo>
                  <a:pt x="3510534" y="18288"/>
                </a:lnTo>
                <a:lnTo>
                  <a:pt x="3510534" y="18288"/>
                </a:lnTo>
                <a:lnTo>
                  <a:pt x="3510534" y="932688"/>
                </a:lnTo>
                <a:lnTo>
                  <a:pt x="3597974" y="932688"/>
                </a:lnTo>
                <a:cubicBezTo>
                  <a:pt x="3651123" y="932688"/>
                  <a:pt x="3694271" y="889540"/>
                  <a:pt x="3694176" y="836390"/>
                </a:cubicBezTo>
                <a:lnTo>
                  <a:pt x="3693700" y="354997"/>
                </a:lnTo>
                <a:lnTo>
                  <a:pt x="4085178" y="830961"/>
                </a:lnTo>
                <a:cubicBezTo>
                  <a:pt x="4085178" y="830961"/>
                  <a:pt x="4161758" y="932688"/>
                  <a:pt x="4273677" y="932688"/>
                </a:cubicBezTo>
                <a:lnTo>
                  <a:pt x="4312825" y="932688"/>
                </a:lnTo>
                <a:lnTo>
                  <a:pt x="4312825" y="932688"/>
                </a:lnTo>
                <a:lnTo>
                  <a:pt x="4312825" y="18288"/>
                </a:lnTo>
                <a:lnTo>
                  <a:pt x="4225385" y="18288"/>
                </a:lnTo>
                <a:close/>
                <a:moveTo>
                  <a:pt x="3176969" y="477679"/>
                </a:moveTo>
                <a:cubicBezTo>
                  <a:pt x="3176969" y="607505"/>
                  <a:pt x="3125915" y="727996"/>
                  <a:pt x="3033236" y="816769"/>
                </a:cubicBezTo>
                <a:cubicBezTo>
                  <a:pt x="2941891" y="906494"/>
                  <a:pt x="2819876" y="956120"/>
                  <a:pt x="2690146" y="956120"/>
                </a:cubicBezTo>
                <a:cubicBezTo>
                  <a:pt x="2558320" y="956120"/>
                  <a:pt x="2439448" y="907828"/>
                  <a:pt x="2346198" y="816388"/>
                </a:cubicBezTo>
                <a:cubicBezTo>
                  <a:pt x="2254853" y="726186"/>
                  <a:pt x="2204561" y="605981"/>
                  <a:pt x="2204561" y="477679"/>
                </a:cubicBezTo>
                <a:cubicBezTo>
                  <a:pt x="2204561" y="347567"/>
                  <a:pt x="2254853" y="226505"/>
                  <a:pt x="2346198" y="136589"/>
                </a:cubicBezTo>
                <a:cubicBezTo>
                  <a:pt x="2437162" y="47244"/>
                  <a:pt x="2556129" y="0"/>
                  <a:pt x="2690051" y="0"/>
                </a:cubicBezTo>
                <a:cubicBezTo>
                  <a:pt x="2824734" y="0"/>
                  <a:pt x="2943606" y="47244"/>
                  <a:pt x="3033903" y="136684"/>
                </a:cubicBezTo>
                <a:cubicBezTo>
                  <a:pt x="3126105" y="226600"/>
                  <a:pt x="3176969" y="347758"/>
                  <a:pt x="3176969" y="477679"/>
                </a:cubicBezTo>
                <a:close/>
                <a:moveTo>
                  <a:pt x="2990564" y="477679"/>
                </a:moveTo>
                <a:cubicBezTo>
                  <a:pt x="2990564" y="312039"/>
                  <a:pt x="2855786" y="177356"/>
                  <a:pt x="2690146" y="177356"/>
                </a:cubicBezTo>
                <a:cubicBezTo>
                  <a:pt x="2524697" y="177356"/>
                  <a:pt x="2390108" y="312134"/>
                  <a:pt x="2390108" y="477679"/>
                </a:cubicBezTo>
                <a:cubicBezTo>
                  <a:pt x="2390108" y="643128"/>
                  <a:pt x="2524697" y="777621"/>
                  <a:pt x="2690146" y="777621"/>
                </a:cubicBezTo>
                <a:cubicBezTo>
                  <a:pt x="2855786" y="777716"/>
                  <a:pt x="2990564" y="643128"/>
                  <a:pt x="2990564" y="4776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64383" tIns="32183" rIns="64383" bIns="32183" anchor="ctr" anchorCtr="0">
            <a:noAutofit/>
          </a:bodyPr>
          <a:lstStyle/>
          <a:p>
            <a:endParaRPr sz="1268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777565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47;p1">
            <a:extLst>
              <a:ext uri="{FF2B5EF4-FFF2-40B4-BE49-F238E27FC236}">
                <a16:creationId xmlns:a16="http://schemas.microsoft.com/office/drawing/2014/main" id="{D2A7B3C8-35E7-4E0D-BCE9-8084E39C15F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F1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51">
              <a:solidFill>
                <a:prstClr val="white"/>
              </a:solidFill>
              <a:sym typeface="Calibri"/>
            </a:endParaRPr>
          </a:p>
        </p:txBody>
      </p:sp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9217430-BFDF-43D2-B0D4-37631ADE12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9849" y="208775"/>
            <a:ext cx="863824" cy="191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3381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47;p1">
            <a:extLst>
              <a:ext uri="{FF2B5EF4-FFF2-40B4-BE49-F238E27FC236}">
                <a16:creationId xmlns:a16="http://schemas.microsoft.com/office/drawing/2014/main" id="{61272884-431B-486C-9CFC-074F62046A8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F1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51">
              <a:solidFill>
                <a:prstClr val="white"/>
              </a:solidFill>
              <a:sym typeface="Calibri"/>
            </a:endParaRPr>
          </a:p>
        </p:txBody>
      </p:sp>
      <p:pic>
        <p:nvPicPr>
          <p:cNvPr id="10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FDD0516-865D-45D4-AF6E-101C1FFCFF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9849" y="208775"/>
            <a:ext cx="863824" cy="191716"/>
          </a:xfrm>
          <a:prstGeom prst="rect">
            <a:avLst/>
          </a:prstGeom>
        </p:spPr>
      </p:pic>
      <p:sp>
        <p:nvSpPr>
          <p:cNvPr id="8" name="Espaço Reservado para Imagem 7">
            <a:extLst>
              <a:ext uri="{FF2B5EF4-FFF2-40B4-BE49-F238E27FC236}">
                <a16:creationId xmlns:a16="http://schemas.microsoft.com/office/drawing/2014/main" id="{B15FF89D-8E3D-4465-95FE-AD6EA3FCC02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flipH="1">
            <a:off x="0" y="1193800"/>
            <a:ext cx="12192000" cy="5664200"/>
          </a:xfrm>
          <a:prstGeom prst="round1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47706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47;p1">
            <a:extLst>
              <a:ext uri="{FF2B5EF4-FFF2-40B4-BE49-F238E27FC236}">
                <a16:creationId xmlns:a16="http://schemas.microsoft.com/office/drawing/2014/main" id="{61272884-431B-486C-9CFC-074F62046A8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F1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51">
              <a:solidFill>
                <a:prstClr val="white"/>
              </a:solidFill>
              <a:sym typeface="Calibri"/>
            </a:endParaRPr>
          </a:p>
        </p:txBody>
      </p:sp>
      <p:pic>
        <p:nvPicPr>
          <p:cNvPr id="10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FDD0516-865D-45D4-AF6E-101C1FFCFF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9849" y="208775"/>
            <a:ext cx="863824" cy="191716"/>
          </a:xfrm>
          <a:prstGeom prst="rect">
            <a:avLst/>
          </a:prstGeom>
        </p:spPr>
      </p:pic>
      <p:sp>
        <p:nvSpPr>
          <p:cNvPr id="8" name="Espaço Reservado para Imagem 7">
            <a:extLst>
              <a:ext uri="{FF2B5EF4-FFF2-40B4-BE49-F238E27FC236}">
                <a16:creationId xmlns:a16="http://schemas.microsoft.com/office/drawing/2014/main" id="{B15FF89D-8E3D-4465-95FE-AD6EA3FCC02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flipH="1">
            <a:off x="7658099" y="1098549"/>
            <a:ext cx="4533900" cy="5759451"/>
          </a:xfrm>
          <a:prstGeom prst="round1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431263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47;p1">
            <a:extLst>
              <a:ext uri="{FF2B5EF4-FFF2-40B4-BE49-F238E27FC236}">
                <a16:creationId xmlns:a16="http://schemas.microsoft.com/office/drawing/2014/main" id="{61272884-431B-486C-9CFC-074F62046A8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F1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51">
              <a:solidFill>
                <a:prstClr val="white"/>
              </a:solidFill>
              <a:sym typeface="Calibri"/>
            </a:endParaRPr>
          </a:p>
        </p:txBody>
      </p:sp>
      <p:pic>
        <p:nvPicPr>
          <p:cNvPr id="10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FDD0516-865D-45D4-AF6E-101C1FFCFF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9849" y="208775"/>
            <a:ext cx="863824" cy="191716"/>
          </a:xfrm>
          <a:prstGeom prst="rect">
            <a:avLst/>
          </a:prstGeom>
        </p:spPr>
      </p:pic>
      <p:sp>
        <p:nvSpPr>
          <p:cNvPr id="8" name="Espaço Reservado para Imagem 7">
            <a:extLst>
              <a:ext uri="{FF2B5EF4-FFF2-40B4-BE49-F238E27FC236}">
                <a16:creationId xmlns:a16="http://schemas.microsoft.com/office/drawing/2014/main" id="{B15FF89D-8E3D-4465-95FE-AD6EA3FCC02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117600"/>
            <a:ext cx="3200400" cy="5740400"/>
          </a:xfrm>
          <a:prstGeom prst="round1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46117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47;p1">
            <a:extLst>
              <a:ext uri="{FF2B5EF4-FFF2-40B4-BE49-F238E27FC236}">
                <a16:creationId xmlns:a16="http://schemas.microsoft.com/office/drawing/2014/main" id="{61272884-431B-486C-9CFC-074F62046A8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F1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51">
              <a:solidFill>
                <a:prstClr val="white"/>
              </a:solidFill>
              <a:sym typeface="Calibri"/>
            </a:endParaRPr>
          </a:p>
        </p:txBody>
      </p:sp>
      <p:pic>
        <p:nvPicPr>
          <p:cNvPr id="10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FDD0516-865D-45D4-AF6E-101C1FFCFF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9849" y="208775"/>
            <a:ext cx="863824" cy="191716"/>
          </a:xfrm>
          <a:prstGeom prst="rect">
            <a:avLst/>
          </a:prstGeom>
        </p:spPr>
      </p:pic>
      <p:sp>
        <p:nvSpPr>
          <p:cNvPr id="8" name="Espaço Reservado para Imagem 7">
            <a:extLst>
              <a:ext uri="{FF2B5EF4-FFF2-40B4-BE49-F238E27FC236}">
                <a16:creationId xmlns:a16="http://schemas.microsoft.com/office/drawing/2014/main" id="{B15FF89D-8E3D-4465-95FE-AD6EA3FCC02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2336800"/>
            <a:ext cx="3949700" cy="4521200"/>
          </a:xfrm>
          <a:prstGeom prst="round1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Imagem 7">
            <a:extLst>
              <a:ext uri="{FF2B5EF4-FFF2-40B4-BE49-F238E27FC236}">
                <a16:creationId xmlns:a16="http://schemas.microsoft.com/office/drawing/2014/main" id="{A1D92A68-F031-4742-8491-8067D7CD87A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175001" y="2336800"/>
            <a:ext cx="4889497" cy="4521200"/>
          </a:xfrm>
          <a:prstGeom prst="round1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Imagem 7">
            <a:extLst>
              <a:ext uri="{FF2B5EF4-FFF2-40B4-BE49-F238E27FC236}">
                <a16:creationId xmlns:a16="http://schemas.microsoft.com/office/drawing/2014/main" id="{743C4E86-1DD1-4D1D-863D-285E3F40B1E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239001" y="2336800"/>
            <a:ext cx="4952999" cy="4521200"/>
          </a:xfrm>
          <a:prstGeom prst="round1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77548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2;p52">
            <a:extLst>
              <a:ext uri="{FF2B5EF4-FFF2-40B4-BE49-F238E27FC236}">
                <a16:creationId xmlns:a16="http://schemas.microsoft.com/office/drawing/2014/main" id="{CD136973-4AD0-4EC0-88E7-BDC2795E97FF}"/>
              </a:ext>
            </a:extLst>
          </p:cNvPr>
          <p:cNvPicPr preferRelativeResize="0"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01;p4">
            <a:extLst>
              <a:ext uri="{FF2B5EF4-FFF2-40B4-BE49-F238E27FC236}">
                <a16:creationId xmlns:a16="http://schemas.microsoft.com/office/drawing/2014/main" id="{CDFE50E2-2DDE-4E6D-829D-647B90978503}"/>
              </a:ext>
            </a:extLst>
          </p:cNvPr>
          <p:cNvSpPr/>
          <p:nvPr userDrawn="1"/>
        </p:nvSpPr>
        <p:spPr>
          <a:xfrm>
            <a:off x="11118889" y="208775"/>
            <a:ext cx="864784" cy="191716"/>
          </a:xfrm>
          <a:custGeom>
            <a:avLst/>
            <a:gdLst/>
            <a:ahLst/>
            <a:cxnLst/>
            <a:rect l="l" t="t" r="r" b="b"/>
            <a:pathLst>
              <a:path w="4312824" h="956119" extrusionOk="0">
                <a:moveTo>
                  <a:pt x="1485710" y="932688"/>
                </a:moveTo>
                <a:lnTo>
                  <a:pt x="1048322" y="18288"/>
                </a:lnTo>
                <a:lnTo>
                  <a:pt x="1167194" y="18288"/>
                </a:lnTo>
                <a:cubicBezTo>
                  <a:pt x="1221486" y="18288"/>
                  <a:pt x="1270826" y="49625"/>
                  <a:pt x="1293876" y="98774"/>
                </a:cubicBezTo>
                <a:lnTo>
                  <a:pt x="1534287" y="611029"/>
                </a:lnTo>
                <a:lnTo>
                  <a:pt x="1772888" y="99060"/>
                </a:lnTo>
                <a:cubicBezTo>
                  <a:pt x="1795843" y="49720"/>
                  <a:pt x="1845374" y="18193"/>
                  <a:pt x="1899761" y="18193"/>
                </a:cubicBezTo>
                <a:lnTo>
                  <a:pt x="2019491" y="18193"/>
                </a:lnTo>
                <a:lnTo>
                  <a:pt x="1582198" y="932593"/>
                </a:lnTo>
                <a:lnTo>
                  <a:pt x="1485710" y="932593"/>
                </a:lnTo>
                <a:close/>
                <a:moveTo>
                  <a:pt x="411099" y="516160"/>
                </a:moveTo>
                <a:cubicBezTo>
                  <a:pt x="482632" y="529781"/>
                  <a:pt x="552069" y="552545"/>
                  <a:pt x="617506" y="583597"/>
                </a:cubicBezTo>
                <a:lnTo>
                  <a:pt x="498443" y="332423"/>
                </a:lnTo>
                <a:lnTo>
                  <a:pt x="411099" y="516160"/>
                </a:lnTo>
                <a:close/>
                <a:moveTo>
                  <a:pt x="997268" y="932688"/>
                </a:moveTo>
                <a:lnTo>
                  <a:pt x="786575" y="932688"/>
                </a:lnTo>
                <a:cubicBezTo>
                  <a:pt x="652748" y="752380"/>
                  <a:pt x="503873" y="690277"/>
                  <a:pt x="336328" y="669703"/>
                </a:cubicBezTo>
                <a:lnTo>
                  <a:pt x="241935" y="852392"/>
                </a:lnTo>
                <a:cubicBezTo>
                  <a:pt x="209836" y="905828"/>
                  <a:pt x="162973" y="932688"/>
                  <a:pt x="108680" y="932688"/>
                </a:cubicBezTo>
                <a:lnTo>
                  <a:pt x="0" y="932688"/>
                </a:lnTo>
                <a:lnTo>
                  <a:pt x="448913" y="18193"/>
                </a:lnTo>
                <a:lnTo>
                  <a:pt x="547116" y="18193"/>
                </a:lnTo>
                <a:lnTo>
                  <a:pt x="997268" y="932688"/>
                </a:lnTo>
                <a:close/>
                <a:moveTo>
                  <a:pt x="4225385" y="18193"/>
                </a:moveTo>
                <a:cubicBezTo>
                  <a:pt x="4172236" y="18193"/>
                  <a:pt x="4129088" y="61341"/>
                  <a:pt x="4129183" y="114491"/>
                </a:cubicBezTo>
                <a:lnTo>
                  <a:pt x="4129754" y="596837"/>
                </a:lnTo>
                <a:lnTo>
                  <a:pt x="3652171" y="18288"/>
                </a:lnTo>
                <a:lnTo>
                  <a:pt x="3510534" y="18288"/>
                </a:lnTo>
                <a:lnTo>
                  <a:pt x="3510534" y="18288"/>
                </a:lnTo>
                <a:lnTo>
                  <a:pt x="3510534" y="932688"/>
                </a:lnTo>
                <a:lnTo>
                  <a:pt x="3597974" y="932688"/>
                </a:lnTo>
                <a:cubicBezTo>
                  <a:pt x="3651123" y="932688"/>
                  <a:pt x="3694271" y="889540"/>
                  <a:pt x="3694176" y="836390"/>
                </a:cubicBezTo>
                <a:lnTo>
                  <a:pt x="3693700" y="354997"/>
                </a:lnTo>
                <a:lnTo>
                  <a:pt x="4085178" y="830961"/>
                </a:lnTo>
                <a:cubicBezTo>
                  <a:pt x="4085178" y="830961"/>
                  <a:pt x="4161758" y="932688"/>
                  <a:pt x="4273677" y="932688"/>
                </a:cubicBezTo>
                <a:lnTo>
                  <a:pt x="4312825" y="932688"/>
                </a:lnTo>
                <a:lnTo>
                  <a:pt x="4312825" y="932688"/>
                </a:lnTo>
                <a:lnTo>
                  <a:pt x="4312825" y="18288"/>
                </a:lnTo>
                <a:lnTo>
                  <a:pt x="4225385" y="18288"/>
                </a:lnTo>
                <a:close/>
                <a:moveTo>
                  <a:pt x="3176969" y="477679"/>
                </a:moveTo>
                <a:cubicBezTo>
                  <a:pt x="3176969" y="607505"/>
                  <a:pt x="3125915" y="727996"/>
                  <a:pt x="3033236" y="816769"/>
                </a:cubicBezTo>
                <a:cubicBezTo>
                  <a:pt x="2941891" y="906494"/>
                  <a:pt x="2819876" y="956120"/>
                  <a:pt x="2690146" y="956120"/>
                </a:cubicBezTo>
                <a:cubicBezTo>
                  <a:pt x="2558320" y="956120"/>
                  <a:pt x="2439448" y="907828"/>
                  <a:pt x="2346198" y="816388"/>
                </a:cubicBezTo>
                <a:cubicBezTo>
                  <a:pt x="2254853" y="726186"/>
                  <a:pt x="2204561" y="605981"/>
                  <a:pt x="2204561" y="477679"/>
                </a:cubicBezTo>
                <a:cubicBezTo>
                  <a:pt x="2204561" y="347567"/>
                  <a:pt x="2254853" y="226505"/>
                  <a:pt x="2346198" y="136589"/>
                </a:cubicBezTo>
                <a:cubicBezTo>
                  <a:pt x="2437162" y="47244"/>
                  <a:pt x="2556129" y="0"/>
                  <a:pt x="2690051" y="0"/>
                </a:cubicBezTo>
                <a:cubicBezTo>
                  <a:pt x="2824734" y="0"/>
                  <a:pt x="2943606" y="47244"/>
                  <a:pt x="3033903" y="136684"/>
                </a:cubicBezTo>
                <a:cubicBezTo>
                  <a:pt x="3126105" y="226600"/>
                  <a:pt x="3176969" y="347758"/>
                  <a:pt x="3176969" y="477679"/>
                </a:cubicBezTo>
                <a:close/>
                <a:moveTo>
                  <a:pt x="2990564" y="477679"/>
                </a:moveTo>
                <a:cubicBezTo>
                  <a:pt x="2990564" y="312039"/>
                  <a:pt x="2855786" y="177356"/>
                  <a:pt x="2690146" y="177356"/>
                </a:cubicBezTo>
                <a:cubicBezTo>
                  <a:pt x="2524697" y="177356"/>
                  <a:pt x="2390108" y="312134"/>
                  <a:pt x="2390108" y="477679"/>
                </a:cubicBezTo>
                <a:cubicBezTo>
                  <a:pt x="2390108" y="643128"/>
                  <a:pt x="2524697" y="777621"/>
                  <a:pt x="2690146" y="777621"/>
                </a:cubicBezTo>
                <a:cubicBezTo>
                  <a:pt x="2855786" y="777716"/>
                  <a:pt x="2990564" y="643128"/>
                  <a:pt x="2990564" y="4776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64383" tIns="32183" rIns="64383" bIns="32183" anchor="ctr" anchorCtr="0">
            <a:noAutofit/>
          </a:bodyPr>
          <a:lstStyle/>
          <a:p>
            <a:endParaRPr sz="1268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468373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2;p52">
            <a:extLst>
              <a:ext uri="{FF2B5EF4-FFF2-40B4-BE49-F238E27FC236}">
                <a16:creationId xmlns:a16="http://schemas.microsoft.com/office/drawing/2014/main" id="{6BB76BE5-A0DF-4E50-9547-ED069A4B81ED}"/>
              </a:ext>
            </a:extLst>
          </p:cNvPr>
          <p:cNvPicPr preferRelativeResize="0"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01;p4">
            <a:extLst>
              <a:ext uri="{FF2B5EF4-FFF2-40B4-BE49-F238E27FC236}">
                <a16:creationId xmlns:a16="http://schemas.microsoft.com/office/drawing/2014/main" id="{CDFE50E2-2DDE-4E6D-829D-647B90978503}"/>
              </a:ext>
            </a:extLst>
          </p:cNvPr>
          <p:cNvSpPr/>
          <p:nvPr userDrawn="1"/>
        </p:nvSpPr>
        <p:spPr>
          <a:xfrm>
            <a:off x="11118889" y="208775"/>
            <a:ext cx="864784" cy="191716"/>
          </a:xfrm>
          <a:custGeom>
            <a:avLst/>
            <a:gdLst/>
            <a:ahLst/>
            <a:cxnLst/>
            <a:rect l="l" t="t" r="r" b="b"/>
            <a:pathLst>
              <a:path w="4312824" h="956119" extrusionOk="0">
                <a:moveTo>
                  <a:pt x="1485710" y="932688"/>
                </a:moveTo>
                <a:lnTo>
                  <a:pt x="1048322" y="18288"/>
                </a:lnTo>
                <a:lnTo>
                  <a:pt x="1167194" y="18288"/>
                </a:lnTo>
                <a:cubicBezTo>
                  <a:pt x="1221486" y="18288"/>
                  <a:pt x="1270826" y="49625"/>
                  <a:pt x="1293876" y="98774"/>
                </a:cubicBezTo>
                <a:lnTo>
                  <a:pt x="1534287" y="611029"/>
                </a:lnTo>
                <a:lnTo>
                  <a:pt x="1772888" y="99060"/>
                </a:lnTo>
                <a:cubicBezTo>
                  <a:pt x="1795843" y="49720"/>
                  <a:pt x="1845374" y="18193"/>
                  <a:pt x="1899761" y="18193"/>
                </a:cubicBezTo>
                <a:lnTo>
                  <a:pt x="2019491" y="18193"/>
                </a:lnTo>
                <a:lnTo>
                  <a:pt x="1582198" y="932593"/>
                </a:lnTo>
                <a:lnTo>
                  <a:pt x="1485710" y="932593"/>
                </a:lnTo>
                <a:close/>
                <a:moveTo>
                  <a:pt x="411099" y="516160"/>
                </a:moveTo>
                <a:cubicBezTo>
                  <a:pt x="482632" y="529781"/>
                  <a:pt x="552069" y="552545"/>
                  <a:pt x="617506" y="583597"/>
                </a:cubicBezTo>
                <a:lnTo>
                  <a:pt x="498443" y="332423"/>
                </a:lnTo>
                <a:lnTo>
                  <a:pt x="411099" y="516160"/>
                </a:lnTo>
                <a:close/>
                <a:moveTo>
                  <a:pt x="997268" y="932688"/>
                </a:moveTo>
                <a:lnTo>
                  <a:pt x="786575" y="932688"/>
                </a:lnTo>
                <a:cubicBezTo>
                  <a:pt x="652748" y="752380"/>
                  <a:pt x="503873" y="690277"/>
                  <a:pt x="336328" y="669703"/>
                </a:cubicBezTo>
                <a:lnTo>
                  <a:pt x="241935" y="852392"/>
                </a:lnTo>
                <a:cubicBezTo>
                  <a:pt x="209836" y="905828"/>
                  <a:pt x="162973" y="932688"/>
                  <a:pt x="108680" y="932688"/>
                </a:cubicBezTo>
                <a:lnTo>
                  <a:pt x="0" y="932688"/>
                </a:lnTo>
                <a:lnTo>
                  <a:pt x="448913" y="18193"/>
                </a:lnTo>
                <a:lnTo>
                  <a:pt x="547116" y="18193"/>
                </a:lnTo>
                <a:lnTo>
                  <a:pt x="997268" y="932688"/>
                </a:lnTo>
                <a:close/>
                <a:moveTo>
                  <a:pt x="4225385" y="18193"/>
                </a:moveTo>
                <a:cubicBezTo>
                  <a:pt x="4172236" y="18193"/>
                  <a:pt x="4129088" y="61341"/>
                  <a:pt x="4129183" y="114491"/>
                </a:cubicBezTo>
                <a:lnTo>
                  <a:pt x="4129754" y="596837"/>
                </a:lnTo>
                <a:lnTo>
                  <a:pt x="3652171" y="18288"/>
                </a:lnTo>
                <a:lnTo>
                  <a:pt x="3510534" y="18288"/>
                </a:lnTo>
                <a:lnTo>
                  <a:pt x="3510534" y="18288"/>
                </a:lnTo>
                <a:lnTo>
                  <a:pt x="3510534" y="932688"/>
                </a:lnTo>
                <a:lnTo>
                  <a:pt x="3597974" y="932688"/>
                </a:lnTo>
                <a:cubicBezTo>
                  <a:pt x="3651123" y="932688"/>
                  <a:pt x="3694271" y="889540"/>
                  <a:pt x="3694176" y="836390"/>
                </a:cubicBezTo>
                <a:lnTo>
                  <a:pt x="3693700" y="354997"/>
                </a:lnTo>
                <a:lnTo>
                  <a:pt x="4085178" y="830961"/>
                </a:lnTo>
                <a:cubicBezTo>
                  <a:pt x="4085178" y="830961"/>
                  <a:pt x="4161758" y="932688"/>
                  <a:pt x="4273677" y="932688"/>
                </a:cubicBezTo>
                <a:lnTo>
                  <a:pt x="4312825" y="932688"/>
                </a:lnTo>
                <a:lnTo>
                  <a:pt x="4312825" y="932688"/>
                </a:lnTo>
                <a:lnTo>
                  <a:pt x="4312825" y="18288"/>
                </a:lnTo>
                <a:lnTo>
                  <a:pt x="4225385" y="18288"/>
                </a:lnTo>
                <a:close/>
                <a:moveTo>
                  <a:pt x="3176969" y="477679"/>
                </a:moveTo>
                <a:cubicBezTo>
                  <a:pt x="3176969" y="607505"/>
                  <a:pt x="3125915" y="727996"/>
                  <a:pt x="3033236" y="816769"/>
                </a:cubicBezTo>
                <a:cubicBezTo>
                  <a:pt x="2941891" y="906494"/>
                  <a:pt x="2819876" y="956120"/>
                  <a:pt x="2690146" y="956120"/>
                </a:cubicBezTo>
                <a:cubicBezTo>
                  <a:pt x="2558320" y="956120"/>
                  <a:pt x="2439448" y="907828"/>
                  <a:pt x="2346198" y="816388"/>
                </a:cubicBezTo>
                <a:cubicBezTo>
                  <a:pt x="2254853" y="726186"/>
                  <a:pt x="2204561" y="605981"/>
                  <a:pt x="2204561" y="477679"/>
                </a:cubicBezTo>
                <a:cubicBezTo>
                  <a:pt x="2204561" y="347567"/>
                  <a:pt x="2254853" y="226505"/>
                  <a:pt x="2346198" y="136589"/>
                </a:cubicBezTo>
                <a:cubicBezTo>
                  <a:pt x="2437162" y="47244"/>
                  <a:pt x="2556129" y="0"/>
                  <a:pt x="2690051" y="0"/>
                </a:cubicBezTo>
                <a:cubicBezTo>
                  <a:pt x="2824734" y="0"/>
                  <a:pt x="2943606" y="47244"/>
                  <a:pt x="3033903" y="136684"/>
                </a:cubicBezTo>
                <a:cubicBezTo>
                  <a:pt x="3126105" y="226600"/>
                  <a:pt x="3176969" y="347758"/>
                  <a:pt x="3176969" y="477679"/>
                </a:cubicBezTo>
                <a:close/>
                <a:moveTo>
                  <a:pt x="2990564" y="477679"/>
                </a:moveTo>
                <a:cubicBezTo>
                  <a:pt x="2990564" y="312039"/>
                  <a:pt x="2855786" y="177356"/>
                  <a:pt x="2690146" y="177356"/>
                </a:cubicBezTo>
                <a:cubicBezTo>
                  <a:pt x="2524697" y="177356"/>
                  <a:pt x="2390108" y="312134"/>
                  <a:pt x="2390108" y="477679"/>
                </a:cubicBezTo>
                <a:cubicBezTo>
                  <a:pt x="2390108" y="643128"/>
                  <a:pt x="2524697" y="777621"/>
                  <a:pt x="2690146" y="777621"/>
                </a:cubicBezTo>
                <a:cubicBezTo>
                  <a:pt x="2855786" y="777716"/>
                  <a:pt x="2990564" y="643128"/>
                  <a:pt x="2990564" y="4776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64383" tIns="32183" rIns="64383" bIns="32183" anchor="ctr" anchorCtr="0">
            <a:noAutofit/>
          </a:bodyPr>
          <a:lstStyle/>
          <a:p>
            <a:endParaRPr sz="1268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5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FDD0516-865D-45D4-AF6E-101C1FFCFFC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9849" y="208775"/>
            <a:ext cx="863824" cy="191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8051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989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Google Shape;101;p4">
            <a:extLst>
              <a:ext uri="{FF2B5EF4-FFF2-40B4-BE49-F238E27FC236}">
                <a16:creationId xmlns:a16="http://schemas.microsoft.com/office/drawing/2014/main" id="{CDFE50E2-2DDE-4E6D-829D-647B90978503}"/>
              </a:ext>
            </a:extLst>
          </p:cNvPr>
          <p:cNvSpPr/>
          <p:nvPr userDrawn="1"/>
        </p:nvSpPr>
        <p:spPr>
          <a:xfrm>
            <a:off x="11118889" y="208775"/>
            <a:ext cx="864784" cy="191716"/>
          </a:xfrm>
          <a:custGeom>
            <a:avLst/>
            <a:gdLst/>
            <a:ahLst/>
            <a:cxnLst/>
            <a:rect l="l" t="t" r="r" b="b"/>
            <a:pathLst>
              <a:path w="4312824" h="956119" extrusionOk="0">
                <a:moveTo>
                  <a:pt x="1485710" y="932688"/>
                </a:moveTo>
                <a:lnTo>
                  <a:pt x="1048322" y="18288"/>
                </a:lnTo>
                <a:lnTo>
                  <a:pt x="1167194" y="18288"/>
                </a:lnTo>
                <a:cubicBezTo>
                  <a:pt x="1221486" y="18288"/>
                  <a:pt x="1270826" y="49625"/>
                  <a:pt x="1293876" y="98774"/>
                </a:cubicBezTo>
                <a:lnTo>
                  <a:pt x="1534287" y="611029"/>
                </a:lnTo>
                <a:lnTo>
                  <a:pt x="1772888" y="99060"/>
                </a:lnTo>
                <a:cubicBezTo>
                  <a:pt x="1795843" y="49720"/>
                  <a:pt x="1845374" y="18193"/>
                  <a:pt x="1899761" y="18193"/>
                </a:cubicBezTo>
                <a:lnTo>
                  <a:pt x="2019491" y="18193"/>
                </a:lnTo>
                <a:lnTo>
                  <a:pt x="1582198" y="932593"/>
                </a:lnTo>
                <a:lnTo>
                  <a:pt x="1485710" y="932593"/>
                </a:lnTo>
                <a:close/>
                <a:moveTo>
                  <a:pt x="411099" y="516160"/>
                </a:moveTo>
                <a:cubicBezTo>
                  <a:pt x="482632" y="529781"/>
                  <a:pt x="552069" y="552545"/>
                  <a:pt x="617506" y="583597"/>
                </a:cubicBezTo>
                <a:lnTo>
                  <a:pt x="498443" y="332423"/>
                </a:lnTo>
                <a:lnTo>
                  <a:pt x="411099" y="516160"/>
                </a:lnTo>
                <a:close/>
                <a:moveTo>
                  <a:pt x="997268" y="932688"/>
                </a:moveTo>
                <a:lnTo>
                  <a:pt x="786575" y="932688"/>
                </a:lnTo>
                <a:cubicBezTo>
                  <a:pt x="652748" y="752380"/>
                  <a:pt x="503873" y="690277"/>
                  <a:pt x="336328" y="669703"/>
                </a:cubicBezTo>
                <a:lnTo>
                  <a:pt x="241935" y="852392"/>
                </a:lnTo>
                <a:cubicBezTo>
                  <a:pt x="209836" y="905828"/>
                  <a:pt x="162973" y="932688"/>
                  <a:pt x="108680" y="932688"/>
                </a:cubicBezTo>
                <a:lnTo>
                  <a:pt x="0" y="932688"/>
                </a:lnTo>
                <a:lnTo>
                  <a:pt x="448913" y="18193"/>
                </a:lnTo>
                <a:lnTo>
                  <a:pt x="547116" y="18193"/>
                </a:lnTo>
                <a:lnTo>
                  <a:pt x="997268" y="932688"/>
                </a:lnTo>
                <a:close/>
                <a:moveTo>
                  <a:pt x="4225385" y="18193"/>
                </a:moveTo>
                <a:cubicBezTo>
                  <a:pt x="4172236" y="18193"/>
                  <a:pt x="4129088" y="61341"/>
                  <a:pt x="4129183" y="114491"/>
                </a:cubicBezTo>
                <a:lnTo>
                  <a:pt x="4129754" y="596837"/>
                </a:lnTo>
                <a:lnTo>
                  <a:pt x="3652171" y="18288"/>
                </a:lnTo>
                <a:lnTo>
                  <a:pt x="3510534" y="18288"/>
                </a:lnTo>
                <a:lnTo>
                  <a:pt x="3510534" y="18288"/>
                </a:lnTo>
                <a:lnTo>
                  <a:pt x="3510534" y="932688"/>
                </a:lnTo>
                <a:lnTo>
                  <a:pt x="3597974" y="932688"/>
                </a:lnTo>
                <a:cubicBezTo>
                  <a:pt x="3651123" y="932688"/>
                  <a:pt x="3694271" y="889540"/>
                  <a:pt x="3694176" y="836390"/>
                </a:cubicBezTo>
                <a:lnTo>
                  <a:pt x="3693700" y="354997"/>
                </a:lnTo>
                <a:lnTo>
                  <a:pt x="4085178" y="830961"/>
                </a:lnTo>
                <a:cubicBezTo>
                  <a:pt x="4085178" y="830961"/>
                  <a:pt x="4161758" y="932688"/>
                  <a:pt x="4273677" y="932688"/>
                </a:cubicBezTo>
                <a:lnTo>
                  <a:pt x="4312825" y="932688"/>
                </a:lnTo>
                <a:lnTo>
                  <a:pt x="4312825" y="932688"/>
                </a:lnTo>
                <a:lnTo>
                  <a:pt x="4312825" y="18288"/>
                </a:lnTo>
                <a:lnTo>
                  <a:pt x="4225385" y="18288"/>
                </a:lnTo>
                <a:close/>
                <a:moveTo>
                  <a:pt x="3176969" y="477679"/>
                </a:moveTo>
                <a:cubicBezTo>
                  <a:pt x="3176969" y="607505"/>
                  <a:pt x="3125915" y="727996"/>
                  <a:pt x="3033236" y="816769"/>
                </a:cubicBezTo>
                <a:cubicBezTo>
                  <a:pt x="2941891" y="906494"/>
                  <a:pt x="2819876" y="956120"/>
                  <a:pt x="2690146" y="956120"/>
                </a:cubicBezTo>
                <a:cubicBezTo>
                  <a:pt x="2558320" y="956120"/>
                  <a:pt x="2439448" y="907828"/>
                  <a:pt x="2346198" y="816388"/>
                </a:cubicBezTo>
                <a:cubicBezTo>
                  <a:pt x="2254853" y="726186"/>
                  <a:pt x="2204561" y="605981"/>
                  <a:pt x="2204561" y="477679"/>
                </a:cubicBezTo>
                <a:cubicBezTo>
                  <a:pt x="2204561" y="347567"/>
                  <a:pt x="2254853" y="226505"/>
                  <a:pt x="2346198" y="136589"/>
                </a:cubicBezTo>
                <a:cubicBezTo>
                  <a:pt x="2437162" y="47244"/>
                  <a:pt x="2556129" y="0"/>
                  <a:pt x="2690051" y="0"/>
                </a:cubicBezTo>
                <a:cubicBezTo>
                  <a:pt x="2824734" y="0"/>
                  <a:pt x="2943606" y="47244"/>
                  <a:pt x="3033903" y="136684"/>
                </a:cubicBezTo>
                <a:cubicBezTo>
                  <a:pt x="3126105" y="226600"/>
                  <a:pt x="3176969" y="347758"/>
                  <a:pt x="3176969" y="477679"/>
                </a:cubicBezTo>
                <a:close/>
                <a:moveTo>
                  <a:pt x="2990564" y="477679"/>
                </a:moveTo>
                <a:cubicBezTo>
                  <a:pt x="2990564" y="312039"/>
                  <a:pt x="2855786" y="177356"/>
                  <a:pt x="2690146" y="177356"/>
                </a:cubicBezTo>
                <a:cubicBezTo>
                  <a:pt x="2524697" y="177356"/>
                  <a:pt x="2390108" y="312134"/>
                  <a:pt x="2390108" y="477679"/>
                </a:cubicBezTo>
                <a:cubicBezTo>
                  <a:pt x="2390108" y="643128"/>
                  <a:pt x="2524697" y="777621"/>
                  <a:pt x="2690146" y="777621"/>
                </a:cubicBezTo>
                <a:cubicBezTo>
                  <a:pt x="2855786" y="777716"/>
                  <a:pt x="2990564" y="643128"/>
                  <a:pt x="2990564" y="4776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64383" tIns="32183" rIns="64383" bIns="32183" anchor="ctr" anchorCtr="0">
            <a:noAutofit/>
          </a:bodyPr>
          <a:lstStyle/>
          <a:p>
            <a:endParaRPr sz="1268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102833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47;p1">
            <a:extLst>
              <a:ext uri="{FF2B5EF4-FFF2-40B4-BE49-F238E27FC236}">
                <a16:creationId xmlns:a16="http://schemas.microsoft.com/office/drawing/2014/main" id="{D2A7B3C8-35E7-4E0D-BCE9-8084E39C15F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F1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51">
              <a:solidFill>
                <a:prstClr val="white"/>
              </a:solidFill>
              <a:sym typeface="Calibri"/>
            </a:endParaRPr>
          </a:p>
        </p:txBody>
      </p:sp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9217430-BFDF-43D2-B0D4-37631ADE12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9849" y="208775"/>
            <a:ext cx="863824" cy="191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1364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F33D183E-2A82-4AFD-B3DD-5312B7810BD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49879"/>
            <a:endParaRPr lang="pt-BR" sz="1875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7504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2;p52">
            <a:extLst>
              <a:ext uri="{FF2B5EF4-FFF2-40B4-BE49-F238E27FC236}">
                <a16:creationId xmlns:a16="http://schemas.microsoft.com/office/drawing/2014/main" id="{FB3FB7AE-B846-440C-825F-64F7DBFF181E}"/>
              </a:ext>
            </a:extLst>
          </p:cNvPr>
          <p:cNvPicPr preferRelativeResize="0"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01;p4">
            <a:extLst>
              <a:ext uri="{FF2B5EF4-FFF2-40B4-BE49-F238E27FC236}">
                <a16:creationId xmlns:a16="http://schemas.microsoft.com/office/drawing/2014/main" id="{D35F4FB9-84B0-45AB-B638-0FD60ED38386}"/>
              </a:ext>
            </a:extLst>
          </p:cNvPr>
          <p:cNvSpPr/>
          <p:nvPr userDrawn="1"/>
        </p:nvSpPr>
        <p:spPr>
          <a:xfrm>
            <a:off x="11118889" y="208775"/>
            <a:ext cx="864784" cy="191716"/>
          </a:xfrm>
          <a:custGeom>
            <a:avLst/>
            <a:gdLst/>
            <a:ahLst/>
            <a:cxnLst/>
            <a:rect l="l" t="t" r="r" b="b"/>
            <a:pathLst>
              <a:path w="4312824" h="956119" extrusionOk="0">
                <a:moveTo>
                  <a:pt x="1485710" y="932688"/>
                </a:moveTo>
                <a:lnTo>
                  <a:pt x="1048322" y="18288"/>
                </a:lnTo>
                <a:lnTo>
                  <a:pt x="1167194" y="18288"/>
                </a:lnTo>
                <a:cubicBezTo>
                  <a:pt x="1221486" y="18288"/>
                  <a:pt x="1270826" y="49625"/>
                  <a:pt x="1293876" y="98774"/>
                </a:cubicBezTo>
                <a:lnTo>
                  <a:pt x="1534287" y="611029"/>
                </a:lnTo>
                <a:lnTo>
                  <a:pt x="1772888" y="99060"/>
                </a:lnTo>
                <a:cubicBezTo>
                  <a:pt x="1795843" y="49720"/>
                  <a:pt x="1845374" y="18193"/>
                  <a:pt x="1899761" y="18193"/>
                </a:cubicBezTo>
                <a:lnTo>
                  <a:pt x="2019491" y="18193"/>
                </a:lnTo>
                <a:lnTo>
                  <a:pt x="1582198" y="932593"/>
                </a:lnTo>
                <a:lnTo>
                  <a:pt x="1485710" y="932593"/>
                </a:lnTo>
                <a:close/>
                <a:moveTo>
                  <a:pt x="411099" y="516160"/>
                </a:moveTo>
                <a:cubicBezTo>
                  <a:pt x="482632" y="529781"/>
                  <a:pt x="552069" y="552545"/>
                  <a:pt x="617506" y="583597"/>
                </a:cubicBezTo>
                <a:lnTo>
                  <a:pt x="498443" y="332423"/>
                </a:lnTo>
                <a:lnTo>
                  <a:pt x="411099" y="516160"/>
                </a:lnTo>
                <a:close/>
                <a:moveTo>
                  <a:pt x="997268" y="932688"/>
                </a:moveTo>
                <a:lnTo>
                  <a:pt x="786575" y="932688"/>
                </a:lnTo>
                <a:cubicBezTo>
                  <a:pt x="652748" y="752380"/>
                  <a:pt x="503873" y="690277"/>
                  <a:pt x="336328" y="669703"/>
                </a:cubicBezTo>
                <a:lnTo>
                  <a:pt x="241935" y="852392"/>
                </a:lnTo>
                <a:cubicBezTo>
                  <a:pt x="209836" y="905828"/>
                  <a:pt x="162973" y="932688"/>
                  <a:pt x="108680" y="932688"/>
                </a:cubicBezTo>
                <a:lnTo>
                  <a:pt x="0" y="932688"/>
                </a:lnTo>
                <a:lnTo>
                  <a:pt x="448913" y="18193"/>
                </a:lnTo>
                <a:lnTo>
                  <a:pt x="547116" y="18193"/>
                </a:lnTo>
                <a:lnTo>
                  <a:pt x="997268" y="932688"/>
                </a:lnTo>
                <a:close/>
                <a:moveTo>
                  <a:pt x="4225385" y="18193"/>
                </a:moveTo>
                <a:cubicBezTo>
                  <a:pt x="4172236" y="18193"/>
                  <a:pt x="4129088" y="61341"/>
                  <a:pt x="4129183" y="114491"/>
                </a:cubicBezTo>
                <a:lnTo>
                  <a:pt x="4129754" y="596837"/>
                </a:lnTo>
                <a:lnTo>
                  <a:pt x="3652171" y="18288"/>
                </a:lnTo>
                <a:lnTo>
                  <a:pt x="3510534" y="18288"/>
                </a:lnTo>
                <a:lnTo>
                  <a:pt x="3510534" y="18288"/>
                </a:lnTo>
                <a:lnTo>
                  <a:pt x="3510534" y="932688"/>
                </a:lnTo>
                <a:lnTo>
                  <a:pt x="3597974" y="932688"/>
                </a:lnTo>
                <a:cubicBezTo>
                  <a:pt x="3651123" y="932688"/>
                  <a:pt x="3694271" y="889540"/>
                  <a:pt x="3694176" y="836390"/>
                </a:cubicBezTo>
                <a:lnTo>
                  <a:pt x="3693700" y="354997"/>
                </a:lnTo>
                <a:lnTo>
                  <a:pt x="4085178" y="830961"/>
                </a:lnTo>
                <a:cubicBezTo>
                  <a:pt x="4085178" y="830961"/>
                  <a:pt x="4161758" y="932688"/>
                  <a:pt x="4273677" y="932688"/>
                </a:cubicBezTo>
                <a:lnTo>
                  <a:pt x="4312825" y="932688"/>
                </a:lnTo>
                <a:lnTo>
                  <a:pt x="4312825" y="932688"/>
                </a:lnTo>
                <a:lnTo>
                  <a:pt x="4312825" y="18288"/>
                </a:lnTo>
                <a:lnTo>
                  <a:pt x="4225385" y="18288"/>
                </a:lnTo>
                <a:close/>
                <a:moveTo>
                  <a:pt x="3176969" y="477679"/>
                </a:moveTo>
                <a:cubicBezTo>
                  <a:pt x="3176969" y="607505"/>
                  <a:pt x="3125915" y="727996"/>
                  <a:pt x="3033236" y="816769"/>
                </a:cubicBezTo>
                <a:cubicBezTo>
                  <a:pt x="2941891" y="906494"/>
                  <a:pt x="2819876" y="956120"/>
                  <a:pt x="2690146" y="956120"/>
                </a:cubicBezTo>
                <a:cubicBezTo>
                  <a:pt x="2558320" y="956120"/>
                  <a:pt x="2439448" y="907828"/>
                  <a:pt x="2346198" y="816388"/>
                </a:cubicBezTo>
                <a:cubicBezTo>
                  <a:pt x="2254853" y="726186"/>
                  <a:pt x="2204561" y="605981"/>
                  <a:pt x="2204561" y="477679"/>
                </a:cubicBezTo>
                <a:cubicBezTo>
                  <a:pt x="2204561" y="347567"/>
                  <a:pt x="2254853" y="226505"/>
                  <a:pt x="2346198" y="136589"/>
                </a:cubicBezTo>
                <a:cubicBezTo>
                  <a:pt x="2437162" y="47244"/>
                  <a:pt x="2556129" y="0"/>
                  <a:pt x="2690051" y="0"/>
                </a:cubicBezTo>
                <a:cubicBezTo>
                  <a:pt x="2824734" y="0"/>
                  <a:pt x="2943606" y="47244"/>
                  <a:pt x="3033903" y="136684"/>
                </a:cubicBezTo>
                <a:cubicBezTo>
                  <a:pt x="3126105" y="226600"/>
                  <a:pt x="3176969" y="347758"/>
                  <a:pt x="3176969" y="477679"/>
                </a:cubicBezTo>
                <a:close/>
                <a:moveTo>
                  <a:pt x="2990564" y="477679"/>
                </a:moveTo>
                <a:cubicBezTo>
                  <a:pt x="2990564" y="312039"/>
                  <a:pt x="2855786" y="177356"/>
                  <a:pt x="2690146" y="177356"/>
                </a:cubicBezTo>
                <a:cubicBezTo>
                  <a:pt x="2524697" y="177356"/>
                  <a:pt x="2390108" y="312134"/>
                  <a:pt x="2390108" y="477679"/>
                </a:cubicBezTo>
                <a:cubicBezTo>
                  <a:pt x="2390108" y="643128"/>
                  <a:pt x="2524697" y="777621"/>
                  <a:pt x="2690146" y="777621"/>
                </a:cubicBezTo>
                <a:cubicBezTo>
                  <a:pt x="2855786" y="777716"/>
                  <a:pt x="2990564" y="643128"/>
                  <a:pt x="2990564" y="4776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64383" tIns="32183" rIns="64383" bIns="32183" anchor="ctr" anchorCtr="0">
            <a:noAutofit/>
          </a:bodyPr>
          <a:lstStyle/>
          <a:p>
            <a:endParaRPr sz="1268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059406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736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0300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8.xml"/><Relationship Id="rId21" Type="http://schemas.openxmlformats.org/officeDocument/2006/relationships/slideLayout" Target="../slideLayouts/slideLayout26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24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0C2F268-8D3D-41FF-A7DE-99413E786120}"/>
              </a:ext>
            </a:extLst>
          </p:cNvPr>
          <p:cNvGrpSpPr/>
          <p:nvPr userDrawn="1"/>
        </p:nvGrpSpPr>
        <p:grpSpPr>
          <a:xfrm>
            <a:off x="8747795" y="-856044"/>
            <a:ext cx="3444205" cy="599405"/>
            <a:chOff x="5170721" y="-1275144"/>
            <a:chExt cx="3444205" cy="599405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07015F37-0429-4E2E-9DA4-CB8A31092F2F}"/>
                </a:ext>
              </a:extLst>
            </p:cNvPr>
            <p:cNvSpPr/>
            <p:nvPr/>
          </p:nvSpPr>
          <p:spPr>
            <a:xfrm>
              <a:off x="5170721" y="-1275144"/>
              <a:ext cx="599405" cy="599405"/>
            </a:xfrm>
            <a:prstGeom prst="ellipse">
              <a:avLst/>
            </a:prstGeom>
            <a:solidFill>
              <a:srgbClr val="F877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82CA39B-B90B-41AC-BBE5-0FECC062F5CC}"/>
                </a:ext>
              </a:extLst>
            </p:cNvPr>
            <p:cNvSpPr/>
            <p:nvPr/>
          </p:nvSpPr>
          <p:spPr>
            <a:xfrm>
              <a:off x="5881921" y="-1275144"/>
              <a:ext cx="599405" cy="599405"/>
            </a:xfrm>
            <a:prstGeom prst="ellipse">
              <a:avLst/>
            </a:prstGeom>
            <a:solidFill>
              <a:srgbClr val="D227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78952A6-F721-4FB6-A53B-DAB7459877F3}"/>
                </a:ext>
              </a:extLst>
            </p:cNvPr>
            <p:cNvSpPr/>
            <p:nvPr/>
          </p:nvSpPr>
          <p:spPr>
            <a:xfrm>
              <a:off x="6593121" y="-1275144"/>
              <a:ext cx="599405" cy="599405"/>
            </a:xfrm>
            <a:prstGeom prst="ellipse">
              <a:avLst/>
            </a:prstGeom>
            <a:solidFill>
              <a:srgbClr val="E830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F3B4463-F732-4F95-A6E5-250B02139B2F}"/>
                </a:ext>
              </a:extLst>
            </p:cNvPr>
            <p:cNvSpPr/>
            <p:nvPr/>
          </p:nvSpPr>
          <p:spPr>
            <a:xfrm>
              <a:off x="7304321" y="-1275144"/>
              <a:ext cx="599405" cy="599405"/>
            </a:xfrm>
            <a:prstGeom prst="ellipse">
              <a:avLst/>
            </a:prstGeom>
            <a:solidFill>
              <a:srgbClr val="F5C1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B1229B0-935F-499F-8BC5-D550B382E1FA}"/>
                </a:ext>
              </a:extLst>
            </p:cNvPr>
            <p:cNvSpPr/>
            <p:nvPr/>
          </p:nvSpPr>
          <p:spPr>
            <a:xfrm>
              <a:off x="8015521" y="-1275144"/>
              <a:ext cx="599405" cy="59940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4115655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9054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  <p:sldLayoutId id="2147483729" r:id="rId18"/>
    <p:sldLayoutId id="2147483730" r:id="rId19"/>
    <p:sldLayoutId id="2147483731" r:id="rId20"/>
    <p:sldLayoutId id="2147483732" r:id="rId21"/>
    <p:sldLayoutId id="2147483733" r:id="rId22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5477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49902" rtl="0" eaLnBrk="1" latinLnBrk="0" hangingPunct="1">
        <a:spcBef>
          <a:spcPct val="0"/>
        </a:spcBef>
        <a:buNone/>
        <a:defRPr sz="45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213" indent="-356213" algn="l" defTabSz="949902" rtl="0" eaLnBrk="1" latinLnBrk="0" hangingPunct="1">
        <a:spcBef>
          <a:spcPct val="20000"/>
        </a:spcBef>
        <a:buFont typeface="Arial" pitchFamily="34" charset="0"/>
        <a:buChar char="•"/>
        <a:defRPr sz="3333" kern="1200">
          <a:solidFill>
            <a:schemeClr val="tx1"/>
          </a:solidFill>
          <a:latin typeface="+mn-lt"/>
          <a:ea typeface="+mn-ea"/>
          <a:cs typeface="+mn-cs"/>
        </a:defRPr>
      </a:lvl1pPr>
      <a:lvl2pPr marL="771796" indent="-296844" algn="l" defTabSz="949902" rtl="0" eaLnBrk="1" latinLnBrk="0" hangingPunct="1">
        <a:spcBef>
          <a:spcPct val="20000"/>
        </a:spcBef>
        <a:buFont typeface="Arial" pitchFamily="34" charset="0"/>
        <a:buChar char="–"/>
        <a:defRPr sz="2916" kern="1200">
          <a:solidFill>
            <a:schemeClr val="tx1"/>
          </a:solidFill>
          <a:latin typeface="+mn-lt"/>
          <a:ea typeface="+mn-ea"/>
          <a:cs typeface="+mn-cs"/>
        </a:defRPr>
      </a:lvl2pPr>
      <a:lvl3pPr marL="1187378" indent="-237476" algn="l" defTabSz="949902" rtl="0" eaLnBrk="1" latinLnBrk="0" hangingPunct="1">
        <a:spcBef>
          <a:spcPct val="20000"/>
        </a:spcBef>
        <a:buFont typeface="Arial" pitchFamily="34" charset="0"/>
        <a:buChar char="•"/>
        <a:defRPr sz="2499" kern="1200">
          <a:solidFill>
            <a:schemeClr val="tx1"/>
          </a:solidFill>
          <a:latin typeface="+mn-lt"/>
          <a:ea typeface="+mn-ea"/>
          <a:cs typeface="+mn-cs"/>
        </a:defRPr>
      </a:lvl3pPr>
      <a:lvl4pPr marL="1662328" indent="-237476" algn="l" defTabSz="949902" rtl="0" eaLnBrk="1" latinLnBrk="0" hangingPunct="1">
        <a:spcBef>
          <a:spcPct val="20000"/>
        </a:spcBef>
        <a:buFont typeface="Arial" pitchFamily="34" charset="0"/>
        <a:buChar char="–"/>
        <a:defRPr sz="2152" kern="1200">
          <a:solidFill>
            <a:schemeClr val="tx1"/>
          </a:solidFill>
          <a:latin typeface="+mn-lt"/>
          <a:ea typeface="+mn-ea"/>
          <a:cs typeface="+mn-cs"/>
        </a:defRPr>
      </a:lvl4pPr>
      <a:lvl5pPr marL="2137280" indent="-237476" algn="l" defTabSz="949902" rtl="0" eaLnBrk="1" latinLnBrk="0" hangingPunct="1">
        <a:spcBef>
          <a:spcPct val="20000"/>
        </a:spcBef>
        <a:buFont typeface="Arial" pitchFamily="34" charset="0"/>
        <a:buChar char="»"/>
        <a:defRPr sz="2152" kern="1200">
          <a:solidFill>
            <a:schemeClr val="tx1"/>
          </a:solidFill>
          <a:latin typeface="+mn-lt"/>
          <a:ea typeface="+mn-ea"/>
          <a:cs typeface="+mn-cs"/>
        </a:defRPr>
      </a:lvl5pPr>
      <a:lvl6pPr marL="2612230" indent="-237476" algn="l" defTabSz="949902" rtl="0" eaLnBrk="1" latinLnBrk="0" hangingPunct="1">
        <a:spcBef>
          <a:spcPct val="20000"/>
        </a:spcBef>
        <a:buFont typeface="Arial" pitchFamily="34" charset="0"/>
        <a:buChar char="•"/>
        <a:defRPr sz="2152" kern="1200">
          <a:solidFill>
            <a:schemeClr val="tx1"/>
          </a:solidFill>
          <a:latin typeface="+mn-lt"/>
          <a:ea typeface="+mn-ea"/>
          <a:cs typeface="+mn-cs"/>
        </a:defRPr>
      </a:lvl6pPr>
      <a:lvl7pPr marL="3087182" indent="-237476" algn="l" defTabSz="949902" rtl="0" eaLnBrk="1" latinLnBrk="0" hangingPunct="1">
        <a:spcBef>
          <a:spcPct val="20000"/>
        </a:spcBef>
        <a:buFont typeface="Arial" pitchFamily="34" charset="0"/>
        <a:buChar char="•"/>
        <a:defRPr sz="2152" kern="1200">
          <a:solidFill>
            <a:schemeClr val="tx1"/>
          </a:solidFill>
          <a:latin typeface="+mn-lt"/>
          <a:ea typeface="+mn-ea"/>
          <a:cs typeface="+mn-cs"/>
        </a:defRPr>
      </a:lvl7pPr>
      <a:lvl8pPr marL="3562133" indent="-237476" algn="l" defTabSz="949902" rtl="0" eaLnBrk="1" latinLnBrk="0" hangingPunct="1">
        <a:spcBef>
          <a:spcPct val="20000"/>
        </a:spcBef>
        <a:buFont typeface="Arial" pitchFamily="34" charset="0"/>
        <a:buChar char="•"/>
        <a:defRPr sz="2152" kern="1200">
          <a:solidFill>
            <a:schemeClr val="tx1"/>
          </a:solidFill>
          <a:latin typeface="+mn-lt"/>
          <a:ea typeface="+mn-ea"/>
          <a:cs typeface="+mn-cs"/>
        </a:defRPr>
      </a:lvl8pPr>
      <a:lvl9pPr marL="4037083" indent="-237476" algn="l" defTabSz="949902" rtl="0" eaLnBrk="1" latinLnBrk="0" hangingPunct="1">
        <a:spcBef>
          <a:spcPct val="20000"/>
        </a:spcBef>
        <a:buFont typeface="Arial" pitchFamily="34" charset="0"/>
        <a:buChar char="•"/>
        <a:defRPr sz="21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49902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1pPr>
      <a:lvl2pPr marL="474950" algn="l" defTabSz="949902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2pPr>
      <a:lvl3pPr marL="949902" algn="l" defTabSz="949902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3pPr>
      <a:lvl4pPr marL="1424854" algn="l" defTabSz="949902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4pPr>
      <a:lvl5pPr marL="1899804" algn="l" defTabSz="949902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5pPr>
      <a:lvl6pPr marL="2374755" algn="l" defTabSz="949902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6pPr>
      <a:lvl7pPr marL="2849705" algn="l" defTabSz="949902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7pPr>
      <a:lvl8pPr marL="3324658" algn="l" defTabSz="949902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8pPr>
      <a:lvl9pPr marL="3799608" algn="l" defTabSz="949902" rtl="0" eaLnBrk="1" latinLnBrk="0" hangingPunct="1">
        <a:defRPr sz="18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>
            <a:extLst>
              <a:ext uri="{FF2B5EF4-FFF2-40B4-BE49-F238E27FC236}">
                <a16:creationId xmlns:a16="http://schemas.microsoft.com/office/drawing/2014/main" id="{A792FEAC-BE00-4FE2-BFF1-915C624122D1}"/>
              </a:ext>
            </a:extLst>
          </p:cNvPr>
          <p:cNvSpPr>
            <a:spLocks/>
          </p:cNvSpPr>
          <p:nvPr/>
        </p:nvSpPr>
        <p:spPr bwMode="auto">
          <a:xfrm>
            <a:off x="-1789422" y="-133066"/>
            <a:ext cx="8933128" cy="7600500"/>
          </a:xfrm>
          <a:custGeom>
            <a:avLst/>
            <a:gdLst>
              <a:gd name="T0" fmla="*/ 1493 w 4479"/>
              <a:gd name="T1" fmla="*/ 3398 h 3810"/>
              <a:gd name="T2" fmla="*/ 0 w 4479"/>
              <a:gd name="T3" fmla="*/ 1905 h 3810"/>
              <a:gd name="T4" fmla="*/ 1493 w 4479"/>
              <a:gd name="T5" fmla="*/ 412 h 3810"/>
              <a:gd name="T6" fmla="*/ 2986 w 4479"/>
              <a:gd name="T7" fmla="*/ 412 h 3810"/>
              <a:gd name="T8" fmla="*/ 4479 w 4479"/>
              <a:gd name="T9" fmla="*/ 1905 h 3810"/>
              <a:gd name="T10" fmla="*/ 2986 w 4479"/>
              <a:gd name="T11" fmla="*/ 3398 h 3810"/>
              <a:gd name="T12" fmla="*/ 1493 w 4479"/>
              <a:gd name="T13" fmla="*/ 3398 h 3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79" h="3810">
                <a:moveTo>
                  <a:pt x="1493" y="3398"/>
                </a:moveTo>
                <a:cubicBezTo>
                  <a:pt x="0" y="1905"/>
                  <a:pt x="0" y="1905"/>
                  <a:pt x="0" y="1905"/>
                </a:cubicBezTo>
                <a:cubicBezTo>
                  <a:pt x="1493" y="412"/>
                  <a:pt x="1493" y="412"/>
                  <a:pt x="1493" y="412"/>
                </a:cubicBezTo>
                <a:cubicBezTo>
                  <a:pt x="1905" y="0"/>
                  <a:pt x="2574" y="0"/>
                  <a:pt x="2986" y="412"/>
                </a:cubicBezTo>
                <a:cubicBezTo>
                  <a:pt x="4479" y="1905"/>
                  <a:pt x="4479" y="1905"/>
                  <a:pt x="4479" y="1905"/>
                </a:cubicBezTo>
                <a:cubicBezTo>
                  <a:pt x="2986" y="3398"/>
                  <a:pt x="2986" y="3398"/>
                  <a:pt x="2986" y="3398"/>
                </a:cubicBezTo>
                <a:cubicBezTo>
                  <a:pt x="2574" y="3810"/>
                  <a:pt x="1905" y="3810"/>
                  <a:pt x="1493" y="3398"/>
                </a:cubicBezTo>
                <a:close/>
              </a:path>
            </a:pathLst>
          </a:custGeom>
          <a:blipFill>
            <a:blip r:embed="rId2"/>
            <a:stretch>
              <a:fillRect l="-23188" t="-1886" r="-14449" b="-3575"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reeform 9">
            <a:extLst>
              <a:ext uri="{FF2B5EF4-FFF2-40B4-BE49-F238E27FC236}">
                <a16:creationId xmlns:a16="http://schemas.microsoft.com/office/drawing/2014/main" id="{C21782EA-820B-4933-814F-4DF711D957CB}"/>
              </a:ext>
            </a:extLst>
          </p:cNvPr>
          <p:cNvSpPr>
            <a:spLocks/>
          </p:cNvSpPr>
          <p:nvPr/>
        </p:nvSpPr>
        <p:spPr bwMode="auto">
          <a:xfrm>
            <a:off x="-1241715" y="-1213660"/>
            <a:ext cx="7837714" cy="9285320"/>
          </a:xfrm>
          <a:custGeom>
            <a:avLst/>
            <a:gdLst>
              <a:gd name="T0" fmla="*/ 398 w 3676"/>
              <a:gd name="T1" fmla="*/ 1440 h 4320"/>
              <a:gd name="T2" fmla="*/ 1838 w 3676"/>
              <a:gd name="T3" fmla="*/ 0 h 4320"/>
              <a:gd name="T4" fmla="*/ 3279 w 3676"/>
              <a:gd name="T5" fmla="*/ 1440 h 4320"/>
              <a:gd name="T6" fmla="*/ 3279 w 3676"/>
              <a:gd name="T7" fmla="*/ 2880 h 4320"/>
              <a:gd name="T8" fmla="*/ 1838 w 3676"/>
              <a:gd name="T9" fmla="*/ 4320 h 4320"/>
              <a:gd name="T10" fmla="*/ 398 w 3676"/>
              <a:gd name="T11" fmla="*/ 2880 h 4320"/>
              <a:gd name="T12" fmla="*/ 398 w 3676"/>
              <a:gd name="T13" fmla="*/ 144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76" h="4320">
                <a:moveTo>
                  <a:pt x="398" y="1440"/>
                </a:moveTo>
                <a:cubicBezTo>
                  <a:pt x="1838" y="0"/>
                  <a:pt x="1838" y="0"/>
                  <a:pt x="1838" y="0"/>
                </a:cubicBezTo>
                <a:cubicBezTo>
                  <a:pt x="3279" y="1440"/>
                  <a:pt x="3279" y="1440"/>
                  <a:pt x="3279" y="1440"/>
                </a:cubicBezTo>
                <a:cubicBezTo>
                  <a:pt x="3676" y="1838"/>
                  <a:pt x="3676" y="2483"/>
                  <a:pt x="3279" y="2880"/>
                </a:cubicBezTo>
                <a:cubicBezTo>
                  <a:pt x="1838" y="4320"/>
                  <a:pt x="1838" y="4320"/>
                  <a:pt x="1838" y="4320"/>
                </a:cubicBezTo>
                <a:cubicBezTo>
                  <a:pt x="398" y="2880"/>
                  <a:pt x="398" y="2880"/>
                  <a:pt x="398" y="2880"/>
                </a:cubicBezTo>
                <a:cubicBezTo>
                  <a:pt x="0" y="2483"/>
                  <a:pt x="0" y="1838"/>
                  <a:pt x="398" y="1440"/>
                </a:cubicBezTo>
              </a:path>
            </a:pathLst>
          </a:custGeom>
          <a:noFill/>
          <a:ln w="15875" cap="flat">
            <a:solidFill>
              <a:srgbClr val="E8308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A749ABC-6C50-43D6-BC72-387FB93B222C}"/>
              </a:ext>
            </a:extLst>
          </p:cNvPr>
          <p:cNvGrpSpPr/>
          <p:nvPr/>
        </p:nvGrpSpPr>
        <p:grpSpPr>
          <a:xfrm>
            <a:off x="9739554" y="4286616"/>
            <a:ext cx="1518528" cy="822930"/>
            <a:chOff x="1457325" y="1328737"/>
            <a:chExt cx="2265044" cy="1227486"/>
          </a:xfrm>
        </p:grpSpPr>
        <p:grpSp>
          <p:nvGrpSpPr>
            <p:cNvPr id="11" name="Graphic 4">
              <a:extLst>
                <a:ext uri="{FF2B5EF4-FFF2-40B4-BE49-F238E27FC236}">
                  <a16:creationId xmlns:a16="http://schemas.microsoft.com/office/drawing/2014/main" id="{DE85E266-896A-4F1D-A918-201373010EFD}"/>
                </a:ext>
              </a:extLst>
            </p:cNvPr>
            <p:cNvGrpSpPr/>
            <p:nvPr/>
          </p:nvGrpSpPr>
          <p:grpSpPr>
            <a:xfrm>
              <a:off x="1457325" y="2056161"/>
              <a:ext cx="2255805" cy="500062"/>
              <a:chOff x="1457325" y="2056161"/>
              <a:chExt cx="2255805" cy="500062"/>
            </a:xfrm>
            <a:solidFill>
              <a:srgbClr val="FFFFFF"/>
            </a:solidFill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055E69D2-E18B-4AEB-BBFB-1D9AA69562A6}"/>
                  </a:ext>
                </a:extLst>
              </p:cNvPr>
              <p:cNvSpPr/>
              <p:nvPr/>
            </p:nvSpPr>
            <p:spPr>
              <a:xfrm>
                <a:off x="2005679" y="2065591"/>
                <a:ext cx="508063" cy="478345"/>
              </a:xfrm>
              <a:custGeom>
                <a:avLst/>
                <a:gdLst>
                  <a:gd name="connsiteX0" fmla="*/ 228790 w 508063"/>
                  <a:gd name="connsiteY0" fmla="*/ 478346 h 478345"/>
                  <a:gd name="connsiteX1" fmla="*/ 0 w 508063"/>
                  <a:gd name="connsiteY1" fmla="*/ 0 h 478345"/>
                  <a:gd name="connsiteX2" fmla="*/ 62198 w 508063"/>
                  <a:gd name="connsiteY2" fmla="*/ 0 h 478345"/>
                  <a:gd name="connsiteX3" fmla="*/ 128492 w 508063"/>
                  <a:gd name="connsiteY3" fmla="*/ 42100 h 478345"/>
                  <a:gd name="connsiteX4" fmla="*/ 254222 w 508063"/>
                  <a:gd name="connsiteY4" fmla="*/ 310039 h 478345"/>
                  <a:gd name="connsiteX5" fmla="*/ 379000 w 508063"/>
                  <a:gd name="connsiteY5" fmla="*/ 42291 h 478345"/>
                  <a:gd name="connsiteX6" fmla="*/ 445389 w 508063"/>
                  <a:gd name="connsiteY6" fmla="*/ 0 h 478345"/>
                  <a:gd name="connsiteX7" fmla="*/ 508064 w 508063"/>
                  <a:gd name="connsiteY7" fmla="*/ 0 h 478345"/>
                  <a:gd name="connsiteX8" fmla="*/ 279368 w 508063"/>
                  <a:gd name="connsiteY8" fmla="*/ 478346 h 478345"/>
                  <a:gd name="connsiteX9" fmla="*/ 228886 w 508063"/>
                  <a:gd name="connsiteY9" fmla="*/ 478346 h 478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08063" h="478345">
                    <a:moveTo>
                      <a:pt x="228790" y="478346"/>
                    </a:moveTo>
                    <a:lnTo>
                      <a:pt x="0" y="0"/>
                    </a:lnTo>
                    <a:lnTo>
                      <a:pt x="62198" y="0"/>
                    </a:lnTo>
                    <a:cubicBezTo>
                      <a:pt x="90583" y="0"/>
                      <a:pt x="116396" y="16383"/>
                      <a:pt x="128492" y="42100"/>
                    </a:cubicBezTo>
                    <a:lnTo>
                      <a:pt x="254222" y="310039"/>
                    </a:lnTo>
                    <a:lnTo>
                      <a:pt x="379000" y="42291"/>
                    </a:lnTo>
                    <a:cubicBezTo>
                      <a:pt x="391001" y="16478"/>
                      <a:pt x="416909" y="0"/>
                      <a:pt x="445389" y="0"/>
                    </a:cubicBezTo>
                    <a:lnTo>
                      <a:pt x="508064" y="0"/>
                    </a:lnTo>
                    <a:lnTo>
                      <a:pt x="279368" y="478346"/>
                    </a:lnTo>
                    <a:lnTo>
                      <a:pt x="228886" y="478346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0FE2FCA0-8477-4014-AF65-8958B9A9C6B0}"/>
                  </a:ext>
                </a:extLst>
              </p:cNvPr>
              <p:cNvSpPr/>
              <p:nvPr/>
            </p:nvSpPr>
            <p:spPr>
              <a:xfrm>
                <a:off x="1457325" y="2065591"/>
                <a:ext cx="521684" cy="478345"/>
              </a:xfrm>
              <a:custGeom>
                <a:avLst/>
                <a:gdLst>
                  <a:gd name="connsiteX0" fmla="*/ 260699 w 521684"/>
                  <a:gd name="connsiteY0" fmla="*/ 164402 h 478345"/>
                  <a:gd name="connsiteX1" fmla="*/ 322993 w 521684"/>
                  <a:gd name="connsiteY1" fmla="*/ 295751 h 478345"/>
                  <a:gd name="connsiteX2" fmla="*/ 214979 w 521684"/>
                  <a:gd name="connsiteY2" fmla="*/ 260509 h 478345"/>
                  <a:gd name="connsiteX3" fmla="*/ 260699 w 521684"/>
                  <a:gd name="connsiteY3" fmla="*/ 164402 h 478345"/>
                  <a:gd name="connsiteX4" fmla="*/ 286226 w 521684"/>
                  <a:gd name="connsiteY4" fmla="*/ 0 h 478345"/>
                  <a:gd name="connsiteX5" fmla="*/ 234887 w 521684"/>
                  <a:gd name="connsiteY5" fmla="*/ 0 h 478345"/>
                  <a:gd name="connsiteX6" fmla="*/ 0 w 521684"/>
                  <a:gd name="connsiteY6" fmla="*/ 478346 h 478345"/>
                  <a:gd name="connsiteX7" fmla="*/ 56864 w 521684"/>
                  <a:gd name="connsiteY7" fmla="*/ 478346 h 478345"/>
                  <a:gd name="connsiteX8" fmla="*/ 126587 w 521684"/>
                  <a:gd name="connsiteY8" fmla="*/ 436340 h 478345"/>
                  <a:gd name="connsiteX9" fmla="*/ 175927 w 521684"/>
                  <a:gd name="connsiteY9" fmla="*/ 340805 h 478345"/>
                  <a:gd name="connsiteX10" fmla="*/ 411480 w 521684"/>
                  <a:gd name="connsiteY10" fmla="*/ 478346 h 478345"/>
                  <a:gd name="connsiteX11" fmla="*/ 521684 w 521684"/>
                  <a:gd name="connsiteY11" fmla="*/ 478346 h 478345"/>
                  <a:gd name="connsiteX12" fmla="*/ 286322 w 521684"/>
                  <a:gd name="connsiteY12" fmla="*/ 0 h 478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1684" h="478345">
                    <a:moveTo>
                      <a:pt x="260699" y="164402"/>
                    </a:moveTo>
                    <a:lnTo>
                      <a:pt x="322993" y="295751"/>
                    </a:lnTo>
                    <a:cubicBezTo>
                      <a:pt x="288703" y="279463"/>
                      <a:pt x="252413" y="267557"/>
                      <a:pt x="214979" y="260509"/>
                    </a:cubicBezTo>
                    <a:lnTo>
                      <a:pt x="260699" y="164402"/>
                    </a:lnTo>
                    <a:close/>
                    <a:moveTo>
                      <a:pt x="286226" y="0"/>
                    </a:moveTo>
                    <a:lnTo>
                      <a:pt x="234887" y="0"/>
                    </a:lnTo>
                    <a:lnTo>
                      <a:pt x="0" y="478346"/>
                    </a:lnTo>
                    <a:lnTo>
                      <a:pt x="56864" y="478346"/>
                    </a:lnTo>
                    <a:cubicBezTo>
                      <a:pt x="85249" y="478346"/>
                      <a:pt x="109728" y="464248"/>
                      <a:pt x="126587" y="436340"/>
                    </a:cubicBezTo>
                    <a:lnTo>
                      <a:pt x="175927" y="340805"/>
                    </a:lnTo>
                    <a:cubicBezTo>
                      <a:pt x="263557" y="351568"/>
                      <a:pt x="341471" y="384048"/>
                      <a:pt x="411480" y="478346"/>
                    </a:cubicBezTo>
                    <a:lnTo>
                      <a:pt x="521684" y="478346"/>
                    </a:lnTo>
                    <a:lnTo>
                      <a:pt x="28632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B93F29AD-1681-45FD-9E8D-04FB409BAD37}"/>
                  </a:ext>
                </a:extLst>
              </p:cNvPr>
              <p:cNvSpPr/>
              <p:nvPr/>
            </p:nvSpPr>
            <p:spPr>
              <a:xfrm>
                <a:off x="3293554" y="2065686"/>
                <a:ext cx="419576" cy="478345"/>
              </a:xfrm>
              <a:custGeom>
                <a:avLst/>
                <a:gdLst>
                  <a:gd name="connsiteX0" fmla="*/ 373856 w 419576"/>
                  <a:gd name="connsiteY0" fmla="*/ 0 h 478345"/>
                  <a:gd name="connsiteX1" fmla="*/ 323564 w 419576"/>
                  <a:gd name="connsiteY1" fmla="*/ 50387 h 478345"/>
                  <a:gd name="connsiteX2" fmla="*/ 323850 w 419576"/>
                  <a:gd name="connsiteY2" fmla="*/ 302705 h 478345"/>
                  <a:gd name="connsiteX3" fmla="*/ 74104 w 419576"/>
                  <a:gd name="connsiteY3" fmla="*/ 0 h 478345"/>
                  <a:gd name="connsiteX4" fmla="*/ 0 w 419576"/>
                  <a:gd name="connsiteY4" fmla="*/ 0 h 478345"/>
                  <a:gd name="connsiteX5" fmla="*/ 0 w 419576"/>
                  <a:gd name="connsiteY5" fmla="*/ 478250 h 478345"/>
                  <a:gd name="connsiteX6" fmla="*/ 45720 w 419576"/>
                  <a:gd name="connsiteY6" fmla="*/ 478250 h 478345"/>
                  <a:gd name="connsiteX7" fmla="*/ 96012 w 419576"/>
                  <a:gd name="connsiteY7" fmla="*/ 427863 h 478345"/>
                  <a:gd name="connsiteX8" fmla="*/ 95726 w 419576"/>
                  <a:gd name="connsiteY8" fmla="*/ 176117 h 478345"/>
                  <a:gd name="connsiteX9" fmla="*/ 300514 w 419576"/>
                  <a:gd name="connsiteY9" fmla="*/ 425101 h 478345"/>
                  <a:gd name="connsiteX10" fmla="*/ 399097 w 419576"/>
                  <a:gd name="connsiteY10" fmla="*/ 478345 h 478345"/>
                  <a:gd name="connsiteX11" fmla="*/ 419576 w 419576"/>
                  <a:gd name="connsiteY11" fmla="*/ 478345 h 478345"/>
                  <a:gd name="connsiteX12" fmla="*/ 419576 w 419576"/>
                  <a:gd name="connsiteY12" fmla="*/ 95 h 478345"/>
                  <a:gd name="connsiteX13" fmla="*/ 373856 w 419576"/>
                  <a:gd name="connsiteY13" fmla="*/ 95 h 478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9576" h="478345">
                    <a:moveTo>
                      <a:pt x="373856" y="0"/>
                    </a:moveTo>
                    <a:cubicBezTo>
                      <a:pt x="346043" y="0"/>
                      <a:pt x="323469" y="22574"/>
                      <a:pt x="323564" y="50387"/>
                    </a:cubicBezTo>
                    <a:lnTo>
                      <a:pt x="323850" y="302705"/>
                    </a:lnTo>
                    <a:lnTo>
                      <a:pt x="74104" y="0"/>
                    </a:lnTo>
                    <a:lnTo>
                      <a:pt x="0" y="0"/>
                    </a:lnTo>
                    <a:lnTo>
                      <a:pt x="0" y="478250"/>
                    </a:lnTo>
                    <a:lnTo>
                      <a:pt x="45720" y="478250"/>
                    </a:lnTo>
                    <a:cubicBezTo>
                      <a:pt x="73533" y="478250"/>
                      <a:pt x="96107" y="455676"/>
                      <a:pt x="96012" y="427863"/>
                    </a:cubicBezTo>
                    <a:lnTo>
                      <a:pt x="95726" y="176117"/>
                    </a:lnTo>
                    <a:lnTo>
                      <a:pt x="300514" y="425101"/>
                    </a:lnTo>
                    <a:cubicBezTo>
                      <a:pt x="300514" y="425101"/>
                      <a:pt x="340614" y="478345"/>
                      <a:pt x="399097" y="478345"/>
                    </a:cubicBezTo>
                    <a:lnTo>
                      <a:pt x="419576" y="478345"/>
                    </a:lnTo>
                    <a:lnTo>
                      <a:pt x="419576" y="95"/>
                    </a:lnTo>
                    <a:lnTo>
                      <a:pt x="373856" y="9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1C334D30-CC79-4495-9392-9A8997B2424F}"/>
                  </a:ext>
                </a:extLst>
              </p:cNvPr>
              <p:cNvSpPr/>
              <p:nvPr/>
            </p:nvSpPr>
            <p:spPr>
              <a:xfrm>
                <a:off x="2610421" y="2056161"/>
                <a:ext cx="508539" cy="500062"/>
              </a:xfrm>
              <a:custGeom>
                <a:avLst/>
                <a:gdLst>
                  <a:gd name="connsiteX0" fmla="*/ 433864 w 508539"/>
                  <a:gd name="connsiteY0" fmla="*/ 71438 h 500062"/>
                  <a:gd name="connsiteX1" fmla="*/ 254032 w 508539"/>
                  <a:gd name="connsiteY1" fmla="*/ 0 h 500062"/>
                  <a:gd name="connsiteX2" fmla="*/ 74104 w 508539"/>
                  <a:gd name="connsiteY2" fmla="*/ 71438 h 500062"/>
                  <a:gd name="connsiteX3" fmla="*/ 0 w 508539"/>
                  <a:gd name="connsiteY3" fmla="*/ 249841 h 500062"/>
                  <a:gd name="connsiteX4" fmla="*/ 74104 w 508539"/>
                  <a:gd name="connsiteY4" fmla="*/ 427006 h 500062"/>
                  <a:gd name="connsiteX5" fmla="*/ 253937 w 508539"/>
                  <a:gd name="connsiteY5" fmla="*/ 500062 h 500062"/>
                  <a:gd name="connsiteX6" fmla="*/ 433388 w 508539"/>
                  <a:gd name="connsiteY6" fmla="*/ 427196 h 500062"/>
                  <a:gd name="connsiteX7" fmla="*/ 508540 w 508539"/>
                  <a:gd name="connsiteY7" fmla="*/ 249841 h 500062"/>
                  <a:gd name="connsiteX8" fmla="*/ 433769 w 508539"/>
                  <a:gd name="connsiteY8" fmla="*/ 71438 h 500062"/>
                  <a:gd name="connsiteX9" fmla="*/ 254032 w 508539"/>
                  <a:gd name="connsiteY9" fmla="*/ 406717 h 500062"/>
                  <a:gd name="connsiteX10" fmla="*/ 97060 w 508539"/>
                  <a:gd name="connsiteY10" fmla="*/ 249841 h 500062"/>
                  <a:gd name="connsiteX11" fmla="*/ 254032 w 508539"/>
                  <a:gd name="connsiteY11" fmla="*/ 92773 h 500062"/>
                  <a:gd name="connsiteX12" fmla="*/ 411194 w 508539"/>
                  <a:gd name="connsiteY12" fmla="*/ 249841 h 500062"/>
                  <a:gd name="connsiteX13" fmla="*/ 254032 w 508539"/>
                  <a:gd name="connsiteY13" fmla="*/ 406717 h 500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08539" h="500062">
                    <a:moveTo>
                      <a:pt x="433864" y="71438"/>
                    </a:moveTo>
                    <a:cubicBezTo>
                      <a:pt x="386620" y="24670"/>
                      <a:pt x="324421" y="0"/>
                      <a:pt x="254032" y="0"/>
                    </a:cubicBezTo>
                    <a:cubicBezTo>
                      <a:pt x="183642" y="0"/>
                      <a:pt x="121729" y="24670"/>
                      <a:pt x="74104" y="71438"/>
                    </a:cubicBezTo>
                    <a:cubicBezTo>
                      <a:pt x="26384" y="118491"/>
                      <a:pt x="0" y="181832"/>
                      <a:pt x="0" y="249841"/>
                    </a:cubicBezTo>
                    <a:cubicBezTo>
                      <a:pt x="0" y="317849"/>
                      <a:pt x="26289" y="379857"/>
                      <a:pt x="74104" y="427006"/>
                    </a:cubicBezTo>
                    <a:cubicBezTo>
                      <a:pt x="122873" y="474821"/>
                      <a:pt x="185071" y="500062"/>
                      <a:pt x="253937" y="500062"/>
                    </a:cubicBezTo>
                    <a:cubicBezTo>
                      <a:pt x="322802" y="500062"/>
                      <a:pt x="385667" y="474059"/>
                      <a:pt x="433388" y="427196"/>
                    </a:cubicBezTo>
                    <a:cubicBezTo>
                      <a:pt x="481870" y="380714"/>
                      <a:pt x="508540" y="317754"/>
                      <a:pt x="508540" y="249841"/>
                    </a:cubicBezTo>
                    <a:cubicBezTo>
                      <a:pt x="508540" y="181927"/>
                      <a:pt x="481965" y="118491"/>
                      <a:pt x="433769" y="71438"/>
                    </a:cubicBezTo>
                    <a:close/>
                    <a:moveTo>
                      <a:pt x="254032" y="406717"/>
                    </a:moveTo>
                    <a:cubicBezTo>
                      <a:pt x="167450" y="406717"/>
                      <a:pt x="97060" y="336328"/>
                      <a:pt x="97060" y="249841"/>
                    </a:cubicBezTo>
                    <a:cubicBezTo>
                      <a:pt x="97060" y="163354"/>
                      <a:pt x="167450" y="92773"/>
                      <a:pt x="254032" y="92773"/>
                    </a:cubicBezTo>
                    <a:cubicBezTo>
                      <a:pt x="340614" y="92773"/>
                      <a:pt x="411194" y="163259"/>
                      <a:pt x="411194" y="249841"/>
                    </a:cubicBezTo>
                    <a:cubicBezTo>
                      <a:pt x="411194" y="336423"/>
                      <a:pt x="340709" y="406717"/>
                      <a:pt x="254032" y="4067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aphic 4">
              <a:extLst>
                <a:ext uri="{FF2B5EF4-FFF2-40B4-BE49-F238E27FC236}">
                  <a16:creationId xmlns:a16="http://schemas.microsoft.com/office/drawing/2014/main" id="{B53AF55D-6449-4E43-8E51-7D267E642C2C}"/>
                </a:ext>
              </a:extLst>
            </p:cNvPr>
            <p:cNvGrpSpPr/>
            <p:nvPr/>
          </p:nvGrpSpPr>
          <p:grpSpPr>
            <a:xfrm>
              <a:off x="1457991" y="1328737"/>
              <a:ext cx="2264378" cy="658368"/>
              <a:chOff x="1457991" y="1328737"/>
              <a:chExt cx="2264378" cy="658368"/>
            </a:xfrm>
            <a:solidFill>
              <a:srgbClr val="FFFFFF"/>
            </a:solidFill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664A9BA2-13B6-471B-BD06-DB5189D122D6}"/>
                  </a:ext>
                </a:extLst>
              </p:cNvPr>
              <p:cNvSpPr/>
              <p:nvPr/>
            </p:nvSpPr>
            <p:spPr>
              <a:xfrm>
                <a:off x="1457991" y="1330546"/>
                <a:ext cx="673226" cy="656558"/>
              </a:xfrm>
              <a:custGeom>
                <a:avLst/>
                <a:gdLst>
                  <a:gd name="connsiteX0" fmla="*/ 673227 w 673226"/>
                  <a:gd name="connsiteY0" fmla="*/ 0 h 656558"/>
                  <a:gd name="connsiteX1" fmla="*/ 382334 w 673226"/>
                  <a:gd name="connsiteY1" fmla="*/ 656558 h 656558"/>
                  <a:gd name="connsiteX2" fmla="*/ 287179 w 673226"/>
                  <a:gd name="connsiteY2" fmla="*/ 656558 h 656558"/>
                  <a:gd name="connsiteX3" fmla="*/ 0 w 673226"/>
                  <a:gd name="connsiteY3" fmla="*/ 0 h 656558"/>
                  <a:gd name="connsiteX4" fmla="*/ 204978 w 673226"/>
                  <a:gd name="connsiteY4" fmla="*/ 0 h 656558"/>
                  <a:gd name="connsiteX5" fmla="*/ 336137 w 673226"/>
                  <a:gd name="connsiteY5" fmla="*/ 341662 h 656558"/>
                  <a:gd name="connsiteX6" fmla="*/ 465392 w 673226"/>
                  <a:gd name="connsiteY6" fmla="*/ 0 h 656558"/>
                  <a:gd name="connsiteX7" fmla="*/ 673132 w 673226"/>
                  <a:gd name="connsiteY7" fmla="*/ 0 h 656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73226" h="656558">
                    <a:moveTo>
                      <a:pt x="673227" y="0"/>
                    </a:moveTo>
                    <a:lnTo>
                      <a:pt x="382334" y="656558"/>
                    </a:lnTo>
                    <a:lnTo>
                      <a:pt x="287179" y="656558"/>
                    </a:lnTo>
                    <a:lnTo>
                      <a:pt x="0" y="0"/>
                    </a:lnTo>
                    <a:lnTo>
                      <a:pt x="204978" y="0"/>
                    </a:lnTo>
                    <a:lnTo>
                      <a:pt x="336137" y="341662"/>
                    </a:lnTo>
                    <a:lnTo>
                      <a:pt x="465392" y="0"/>
                    </a:lnTo>
                    <a:lnTo>
                      <a:pt x="67313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E97E614D-6F9D-4A52-BAA0-EA028D030BFE}"/>
                  </a:ext>
                </a:extLst>
              </p:cNvPr>
              <p:cNvSpPr/>
              <p:nvPr/>
            </p:nvSpPr>
            <p:spPr>
              <a:xfrm>
                <a:off x="2190368" y="1330546"/>
                <a:ext cx="189261" cy="651033"/>
              </a:xfrm>
              <a:custGeom>
                <a:avLst/>
                <a:gdLst>
                  <a:gd name="connsiteX0" fmla="*/ 0 w 189261"/>
                  <a:gd name="connsiteY0" fmla="*/ 0 h 651033"/>
                  <a:gd name="connsiteX1" fmla="*/ 189262 w 189261"/>
                  <a:gd name="connsiteY1" fmla="*/ 0 h 651033"/>
                  <a:gd name="connsiteX2" fmla="*/ 189262 w 189261"/>
                  <a:gd name="connsiteY2" fmla="*/ 651034 h 651033"/>
                  <a:gd name="connsiteX3" fmla="*/ 0 w 189261"/>
                  <a:gd name="connsiteY3" fmla="*/ 651034 h 651033"/>
                  <a:gd name="connsiteX4" fmla="*/ 0 w 189261"/>
                  <a:gd name="connsiteY4" fmla="*/ 0 h 651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261" h="651033">
                    <a:moveTo>
                      <a:pt x="0" y="0"/>
                    </a:moveTo>
                    <a:lnTo>
                      <a:pt x="189262" y="0"/>
                    </a:lnTo>
                    <a:lnTo>
                      <a:pt x="189262" y="651034"/>
                    </a:lnTo>
                    <a:lnTo>
                      <a:pt x="0" y="6510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DD0CD88A-CED6-439C-8FB0-2F364FD63478}"/>
                  </a:ext>
                </a:extLst>
              </p:cNvPr>
              <p:cNvSpPr/>
              <p:nvPr/>
            </p:nvSpPr>
            <p:spPr>
              <a:xfrm>
                <a:off x="2438781" y="1330546"/>
                <a:ext cx="673131" cy="656558"/>
              </a:xfrm>
              <a:custGeom>
                <a:avLst/>
                <a:gdLst>
                  <a:gd name="connsiteX0" fmla="*/ 673132 w 673131"/>
                  <a:gd name="connsiteY0" fmla="*/ 0 h 656558"/>
                  <a:gd name="connsiteX1" fmla="*/ 382238 w 673131"/>
                  <a:gd name="connsiteY1" fmla="*/ 656558 h 656558"/>
                  <a:gd name="connsiteX2" fmla="*/ 287083 w 673131"/>
                  <a:gd name="connsiteY2" fmla="*/ 656558 h 656558"/>
                  <a:gd name="connsiteX3" fmla="*/ 0 w 673131"/>
                  <a:gd name="connsiteY3" fmla="*/ 0 h 656558"/>
                  <a:gd name="connsiteX4" fmla="*/ 204978 w 673131"/>
                  <a:gd name="connsiteY4" fmla="*/ 0 h 656558"/>
                  <a:gd name="connsiteX5" fmla="*/ 336137 w 673131"/>
                  <a:gd name="connsiteY5" fmla="*/ 341662 h 656558"/>
                  <a:gd name="connsiteX6" fmla="*/ 465391 w 673131"/>
                  <a:gd name="connsiteY6" fmla="*/ 0 h 656558"/>
                  <a:gd name="connsiteX7" fmla="*/ 673132 w 673131"/>
                  <a:gd name="connsiteY7" fmla="*/ 0 h 656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73131" h="656558">
                    <a:moveTo>
                      <a:pt x="673132" y="0"/>
                    </a:moveTo>
                    <a:lnTo>
                      <a:pt x="382238" y="656558"/>
                    </a:lnTo>
                    <a:lnTo>
                      <a:pt x="287083" y="656558"/>
                    </a:lnTo>
                    <a:lnTo>
                      <a:pt x="0" y="0"/>
                    </a:lnTo>
                    <a:lnTo>
                      <a:pt x="204978" y="0"/>
                    </a:lnTo>
                    <a:lnTo>
                      <a:pt x="336137" y="341662"/>
                    </a:lnTo>
                    <a:lnTo>
                      <a:pt x="465391" y="0"/>
                    </a:lnTo>
                    <a:lnTo>
                      <a:pt x="67313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09D90A14-81A0-4648-A601-9CCDF171C479}"/>
                  </a:ext>
                </a:extLst>
              </p:cNvPr>
              <p:cNvSpPr/>
              <p:nvPr/>
            </p:nvSpPr>
            <p:spPr>
              <a:xfrm>
                <a:off x="2991897" y="1328737"/>
                <a:ext cx="730472" cy="652843"/>
              </a:xfrm>
              <a:custGeom>
                <a:avLst/>
                <a:gdLst>
                  <a:gd name="connsiteX0" fmla="*/ 488537 w 730472"/>
                  <a:gd name="connsiteY0" fmla="*/ 559594 h 652843"/>
                  <a:gd name="connsiteX1" fmla="*/ 241078 w 730472"/>
                  <a:gd name="connsiteY1" fmla="*/ 559594 h 652843"/>
                  <a:gd name="connsiteX2" fmla="*/ 200406 w 730472"/>
                  <a:gd name="connsiteY2" fmla="*/ 652844 h 652843"/>
                  <a:gd name="connsiteX3" fmla="*/ 0 w 730472"/>
                  <a:gd name="connsiteY3" fmla="*/ 652844 h 652843"/>
                  <a:gd name="connsiteX4" fmla="*/ 314039 w 730472"/>
                  <a:gd name="connsiteY4" fmla="*/ 0 h 652843"/>
                  <a:gd name="connsiteX5" fmla="*/ 415576 w 730472"/>
                  <a:gd name="connsiteY5" fmla="*/ 0 h 652843"/>
                  <a:gd name="connsiteX6" fmla="*/ 730472 w 730472"/>
                  <a:gd name="connsiteY6" fmla="*/ 652844 h 652843"/>
                  <a:gd name="connsiteX7" fmla="*/ 529114 w 730472"/>
                  <a:gd name="connsiteY7" fmla="*/ 652844 h 652843"/>
                  <a:gd name="connsiteX8" fmla="*/ 488442 w 730472"/>
                  <a:gd name="connsiteY8" fmla="*/ 559594 h 652843"/>
                  <a:gd name="connsiteX9" fmla="*/ 295561 w 730472"/>
                  <a:gd name="connsiteY9" fmla="*/ 417386 h 652843"/>
                  <a:gd name="connsiteX10" fmla="*/ 434054 w 730472"/>
                  <a:gd name="connsiteY10" fmla="*/ 417386 h 652843"/>
                  <a:gd name="connsiteX11" fmla="*/ 364808 w 730472"/>
                  <a:gd name="connsiteY11" fmla="*/ 238220 h 652843"/>
                  <a:gd name="connsiteX12" fmla="*/ 295561 w 730472"/>
                  <a:gd name="connsiteY12" fmla="*/ 417386 h 652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0472" h="652843">
                    <a:moveTo>
                      <a:pt x="488537" y="559594"/>
                    </a:moveTo>
                    <a:lnTo>
                      <a:pt x="241078" y="559594"/>
                    </a:lnTo>
                    <a:lnTo>
                      <a:pt x="200406" y="652844"/>
                    </a:lnTo>
                    <a:lnTo>
                      <a:pt x="0" y="652844"/>
                    </a:lnTo>
                    <a:lnTo>
                      <a:pt x="314039" y="0"/>
                    </a:lnTo>
                    <a:lnTo>
                      <a:pt x="415576" y="0"/>
                    </a:lnTo>
                    <a:lnTo>
                      <a:pt x="730472" y="652844"/>
                    </a:lnTo>
                    <a:lnTo>
                      <a:pt x="529114" y="652844"/>
                    </a:lnTo>
                    <a:lnTo>
                      <a:pt x="488442" y="559594"/>
                    </a:lnTo>
                    <a:close/>
                    <a:moveTo>
                      <a:pt x="295561" y="417386"/>
                    </a:moveTo>
                    <a:lnTo>
                      <a:pt x="434054" y="417386"/>
                    </a:lnTo>
                    <a:lnTo>
                      <a:pt x="364808" y="238220"/>
                    </a:lnTo>
                    <a:lnTo>
                      <a:pt x="295561" y="417386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3" name="Freeform 5">
            <a:extLst>
              <a:ext uri="{FF2B5EF4-FFF2-40B4-BE49-F238E27FC236}">
                <a16:creationId xmlns:a16="http://schemas.microsoft.com/office/drawing/2014/main" id="{704FAF3E-8CA4-4ED1-92E1-7039EF95CCA7}"/>
              </a:ext>
            </a:extLst>
          </p:cNvPr>
          <p:cNvSpPr>
            <a:spLocks/>
          </p:cNvSpPr>
          <p:nvPr/>
        </p:nvSpPr>
        <p:spPr bwMode="auto">
          <a:xfrm rot="18920038">
            <a:off x="4707497" y="355983"/>
            <a:ext cx="7959708" cy="6622402"/>
          </a:xfrm>
          <a:custGeom>
            <a:avLst/>
            <a:gdLst>
              <a:gd name="T0" fmla="*/ 1493 w 4479"/>
              <a:gd name="T1" fmla="*/ 3398 h 3810"/>
              <a:gd name="T2" fmla="*/ 0 w 4479"/>
              <a:gd name="T3" fmla="*/ 1905 h 3810"/>
              <a:gd name="T4" fmla="*/ 1493 w 4479"/>
              <a:gd name="T5" fmla="*/ 412 h 3810"/>
              <a:gd name="T6" fmla="*/ 2986 w 4479"/>
              <a:gd name="T7" fmla="*/ 412 h 3810"/>
              <a:gd name="T8" fmla="*/ 4479 w 4479"/>
              <a:gd name="T9" fmla="*/ 1905 h 3810"/>
              <a:gd name="T10" fmla="*/ 2986 w 4479"/>
              <a:gd name="T11" fmla="*/ 3398 h 3810"/>
              <a:gd name="T12" fmla="*/ 1493 w 4479"/>
              <a:gd name="T13" fmla="*/ 3398 h 3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79" h="3810">
                <a:moveTo>
                  <a:pt x="1493" y="3398"/>
                </a:moveTo>
                <a:cubicBezTo>
                  <a:pt x="0" y="1905"/>
                  <a:pt x="0" y="1905"/>
                  <a:pt x="0" y="1905"/>
                </a:cubicBezTo>
                <a:cubicBezTo>
                  <a:pt x="1493" y="412"/>
                  <a:pt x="1493" y="412"/>
                  <a:pt x="1493" y="412"/>
                </a:cubicBezTo>
                <a:cubicBezTo>
                  <a:pt x="1905" y="0"/>
                  <a:pt x="2574" y="0"/>
                  <a:pt x="2986" y="412"/>
                </a:cubicBezTo>
                <a:cubicBezTo>
                  <a:pt x="4479" y="1905"/>
                  <a:pt x="4479" y="1905"/>
                  <a:pt x="4479" y="1905"/>
                </a:cubicBezTo>
                <a:cubicBezTo>
                  <a:pt x="2986" y="3398"/>
                  <a:pt x="2986" y="3398"/>
                  <a:pt x="2986" y="3398"/>
                </a:cubicBezTo>
                <a:cubicBezTo>
                  <a:pt x="2574" y="3810"/>
                  <a:pt x="1905" y="3810"/>
                  <a:pt x="1493" y="3398"/>
                </a:cubicBezTo>
                <a:close/>
              </a:path>
            </a:pathLst>
          </a:custGeom>
          <a:gradFill>
            <a:gsLst>
              <a:gs pos="0">
                <a:srgbClr val="B91BA4"/>
              </a:gs>
              <a:gs pos="61000">
                <a:srgbClr val="E62A7F"/>
              </a:gs>
              <a:gs pos="100000">
                <a:srgbClr val="E02520"/>
              </a:gs>
            </a:gsLst>
            <a:lin ang="2700000" scaled="0"/>
          </a:gradFill>
          <a:ln w="2540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23">
            <a:extLst>
              <a:ext uri="{FF2B5EF4-FFF2-40B4-BE49-F238E27FC236}">
                <a16:creationId xmlns:a16="http://schemas.microsoft.com/office/drawing/2014/main" id="{2FDA86BC-A3DC-432D-ADCB-F2C790407569}"/>
              </a:ext>
            </a:extLst>
          </p:cNvPr>
          <p:cNvSpPr txBox="1"/>
          <p:nvPr/>
        </p:nvSpPr>
        <p:spPr>
          <a:xfrm>
            <a:off x="6082577" y="3018281"/>
            <a:ext cx="5491163" cy="810478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20" tIns="45720" rIns="45720" bIns="45720" numCol="1" spcCol="38100" rtlCol="0" anchor="t">
            <a:spAutoFit/>
          </a:bodyPr>
          <a:lstStyle>
            <a:defPPr>
              <a:defRPr lang="pt-BR"/>
            </a:defPPr>
            <a:lvl1pPr>
              <a:defRPr sz="4400" b="1">
                <a:gradFill>
                  <a:gsLst>
                    <a:gs pos="0">
                      <a:srgbClr val="B91BA4"/>
                    </a:gs>
                    <a:gs pos="58000">
                      <a:srgbClr val="E02520"/>
                    </a:gs>
                    <a:gs pos="100000">
                      <a:srgbClr val="E62A7F"/>
                    </a:gs>
                  </a:gsLst>
                  <a:lin ang="0" scaled="0"/>
                </a:gradFill>
                <a:latin typeface="Zona Pro Black" panose="02010A03040002020004" pitchFamily="50" charset="0"/>
                <a:ea typeface="Tahoma" charset="0"/>
                <a:cs typeface="Tahoma" charset="0"/>
              </a:defRPr>
            </a:lvl1pPr>
          </a:lstStyle>
          <a:p>
            <a:pPr>
              <a:lnSpc>
                <a:spcPts val="4400"/>
              </a:lnSpc>
              <a:spcBef>
                <a:spcPts val="1200"/>
              </a:spcBef>
              <a:defRPr/>
            </a:pPr>
            <a:r>
              <a:rPr lang="fr-FR" sz="4200" dirty="0">
                <a:ln>
                  <a:gradFill>
                    <a:gsLst>
                      <a:gs pos="0">
                        <a:srgbClr val="B91BA4"/>
                      </a:gs>
                      <a:gs pos="100000">
                        <a:srgbClr val="E02520"/>
                      </a:gs>
                      <a:gs pos="61000">
                        <a:srgbClr val="E62A7F"/>
                      </a:gs>
                    </a:gsLst>
                    <a:lin ang="3000000" scaled="0"/>
                  </a:gradFill>
                </a:ln>
                <a:solidFill>
                  <a:prstClr val="white"/>
                </a:solidFill>
              </a:rPr>
              <a:t>Ajustes</a:t>
            </a:r>
            <a:endParaRPr kumimoji="0" lang="pt-BR" sz="4200" b="1" i="0" u="none" strike="noStrike" kern="1200" cap="none" spc="0" normalizeH="0" baseline="0" noProof="0" dirty="0">
              <a:ln>
                <a:gradFill>
                  <a:gsLst>
                    <a:gs pos="0">
                      <a:srgbClr val="B91BA4"/>
                    </a:gs>
                    <a:gs pos="100000">
                      <a:srgbClr val="E02520"/>
                    </a:gs>
                    <a:gs pos="61000">
                      <a:srgbClr val="E62A7F"/>
                    </a:gs>
                  </a:gsLst>
                  <a:lin ang="3000000" scaled="0"/>
                </a:gradFill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159029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A749ABC-6C50-43D6-BC72-387FB93B222C}"/>
              </a:ext>
            </a:extLst>
          </p:cNvPr>
          <p:cNvGrpSpPr/>
          <p:nvPr/>
        </p:nvGrpSpPr>
        <p:grpSpPr>
          <a:xfrm>
            <a:off x="9739554" y="4286616"/>
            <a:ext cx="1518528" cy="822930"/>
            <a:chOff x="1457325" y="1328737"/>
            <a:chExt cx="2265044" cy="1227486"/>
          </a:xfrm>
        </p:grpSpPr>
        <p:grpSp>
          <p:nvGrpSpPr>
            <p:cNvPr id="11" name="Graphic 4">
              <a:extLst>
                <a:ext uri="{FF2B5EF4-FFF2-40B4-BE49-F238E27FC236}">
                  <a16:creationId xmlns:a16="http://schemas.microsoft.com/office/drawing/2014/main" id="{DE85E266-896A-4F1D-A918-201373010EFD}"/>
                </a:ext>
              </a:extLst>
            </p:cNvPr>
            <p:cNvGrpSpPr/>
            <p:nvPr/>
          </p:nvGrpSpPr>
          <p:grpSpPr>
            <a:xfrm>
              <a:off x="1457325" y="2056161"/>
              <a:ext cx="2255805" cy="500062"/>
              <a:chOff x="1457325" y="2056161"/>
              <a:chExt cx="2255805" cy="500062"/>
            </a:xfrm>
            <a:solidFill>
              <a:srgbClr val="FFFFFF"/>
            </a:solidFill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055E69D2-E18B-4AEB-BBFB-1D9AA69562A6}"/>
                  </a:ext>
                </a:extLst>
              </p:cNvPr>
              <p:cNvSpPr/>
              <p:nvPr/>
            </p:nvSpPr>
            <p:spPr>
              <a:xfrm>
                <a:off x="2005679" y="2065591"/>
                <a:ext cx="508063" cy="478345"/>
              </a:xfrm>
              <a:custGeom>
                <a:avLst/>
                <a:gdLst>
                  <a:gd name="connsiteX0" fmla="*/ 228790 w 508063"/>
                  <a:gd name="connsiteY0" fmla="*/ 478346 h 478345"/>
                  <a:gd name="connsiteX1" fmla="*/ 0 w 508063"/>
                  <a:gd name="connsiteY1" fmla="*/ 0 h 478345"/>
                  <a:gd name="connsiteX2" fmla="*/ 62198 w 508063"/>
                  <a:gd name="connsiteY2" fmla="*/ 0 h 478345"/>
                  <a:gd name="connsiteX3" fmla="*/ 128492 w 508063"/>
                  <a:gd name="connsiteY3" fmla="*/ 42100 h 478345"/>
                  <a:gd name="connsiteX4" fmla="*/ 254222 w 508063"/>
                  <a:gd name="connsiteY4" fmla="*/ 310039 h 478345"/>
                  <a:gd name="connsiteX5" fmla="*/ 379000 w 508063"/>
                  <a:gd name="connsiteY5" fmla="*/ 42291 h 478345"/>
                  <a:gd name="connsiteX6" fmla="*/ 445389 w 508063"/>
                  <a:gd name="connsiteY6" fmla="*/ 0 h 478345"/>
                  <a:gd name="connsiteX7" fmla="*/ 508064 w 508063"/>
                  <a:gd name="connsiteY7" fmla="*/ 0 h 478345"/>
                  <a:gd name="connsiteX8" fmla="*/ 279368 w 508063"/>
                  <a:gd name="connsiteY8" fmla="*/ 478346 h 478345"/>
                  <a:gd name="connsiteX9" fmla="*/ 228886 w 508063"/>
                  <a:gd name="connsiteY9" fmla="*/ 478346 h 478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08063" h="478345">
                    <a:moveTo>
                      <a:pt x="228790" y="478346"/>
                    </a:moveTo>
                    <a:lnTo>
                      <a:pt x="0" y="0"/>
                    </a:lnTo>
                    <a:lnTo>
                      <a:pt x="62198" y="0"/>
                    </a:lnTo>
                    <a:cubicBezTo>
                      <a:pt x="90583" y="0"/>
                      <a:pt x="116396" y="16383"/>
                      <a:pt x="128492" y="42100"/>
                    </a:cubicBezTo>
                    <a:lnTo>
                      <a:pt x="254222" y="310039"/>
                    </a:lnTo>
                    <a:lnTo>
                      <a:pt x="379000" y="42291"/>
                    </a:lnTo>
                    <a:cubicBezTo>
                      <a:pt x="391001" y="16478"/>
                      <a:pt x="416909" y="0"/>
                      <a:pt x="445389" y="0"/>
                    </a:cubicBezTo>
                    <a:lnTo>
                      <a:pt x="508064" y="0"/>
                    </a:lnTo>
                    <a:lnTo>
                      <a:pt x="279368" y="478346"/>
                    </a:lnTo>
                    <a:lnTo>
                      <a:pt x="228886" y="478346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0FE2FCA0-8477-4014-AF65-8958B9A9C6B0}"/>
                  </a:ext>
                </a:extLst>
              </p:cNvPr>
              <p:cNvSpPr/>
              <p:nvPr/>
            </p:nvSpPr>
            <p:spPr>
              <a:xfrm>
                <a:off x="1457325" y="2065591"/>
                <a:ext cx="521684" cy="478345"/>
              </a:xfrm>
              <a:custGeom>
                <a:avLst/>
                <a:gdLst>
                  <a:gd name="connsiteX0" fmla="*/ 260699 w 521684"/>
                  <a:gd name="connsiteY0" fmla="*/ 164402 h 478345"/>
                  <a:gd name="connsiteX1" fmla="*/ 322993 w 521684"/>
                  <a:gd name="connsiteY1" fmla="*/ 295751 h 478345"/>
                  <a:gd name="connsiteX2" fmla="*/ 214979 w 521684"/>
                  <a:gd name="connsiteY2" fmla="*/ 260509 h 478345"/>
                  <a:gd name="connsiteX3" fmla="*/ 260699 w 521684"/>
                  <a:gd name="connsiteY3" fmla="*/ 164402 h 478345"/>
                  <a:gd name="connsiteX4" fmla="*/ 286226 w 521684"/>
                  <a:gd name="connsiteY4" fmla="*/ 0 h 478345"/>
                  <a:gd name="connsiteX5" fmla="*/ 234887 w 521684"/>
                  <a:gd name="connsiteY5" fmla="*/ 0 h 478345"/>
                  <a:gd name="connsiteX6" fmla="*/ 0 w 521684"/>
                  <a:gd name="connsiteY6" fmla="*/ 478346 h 478345"/>
                  <a:gd name="connsiteX7" fmla="*/ 56864 w 521684"/>
                  <a:gd name="connsiteY7" fmla="*/ 478346 h 478345"/>
                  <a:gd name="connsiteX8" fmla="*/ 126587 w 521684"/>
                  <a:gd name="connsiteY8" fmla="*/ 436340 h 478345"/>
                  <a:gd name="connsiteX9" fmla="*/ 175927 w 521684"/>
                  <a:gd name="connsiteY9" fmla="*/ 340805 h 478345"/>
                  <a:gd name="connsiteX10" fmla="*/ 411480 w 521684"/>
                  <a:gd name="connsiteY10" fmla="*/ 478346 h 478345"/>
                  <a:gd name="connsiteX11" fmla="*/ 521684 w 521684"/>
                  <a:gd name="connsiteY11" fmla="*/ 478346 h 478345"/>
                  <a:gd name="connsiteX12" fmla="*/ 286322 w 521684"/>
                  <a:gd name="connsiteY12" fmla="*/ 0 h 478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1684" h="478345">
                    <a:moveTo>
                      <a:pt x="260699" y="164402"/>
                    </a:moveTo>
                    <a:lnTo>
                      <a:pt x="322993" y="295751"/>
                    </a:lnTo>
                    <a:cubicBezTo>
                      <a:pt x="288703" y="279463"/>
                      <a:pt x="252413" y="267557"/>
                      <a:pt x="214979" y="260509"/>
                    </a:cubicBezTo>
                    <a:lnTo>
                      <a:pt x="260699" y="164402"/>
                    </a:lnTo>
                    <a:close/>
                    <a:moveTo>
                      <a:pt x="286226" y="0"/>
                    </a:moveTo>
                    <a:lnTo>
                      <a:pt x="234887" y="0"/>
                    </a:lnTo>
                    <a:lnTo>
                      <a:pt x="0" y="478346"/>
                    </a:lnTo>
                    <a:lnTo>
                      <a:pt x="56864" y="478346"/>
                    </a:lnTo>
                    <a:cubicBezTo>
                      <a:pt x="85249" y="478346"/>
                      <a:pt x="109728" y="464248"/>
                      <a:pt x="126587" y="436340"/>
                    </a:cubicBezTo>
                    <a:lnTo>
                      <a:pt x="175927" y="340805"/>
                    </a:lnTo>
                    <a:cubicBezTo>
                      <a:pt x="263557" y="351568"/>
                      <a:pt x="341471" y="384048"/>
                      <a:pt x="411480" y="478346"/>
                    </a:cubicBezTo>
                    <a:lnTo>
                      <a:pt x="521684" y="478346"/>
                    </a:lnTo>
                    <a:lnTo>
                      <a:pt x="28632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B93F29AD-1681-45FD-9E8D-04FB409BAD37}"/>
                  </a:ext>
                </a:extLst>
              </p:cNvPr>
              <p:cNvSpPr/>
              <p:nvPr/>
            </p:nvSpPr>
            <p:spPr>
              <a:xfrm>
                <a:off x="3293554" y="2065686"/>
                <a:ext cx="419576" cy="478345"/>
              </a:xfrm>
              <a:custGeom>
                <a:avLst/>
                <a:gdLst>
                  <a:gd name="connsiteX0" fmla="*/ 373856 w 419576"/>
                  <a:gd name="connsiteY0" fmla="*/ 0 h 478345"/>
                  <a:gd name="connsiteX1" fmla="*/ 323564 w 419576"/>
                  <a:gd name="connsiteY1" fmla="*/ 50387 h 478345"/>
                  <a:gd name="connsiteX2" fmla="*/ 323850 w 419576"/>
                  <a:gd name="connsiteY2" fmla="*/ 302705 h 478345"/>
                  <a:gd name="connsiteX3" fmla="*/ 74104 w 419576"/>
                  <a:gd name="connsiteY3" fmla="*/ 0 h 478345"/>
                  <a:gd name="connsiteX4" fmla="*/ 0 w 419576"/>
                  <a:gd name="connsiteY4" fmla="*/ 0 h 478345"/>
                  <a:gd name="connsiteX5" fmla="*/ 0 w 419576"/>
                  <a:gd name="connsiteY5" fmla="*/ 478250 h 478345"/>
                  <a:gd name="connsiteX6" fmla="*/ 45720 w 419576"/>
                  <a:gd name="connsiteY6" fmla="*/ 478250 h 478345"/>
                  <a:gd name="connsiteX7" fmla="*/ 96012 w 419576"/>
                  <a:gd name="connsiteY7" fmla="*/ 427863 h 478345"/>
                  <a:gd name="connsiteX8" fmla="*/ 95726 w 419576"/>
                  <a:gd name="connsiteY8" fmla="*/ 176117 h 478345"/>
                  <a:gd name="connsiteX9" fmla="*/ 300514 w 419576"/>
                  <a:gd name="connsiteY9" fmla="*/ 425101 h 478345"/>
                  <a:gd name="connsiteX10" fmla="*/ 399097 w 419576"/>
                  <a:gd name="connsiteY10" fmla="*/ 478345 h 478345"/>
                  <a:gd name="connsiteX11" fmla="*/ 419576 w 419576"/>
                  <a:gd name="connsiteY11" fmla="*/ 478345 h 478345"/>
                  <a:gd name="connsiteX12" fmla="*/ 419576 w 419576"/>
                  <a:gd name="connsiteY12" fmla="*/ 95 h 478345"/>
                  <a:gd name="connsiteX13" fmla="*/ 373856 w 419576"/>
                  <a:gd name="connsiteY13" fmla="*/ 95 h 478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9576" h="478345">
                    <a:moveTo>
                      <a:pt x="373856" y="0"/>
                    </a:moveTo>
                    <a:cubicBezTo>
                      <a:pt x="346043" y="0"/>
                      <a:pt x="323469" y="22574"/>
                      <a:pt x="323564" y="50387"/>
                    </a:cubicBezTo>
                    <a:lnTo>
                      <a:pt x="323850" y="302705"/>
                    </a:lnTo>
                    <a:lnTo>
                      <a:pt x="74104" y="0"/>
                    </a:lnTo>
                    <a:lnTo>
                      <a:pt x="0" y="0"/>
                    </a:lnTo>
                    <a:lnTo>
                      <a:pt x="0" y="478250"/>
                    </a:lnTo>
                    <a:lnTo>
                      <a:pt x="45720" y="478250"/>
                    </a:lnTo>
                    <a:cubicBezTo>
                      <a:pt x="73533" y="478250"/>
                      <a:pt x="96107" y="455676"/>
                      <a:pt x="96012" y="427863"/>
                    </a:cubicBezTo>
                    <a:lnTo>
                      <a:pt x="95726" y="176117"/>
                    </a:lnTo>
                    <a:lnTo>
                      <a:pt x="300514" y="425101"/>
                    </a:lnTo>
                    <a:cubicBezTo>
                      <a:pt x="300514" y="425101"/>
                      <a:pt x="340614" y="478345"/>
                      <a:pt x="399097" y="478345"/>
                    </a:cubicBezTo>
                    <a:lnTo>
                      <a:pt x="419576" y="478345"/>
                    </a:lnTo>
                    <a:lnTo>
                      <a:pt x="419576" y="95"/>
                    </a:lnTo>
                    <a:lnTo>
                      <a:pt x="373856" y="9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1C334D30-CC79-4495-9392-9A8997B2424F}"/>
                  </a:ext>
                </a:extLst>
              </p:cNvPr>
              <p:cNvSpPr/>
              <p:nvPr/>
            </p:nvSpPr>
            <p:spPr>
              <a:xfrm>
                <a:off x="2610421" y="2056161"/>
                <a:ext cx="508539" cy="500062"/>
              </a:xfrm>
              <a:custGeom>
                <a:avLst/>
                <a:gdLst>
                  <a:gd name="connsiteX0" fmla="*/ 433864 w 508539"/>
                  <a:gd name="connsiteY0" fmla="*/ 71438 h 500062"/>
                  <a:gd name="connsiteX1" fmla="*/ 254032 w 508539"/>
                  <a:gd name="connsiteY1" fmla="*/ 0 h 500062"/>
                  <a:gd name="connsiteX2" fmla="*/ 74104 w 508539"/>
                  <a:gd name="connsiteY2" fmla="*/ 71438 h 500062"/>
                  <a:gd name="connsiteX3" fmla="*/ 0 w 508539"/>
                  <a:gd name="connsiteY3" fmla="*/ 249841 h 500062"/>
                  <a:gd name="connsiteX4" fmla="*/ 74104 w 508539"/>
                  <a:gd name="connsiteY4" fmla="*/ 427006 h 500062"/>
                  <a:gd name="connsiteX5" fmla="*/ 253937 w 508539"/>
                  <a:gd name="connsiteY5" fmla="*/ 500062 h 500062"/>
                  <a:gd name="connsiteX6" fmla="*/ 433388 w 508539"/>
                  <a:gd name="connsiteY6" fmla="*/ 427196 h 500062"/>
                  <a:gd name="connsiteX7" fmla="*/ 508540 w 508539"/>
                  <a:gd name="connsiteY7" fmla="*/ 249841 h 500062"/>
                  <a:gd name="connsiteX8" fmla="*/ 433769 w 508539"/>
                  <a:gd name="connsiteY8" fmla="*/ 71438 h 500062"/>
                  <a:gd name="connsiteX9" fmla="*/ 254032 w 508539"/>
                  <a:gd name="connsiteY9" fmla="*/ 406717 h 500062"/>
                  <a:gd name="connsiteX10" fmla="*/ 97060 w 508539"/>
                  <a:gd name="connsiteY10" fmla="*/ 249841 h 500062"/>
                  <a:gd name="connsiteX11" fmla="*/ 254032 w 508539"/>
                  <a:gd name="connsiteY11" fmla="*/ 92773 h 500062"/>
                  <a:gd name="connsiteX12" fmla="*/ 411194 w 508539"/>
                  <a:gd name="connsiteY12" fmla="*/ 249841 h 500062"/>
                  <a:gd name="connsiteX13" fmla="*/ 254032 w 508539"/>
                  <a:gd name="connsiteY13" fmla="*/ 406717 h 500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08539" h="500062">
                    <a:moveTo>
                      <a:pt x="433864" y="71438"/>
                    </a:moveTo>
                    <a:cubicBezTo>
                      <a:pt x="386620" y="24670"/>
                      <a:pt x="324421" y="0"/>
                      <a:pt x="254032" y="0"/>
                    </a:cubicBezTo>
                    <a:cubicBezTo>
                      <a:pt x="183642" y="0"/>
                      <a:pt x="121729" y="24670"/>
                      <a:pt x="74104" y="71438"/>
                    </a:cubicBezTo>
                    <a:cubicBezTo>
                      <a:pt x="26384" y="118491"/>
                      <a:pt x="0" y="181832"/>
                      <a:pt x="0" y="249841"/>
                    </a:cubicBezTo>
                    <a:cubicBezTo>
                      <a:pt x="0" y="317849"/>
                      <a:pt x="26289" y="379857"/>
                      <a:pt x="74104" y="427006"/>
                    </a:cubicBezTo>
                    <a:cubicBezTo>
                      <a:pt x="122873" y="474821"/>
                      <a:pt x="185071" y="500062"/>
                      <a:pt x="253937" y="500062"/>
                    </a:cubicBezTo>
                    <a:cubicBezTo>
                      <a:pt x="322802" y="500062"/>
                      <a:pt x="385667" y="474059"/>
                      <a:pt x="433388" y="427196"/>
                    </a:cubicBezTo>
                    <a:cubicBezTo>
                      <a:pt x="481870" y="380714"/>
                      <a:pt x="508540" y="317754"/>
                      <a:pt x="508540" y="249841"/>
                    </a:cubicBezTo>
                    <a:cubicBezTo>
                      <a:pt x="508540" y="181927"/>
                      <a:pt x="481965" y="118491"/>
                      <a:pt x="433769" y="71438"/>
                    </a:cubicBezTo>
                    <a:close/>
                    <a:moveTo>
                      <a:pt x="254032" y="406717"/>
                    </a:moveTo>
                    <a:cubicBezTo>
                      <a:pt x="167450" y="406717"/>
                      <a:pt x="97060" y="336328"/>
                      <a:pt x="97060" y="249841"/>
                    </a:cubicBezTo>
                    <a:cubicBezTo>
                      <a:pt x="97060" y="163354"/>
                      <a:pt x="167450" y="92773"/>
                      <a:pt x="254032" y="92773"/>
                    </a:cubicBezTo>
                    <a:cubicBezTo>
                      <a:pt x="340614" y="92773"/>
                      <a:pt x="411194" y="163259"/>
                      <a:pt x="411194" y="249841"/>
                    </a:cubicBezTo>
                    <a:cubicBezTo>
                      <a:pt x="411194" y="336423"/>
                      <a:pt x="340709" y="406717"/>
                      <a:pt x="254032" y="4067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aphic 4">
              <a:extLst>
                <a:ext uri="{FF2B5EF4-FFF2-40B4-BE49-F238E27FC236}">
                  <a16:creationId xmlns:a16="http://schemas.microsoft.com/office/drawing/2014/main" id="{B53AF55D-6449-4E43-8E51-7D267E642C2C}"/>
                </a:ext>
              </a:extLst>
            </p:cNvPr>
            <p:cNvGrpSpPr/>
            <p:nvPr/>
          </p:nvGrpSpPr>
          <p:grpSpPr>
            <a:xfrm>
              <a:off x="1457991" y="1328737"/>
              <a:ext cx="2264378" cy="658368"/>
              <a:chOff x="1457991" y="1328737"/>
              <a:chExt cx="2264378" cy="658368"/>
            </a:xfrm>
            <a:solidFill>
              <a:srgbClr val="FFFFFF"/>
            </a:solidFill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664A9BA2-13B6-471B-BD06-DB5189D122D6}"/>
                  </a:ext>
                </a:extLst>
              </p:cNvPr>
              <p:cNvSpPr/>
              <p:nvPr/>
            </p:nvSpPr>
            <p:spPr>
              <a:xfrm>
                <a:off x="1457991" y="1330546"/>
                <a:ext cx="673226" cy="656558"/>
              </a:xfrm>
              <a:custGeom>
                <a:avLst/>
                <a:gdLst>
                  <a:gd name="connsiteX0" fmla="*/ 673227 w 673226"/>
                  <a:gd name="connsiteY0" fmla="*/ 0 h 656558"/>
                  <a:gd name="connsiteX1" fmla="*/ 382334 w 673226"/>
                  <a:gd name="connsiteY1" fmla="*/ 656558 h 656558"/>
                  <a:gd name="connsiteX2" fmla="*/ 287179 w 673226"/>
                  <a:gd name="connsiteY2" fmla="*/ 656558 h 656558"/>
                  <a:gd name="connsiteX3" fmla="*/ 0 w 673226"/>
                  <a:gd name="connsiteY3" fmla="*/ 0 h 656558"/>
                  <a:gd name="connsiteX4" fmla="*/ 204978 w 673226"/>
                  <a:gd name="connsiteY4" fmla="*/ 0 h 656558"/>
                  <a:gd name="connsiteX5" fmla="*/ 336137 w 673226"/>
                  <a:gd name="connsiteY5" fmla="*/ 341662 h 656558"/>
                  <a:gd name="connsiteX6" fmla="*/ 465392 w 673226"/>
                  <a:gd name="connsiteY6" fmla="*/ 0 h 656558"/>
                  <a:gd name="connsiteX7" fmla="*/ 673132 w 673226"/>
                  <a:gd name="connsiteY7" fmla="*/ 0 h 656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73226" h="656558">
                    <a:moveTo>
                      <a:pt x="673227" y="0"/>
                    </a:moveTo>
                    <a:lnTo>
                      <a:pt x="382334" y="656558"/>
                    </a:lnTo>
                    <a:lnTo>
                      <a:pt x="287179" y="656558"/>
                    </a:lnTo>
                    <a:lnTo>
                      <a:pt x="0" y="0"/>
                    </a:lnTo>
                    <a:lnTo>
                      <a:pt x="204978" y="0"/>
                    </a:lnTo>
                    <a:lnTo>
                      <a:pt x="336137" y="341662"/>
                    </a:lnTo>
                    <a:lnTo>
                      <a:pt x="465392" y="0"/>
                    </a:lnTo>
                    <a:lnTo>
                      <a:pt x="67313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E97E614D-6F9D-4A52-BAA0-EA028D030BFE}"/>
                  </a:ext>
                </a:extLst>
              </p:cNvPr>
              <p:cNvSpPr/>
              <p:nvPr/>
            </p:nvSpPr>
            <p:spPr>
              <a:xfrm>
                <a:off x="2190368" y="1330546"/>
                <a:ext cx="189261" cy="651033"/>
              </a:xfrm>
              <a:custGeom>
                <a:avLst/>
                <a:gdLst>
                  <a:gd name="connsiteX0" fmla="*/ 0 w 189261"/>
                  <a:gd name="connsiteY0" fmla="*/ 0 h 651033"/>
                  <a:gd name="connsiteX1" fmla="*/ 189262 w 189261"/>
                  <a:gd name="connsiteY1" fmla="*/ 0 h 651033"/>
                  <a:gd name="connsiteX2" fmla="*/ 189262 w 189261"/>
                  <a:gd name="connsiteY2" fmla="*/ 651034 h 651033"/>
                  <a:gd name="connsiteX3" fmla="*/ 0 w 189261"/>
                  <a:gd name="connsiteY3" fmla="*/ 651034 h 651033"/>
                  <a:gd name="connsiteX4" fmla="*/ 0 w 189261"/>
                  <a:gd name="connsiteY4" fmla="*/ 0 h 651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261" h="651033">
                    <a:moveTo>
                      <a:pt x="0" y="0"/>
                    </a:moveTo>
                    <a:lnTo>
                      <a:pt x="189262" y="0"/>
                    </a:lnTo>
                    <a:lnTo>
                      <a:pt x="189262" y="651034"/>
                    </a:lnTo>
                    <a:lnTo>
                      <a:pt x="0" y="6510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DD0CD88A-CED6-439C-8FB0-2F364FD63478}"/>
                  </a:ext>
                </a:extLst>
              </p:cNvPr>
              <p:cNvSpPr/>
              <p:nvPr/>
            </p:nvSpPr>
            <p:spPr>
              <a:xfrm>
                <a:off x="2438781" y="1330546"/>
                <a:ext cx="673131" cy="656558"/>
              </a:xfrm>
              <a:custGeom>
                <a:avLst/>
                <a:gdLst>
                  <a:gd name="connsiteX0" fmla="*/ 673132 w 673131"/>
                  <a:gd name="connsiteY0" fmla="*/ 0 h 656558"/>
                  <a:gd name="connsiteX1" fmla="*/ 382238 w 673131"/>
                  <a:gd name="connsiteY1" fmla="*/ 656558 h 656558"/>
                  <a:gd name="connsiteX2" fmla="*/ 287083 w 673131"/>
                  <a:gd name="connsiteY2" fmla="*/ 656558 h 656558"/>
                  <a:gd name="connsiteX3" fmla="*/ 0 w 673131"/>
                  <a:gd name="connsiteY3" fmla="*/ 0 h 656558"/>
                  <a:gd name="connsiteX4" fmla="*/ 204978 w 673131"/>
                  <a:gd name="connsiteY4" fmla="*/ 0 h 656558"/>
                  <a:gd name="connsiteX5" fmla="*/ 336137 w 673131"/>
                  <a:gd name="connsiteY5" fmla="*/ 341662 h 656558"/>
                  <a:gd name="connsiteX6" fmla="*/ 465391 w 673131"/>
                  <a:gd name="connsiteY6" fmla="*/ 0 h 656558"/>
                  <a:gd name="connsiteX7" fmla="*/ 673132 w 673131"/>
                  <a:gd name="connsiteY7" fmla="*/ 0 h 656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73131" h="656558">
                    <a:moveTo>
                      <a:pt x="673132" y="0"/>
                    </a:moveTo>
                    <a:lnTo>
                      <a:pt x="382238" y="656558"/>
                    </a:lnTo>
                    <a:lnTo>
                      <a:pt x="287083" y="656558"/>
                    </a:lnTo>
                    <a:lnTo>
                      <a:pt x="0" y="0"/>
                    </a:lnTo>
                    <a:lnTo>
                      <a:pt x="204978" y="0"/>
                    </a:lnTo>
                    <a:lnTo>
                      <a:pt x="336137" y="341662"/>
                    </a:lnTo>
                    <a:lnTo>
                      <a:pt x="465391" y="0"/>
                    </a:lnTo>
                    <a:lnTo>
                      <a:pt x="67313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09D90A14-81A0-4648-A601-9CCDF171C479}"/>
                  </a:ext>
                </a:extLst>
              </p:cNvPr>
              <p:cNvSpPr/>
              <p:nvPr/>
            </p:nvSpPr>
            <p:spPr>
              <a:xfrm>
                <a:off x="2991897" y="1328737"/>
                <a:ext cx="730472" cy="652843"/>
              </a:xfrm>
              <a:custGeom>
                <a:avLst/>
                <a:gdLst>
                  <a:gd name="connsiteX0" fmla="*/ 488537 w 730472"/>
                  <a:gd name="connsiteY0" fmla="*/ 559594 h 652843"/>
                  <a:gd name="connsiteX1" fmla="*/ 241078 w 730472"/>
                  <a:gd name="connsiteY1" fmla="*/ 559594 h 652843"/>
                  <a:gd name="connsiteX2" fmla="*/ 200406 w 730472"/>
                  <a:gd name="connsiteY2" fmla="*/ 652844 h 652843"/>
                  <a:gd name="connsiteX3" fmla="*/ 0 w 730472"/>
                  <a:gd name="connsiteY3" fmla="*/ 652844 h 652843"/>
                  <a:gd name="connsiteX4" fmla="*/ 314039 w 730472"/>
                  <a:gd name="connsiteY4" fmla="*/ 0 h 652843"/>
                  <a:gd name="connsiteX5" fmla="*/ 415576 w 730472"/>
                  <a:gd name="connsiteY5" fmla="*/ 0 h 652843"/>
                  <a:gd name="connsiteX6" fmla="*/ 730472 w 730472"/>
                  <a:gd name="connsiteY6" fmla="*/ 652844 h 652843"/>
                  <a:gd name="connsiteX7" fmla="*/ 529114 w 730472"/>
                  <a:gd name="connsiteY7" fmla="*/ 652844 h 652843"/>
                  <a:gd name="connsiteX8" fmla="*/ 488442 w 730472"/>
                  <a:gd name="connsiteY8" fmla="*/ 559594 h 652843"/>
                  <a:gd name="connsiteX9" fmla="*/ 295561 w 730472"/>
                  <a:gd name="connsiteY9" fmla="*/ 417386 h 652843"/>
                  <a:gd name="connsiteX10" fmla="*/ 434054 w 730472"/>
                  <a:gd name="connsiteY10" fmla="*/ 417386 h 652843"/>
                  <a:gd name="connsiteX11" fmla="*/ 364808 w 730472"/>
                  <a:gd name="connsiteY11" fmla="*/ 238220 h 652843"/>
                  <a:gd name="connsiteX12" fmla="*/ 295561 w 730472"/>
                  <a:gd name="connsiteY12" fmla="*/ 417386 h 652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0472" h="652843">
                    <a:moveTo>
                      <a:pt x="488537" y="559594"/>
                    </a:moveTo>
                    <a:lnTo>
                      <a:pt x="241078" y="559594"/>
                    </a:lnTo>
                    <a:lnTo>
                      <a:pt x="200406" y="652844"/>
                    </a:lnTo>
                    <a:lnTo>
                      <a:pt x="0" y="652844"/>
                    </a:lnTo>
                    <a:lnTo>
                      <a:pt x="314039" y="0"/>
                    </a:lnTo>
                    <a:lnTo>
                      <a:pt x="415576" y="0"/>
                    </a:lnTo>
                    <a:lnTo>
                      <a:pt x="730472" y="652844"/>
                    </a:lnTo>
                    <a:lnTo>
                      <a:pt x="529114" y="652844"/>
                    </a:lnTo>
                    <a:lnTo>
                      <a:pt x="488442" y="559594"/>
                    </a:lnTo>
                    <a:close/>
                    <a:moveTo>
                      <a:pt x="295561" y="417386"/>
                    </a:moveTo>
                    <a:lnTo>
                      <a:pt x="434054" y="417386"/>
                    </a:lnTo>
                    <a:lnTo>
                      <a:pt x="364808" y="238220"/>
                    </a:lnTo>
                    <a:lnTo>
                      <a:pt x="295561" y="417386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id="{2CB70EAA-B341-1EDB-02E3-C489918B5F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3725"/>
          <a:stretch/>
        </p:blipFill>
        <p:spPr>
          <a:xfrm>
            <a:off x="933918" y="4286616"/>
            <a:ext cx="4286250" cy="2266584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BB2D0111-E447-DA39-5FA5-032D9180CF84}"/>
              </a:ext>
            </a:extLst>
          </p:cNvPr>
          <p:cNvSpPr txBox="1"/>
          <p:nvPr/>
        </p:nvSpPr>
        <p:spPr>
          <a:xfrm>
            <a:off x="6096000" y="4479298"/>
            <a:ext cx="3247576" cy="923330"/>
          </a:xfrm>
          <a:prstGeom prst="rect">
            <a:avLst/>
          </a:prstGeom>
          <a:noFill/>
        </p:spPr>
        <p:txBody>
          <a:bodyPr wrap="square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Zona Pro Regular" panose="02010A03040002020004" pitchFamily="2" charset="0"/>
              </a:rPr>
              <a:t>Ajustar para 5X PONTOS NO MEUMUNDOAVON (sem o mais)</a:t>
            </a:r>
            <a:endParaRPr kumimoji="0" lang="en-US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E2DF237C-8AA1-ECF3-0F55-929D32EC5FA3}"/>
              </a:ext>
            </a:extLst>
          </p:cNvPr>
          <p:cNvCxnSpPr/>
          <p:nvPr/>
        </p:nvCxnSpPr>
        <p:spPr>
          <a:xfrm flipH="1">
            <a:off x="2686050" y="4780681"/>
            <a:ext cx="3409950" cy="3206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m 7">
            <a:extLst>
              <a:ext uri="{FF2B5EF4-FFF2-40B4-BE49-F238E27FC236}">
                <a16:creationId xmlns:a16="http://schemas.microsoft.com/office/drawing/2014/main" id="{1EBCCFA8-EE83-56F4-A65B-F6BB03184C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335" y="342534"/>
            <a:ext cx="4286250" cy="2228850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68C14934-F732-8113-7186-02E0DF1E6CCF}"/>
              </a:ext>
            </a:extLst>
          </p:cNvPr>
          <p:cNvSpPr txBox="1"/>
          <p:nvPr/>
        </p:nvSpPr>
        <p:spPr>
          <a:xfrm>
            <a:off x="5768340" y="939808"/>
            <a:ext cx="3247576" cy="923330"/>
          </a:xfrm>
          <a:prstGeom prst="rect">
            <a:avLst/>
          </a:prstGeom>
          <a:noFill/>
        </p:spPr>
        <p:txBody>
          <a:bodyPr wrap="square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Zona Pro Regular" panose="02010A03040002020004" pitchFamily="2" charset="0"/>
              </a:rPr>
              <a:t>Ajustar para 3X PONTOS NO MEUMUNDOAVON (sem o mais)</a:t>
            </a:r>
            <a:endParaRPr kumimoji="0" lang="en-US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cxnSp>
        <p:nvCxnSpPr>
          <p:cNvPr id="24" name="Conector de Seta Reta 23">
            <a:extLst>
              <a:ext uri="{FF2B5EF4-FFF2-40B4-BE49-F238E27FC236}">
                <a16:creationId xmlns:a16="http://schemas.microsoft.com/office/drawing/2014/main" id="{4D1AC9A3-6AB4-AFDF-691A-26A71FF11A86}"/>
              </a:ext>
            </a:extLst>
          </p:cNvPr>
          <p:cNvCxnSpPr/>
          <p:nvPr/>
        </p:nvCxnSpPr>
        <p:spPr>
          <a:xfrm flipH="1">
            <a:off x="2358390" y="1241191"/>
            <a:ext cx="3409950" cy="3206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Imagem 25">
            <a:extLst>
              <a:ext uri="{FF2B5EF4-FFF2-40B4-BE49-F238E27FC236}">
                <a16:creationId xmlns:a16="http://schemas.microsoft.com/office/drawing/2014/main" id="{33407425-EFDA-F598-04E6-7A61B352F2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9877" y="1858263"/>
            <a:ext cx="4229100" cy="2343150"/>
          </a:xfrm>
          <a:prstGeom prst="rect">
            <a:avLst/>
          </a:prstGeom>
        </p:spPr>
      </p:pic>
      <p:sp>
        <p:nvSpPr>
          <p:cNvPr id="27" name="CaixaDeTexto 26">
            <a:extLst>
              <a:ext uri="{FF2B5EF4-FFF2-40B4-BE49-F238E27FC236}">
                <a16:creationId xmlns:a16="http://schemas.microsoft.com/office/drawing/2014/main" id="{8B3208F2-7A98-52B4-E73F-29FB145060E5}"/>
              </a:ext>
            </a:extLst>
          </p:cNvPr>
          <p:cNvSpPr txBox="1"/>
          <p:nvPr/>
        </p:nvSpPr>
        <p:spPr>
          <a:xfrm>
            <a:off x="8831580" y="5648968"/>
            <a:ext cx="3247576" cy="923330"/>
          </a:xfrm>
          <a:prstGeom prst="rect">
            <a:avLst/>
          </a:prstGeom>
          <a:noFill/>
        </p:spPr>
        <p:txBody>
          <a:bodyPr wrap="square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Zona Pro Regular" panose="02010A03040002020004" pitchFamily="2" charset="0"/>
              </a:rPr>
              <a:t>Ajustar para 4X PONTOS NO MEUMUNDOAVON (sem o mais)</a:t>
            </a:r>
            <a:endParaRPr kumimoji="0" lang="en-US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cxnSp>
        <p:nvCxnSpPr>
          <p:cNvPr id="29" name="Conector de Seta Reta 28">
            <a:extLst>
              <a:ext uri="{FF2B5EF4-FFF2-40B4-BE49-F238E27FC236}">
                <a16:creationId xmlns:a16="http://schemas.microsoft.com/office/drawing/2014/main" id="{4A8BCB98-50EF-EB03-A2A3-0FE007A36334}"/>
              </a:ext>
            </a:extLst>
          </p:cNvPr>
          <p:cNvCxnSpPr/>
          <p:nvPr/>
        </p:nvCxnSpPr>
        <p:spPr>
          <a:xfrm flipH="1" flipV="1">
            <a:off x="9132570" y="3291840"/>
            <a:ext cx="1058773" cy="23571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4061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Rectangle: Single Corner Rounded 313">
            <a:extLst>
              <a:ext uri="{FF2B5EF4-FFF2-40B4-BE49-F238E27FC236}">
                <a16:creationId xmlns:a16="http://schemas.microsoft.com/office/drawing/2014/main" id="{1FD7AEA5-B27B-4333-AEA0-D673F0D662B5}"/>
              </a:ext>
            </a:extLst>
          </p:cNvPr>
          <p:cNvSpPr/>
          <p:nvPr/>
        </p:nvSpPr>
        <p:spPr>
          <a:xfrm flipV="1">
            <a:off x="0" y="0"/>
            <a:ext cx="2946400" cy="1384300"/>
          </a:xfrm>
          <a:prstGeom prst="round1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CaixaDeTexto 26">
            <a:extLst>
              <a:ext uri="{FF2B5EF4-FFF2-40B4-BE49-F238E27FC236}">
                <a16:creationId xmlns:a16="http://schemas.microsoft.com/office/drawing/2014/main" id="{2CD1B83B-840D-42F2-8249-3EB66EF8D697}"/>
              </a:ext>
            </a:extLst>
          </p:cNvPr>
          <p:cNvSpPr txBox="1"/>
          <p:nvPr/>
        </p:nvSpPr>
        <p:spPr>
          <a:xfrm>
            <a:off x="4037623" y="234123"/>
            <a:ext cx="10020299" cy="515901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pt-BR"/>
            </a:defPPr>
            <a:lvl1pPr>
              <a:lnSpc>
                <a:spcPct val="85000"/>
              </a:lnSpc>
              <a:defRPr sz="2000" spc="100">
                <a:solidFill>
                  <a:srgbClr val="231F20"/>
                </a:solidFill>
                <a:latin typeface="Zona Pro Light" panose="02010A03040002020004" pitchFamily="50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1088261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3200" b="0" i="0" u="none" strike="noStrike" kern="0" cap="all" spc="100" normalizeH="0" baseline="0" noProof="0" dirty="0">
                <a:ln w="28575">
                  <a:solidFill>
                    <a:prstClr val="white"/>
                  </a:solidFill>
                </a:ln>
                <a:noFill/>
                <a:effectLst/>
                <a:uLnTx/>
                <a:uFillTx/>
                <a:latin typeface="Zona Pro Black"/>
                <a:ea typeface="+mn-ea"/>
                <a:cs typeface="Arial" panose="020B0604020202020204" pitchFamily="34" charset="0"/>
              </a:rPr>
              <a:t>MUITO MAIS ATRATIVO</a:t>
            </a:r>
          </a:p>
        </p:txBody>
      </p:sp>
      <p:sp>
        <p:nvSpPr>
          <p:cNvPr id="2" name="TextBox 23">
            <a:extLst>
              <a:ext uri="{FF2B5EF4-FFF2-40B4-BE49-F238E27FC236}">
                <a16:creationId xmlns:a16="http://schemas.microsoft.com/office/drawing/2014/main" id="{06219FED-EA46-A31F-E7D8-BFD5AF45712C}"/>
              </a:ext>
            </a:extLst>
          </p:cNvPr>
          <p:cNvSpPr txBox="1"/>
          <p:nvPr/>
        </p:nvSpPr>
        <p:spPr>
          <a:xfrm>
            <a:off x="215313" y="182387"/>
            <a:ext cx="10633002" cy="810478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20" tIns="45720" rIns="45720" bIns="45720" numCol="1" spcCol="38100" rtlCol="0" anchor="t">
            <a:spAutoFit/>
          </a:bodyPr>
          <a:lstStyle>
            <a:defPPr>
              <a:defRPr lang="pt-BR"/>
            </a:defPPr>
            <a:lvl1pPr>
              <a:defRPr sz="4400" b="1">
                <a:gradFill>
                  <a:gsLst>
                    <a:gs pos="0">
                      <a:srgbClr val="B91BA4"/>
                    </a:gs>
                    <a:gs pos="58000">
                      <a:srgbClr val="E02520"/>
                    </a:gs>
                    <a:gs pos="100000">
                      <a:srgbClr val="E62A7F"/>
                    </a:gs>
                  </a:gsLst>
                  <a:lin ang="0" scaled="0"/>
                </a:gradFill>
                <a:latin typeface="Zona Pro Black" panose="02010A03040002020004" pitchFamily="50" charset="0"/>
                <a:ea typeface="Tahoma" charset="0"/>
                <a:cs typeface="Tahoma" charset="0"/>
              </a:defRPr>
            </a:lvl1pPr>
          </a:lstStyle>
          <a:p>
            <a:pPr>
              <a:lnSpc>
                <a:spcPts val="4400"/>
              </a:lnSpc>
              <a:spcBef>
                <a:spcPts val="1200"/>
              </a:spcBef>
            </a:pPr>
            <a:r>
              <a:rPr lang="fr-FR" dirty="0"/>
              <a:t>FIDELIDADE</a:t>
            </a:r>
          </a:p>
        </p:txBody>
      </p:sp>
    </p:spTree>
    <p:extLst>
      <p:ext uri="{BB962C8B-B14F-4D97-AF65-F5344CB8AC3E}">
        <p14:creationId xmlns:p14="http://schemas.microsoft.com/office/powerpoint/2010/main" val="3589720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dirty="0" smtClean="0">
            <a:solidFill>
              <a:schemeClr val="bg1"/>
            </a:solidFill>
            <a:latin typeface="Zona Pro" panose="02010A03040002020004" pitchFamily="50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rgbClr val="7030A0"/>
            </a:gs>
            <a:gs pos="75000">
              <a:srgbClr val="EE3D63"/>
            </a:gs>
            <a:gs pos="100000">
              <a:srgbClr val="FF3399"/>
            </a:gs>
          </a:gsLst>
          <a:lin ang="7200000" scaled="0"/>
        </a:gradFill>
        <a:ln w="31750">
          <a:noFill/>
          <a:miter lim="800000"/>
        </a:ln>
        <a:effectLst/>
      </a:spPr>
      <a:bodyPr spcFirstLastPara="1" wrap="square" lIns="91425" tIns="45700" rIns="91425" bIns="45700" anchor="ctr" anchorCtr="0">
        <a:noAutofit/>
      </a:bodyPr>
      <a:lstStyle>
        <a:defPPr algn="ctr">
          <a:defRPr>
            <a:latin typeface="Calibri"/>
            <a:cs typeface="Calibri"/>
          </a:defRPr>
        </a:defPPr>
      </a:lstStyle>
    </a:spDef>
    <a:txDef>
      <a:spPr>
        <a:noFill/>
        <a:effectLst/>
      </a:spPr>
      <a:bodyPr wrap="square" rtlCol="0">
        <a:spAutoFit/>
      </a:bodyPr>
      <a:lstStyle>
        <a:defPPr algn="l" defTabSz="914400" fontAlgn="auto">
          <a:lnSpc>
            <a:spcPct val="80000"/>
          </a:lnSpc>
          <a:buClrTx/>
          <a:buSzTx/>
          <a:tabLst/>
          <a:defRPr sz="1200" dirty="0">
            <a:ln w="28575">
              <a:noFill/>
            </a:ln>
            <a:latin typeface="Zona Pro Regular" panose="02010A03040002020004" pitchFamily="50" charset="0"/>
            <a:sym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Office PowerPoint</Application>
  <PresentationFormat>Widescreen</PresentationFormat>
  <Paragraphs>7</Paragraphs>
  <Slides>3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3</vt:i4>
      </vt:variant>
    </vt:vector>
  </HeadingPairs>
  <TitlesOfParts>
    <vt:vector size="10" baseType="lpstr">
      <vt:lpstr>Arial</vt:lpstr>
      <vt:lpstr>Calibri</vt:lpstr>
      <vt:lpstr>Zona Pro Black</vt:lpstr>
      <vt:lpstr>Zona Pro Regular</vt:lpstr>
      <vt:lpstr>Office Theme</vt:lpstr>
      <vt:lpstr>3_Office Theme</vt:lpstr>
      <vt:lpstr>4_Tema do Office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Juliana Ferrari/SPO/BR</dc:creator>
  <cp:lastModifiedBy>Thaty Nestlehner/LAR/BR</cp:lastModifiedBy>
  <cp:revision>174</cp:revision>
  <dcterms:created xsi:type="dcterms:W3CDTF">2022-04-12T11:53:57Z</dcterms:created>
  <dcterms:modified xsi:type="dcterms:W3CDTF">2022-11-16T11:46:16Z</dcterms:modified>
</cp:coreProperties>
</file>