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705" r:id="rId5"/>
    <p:sldMasterId id="2147484145" r:id="rId6"/>
    <p:sldMasterId id="2147483689" r:id="rId7"/>
    <p:sldMasterId id="2147483685" r:id="rId8"/>
    <p:sldMasterId id="2147484262" r:id="rId9"/>
  </p:sldMasterIdLst>
  <p:notesMasterIdLst>
    <p:notesMasterId r:id="rId17"/>
  </p:notesMasterIdLst>
  <p:handoutMasterIdLst>
    <p:handoutMasterId r:id="rId18"/>
  </p:handoutMasterIdLst>
  <p:sldIdLst>
    <p:sldId id="2142534838" r:id="rId10"/>
    <p:sldId id="2147377690" r:id="rId11"/>
    <p:sldId id="2147377696" r:id="rId12"/>
    <p:sldId id="2147377698" r:id="rId13"/>
    <p:sldId id="2147377699" r:id="rId14"/>
    <p:sldId id="2147377707" r:id="rId15"/>
    <p:sldId id="1448942103" r:id="rId16"/>
  </p:sldIdLst>
  <p:sldSz cx="12192000" cy="6858000"/>
  <p:notesSz cx="20104100" cy="11309350"/>
  <p:defaultTextStyle>
    <a:defPPr>
      <a:defRPr lang="en-US"/>
    </a:defPPr>
    <a:lvl1pPr marL="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riz Marqueti/SPO/BR" initials="BM" lastIdx="1" clrIdx="0">
    <p:extLst>
      <p:ext uri="{19B8F6BF-5375-455C-9EA6-DF929625EA0E}">
        <p15:presenceInfo xmlns:p15="http://schemas.microsoft.com/office/powerpoint/2012/main" userId="S::beatriz.marqueti@avon.com::cb293b72-7344-4972-90c5-6d756b7668f4" providerId="AD"/>
      </p:ext>
    </p:extLst>
  </p:cmAuthor>
  <p:cmAuthor id="2" name="Beatriz Alves/LAR/BR" initials="BA" lastIdx="1" clrIdx="1">
    <p:extLst>
      <p:ext uri="{19B8F6BF-5375-455C-9EA6-DF929625EA0E}">
        <p15:presenceInfo xmlns:p15="http://schemas.microsoft.com/office/powerpoint/2012/main" userId="S::beatriz.alves@avon.com::310ee900-12ad-4f71-8207-aa6e1cf7ca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EA2F8A"/>
    <a:srgbClr val="CC0099"/>
    <a:srgbClr val="7030A0"/>
    <a:srgbClr val="CD29B9"/>
    <a:srgbClr val="FFC000"/>
    <a:srgbClr val="B7C5DE"/>
    <a:srgbClr val="9CAFD2"/>
    <a:srgbClr val="484848"/>
    <a:srgbClr val="E42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BC81E6-F015-42D9-910E-5C6947772B04}" v="54" dt="2022-05-27T20:16:11.98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09" autoAdjust="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>
        <p:guide orient="horz" pos="1746"/>
        <p:guide pos="13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416A9-0B43-0643-A8D3-C4857CE94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48489-224E-834D-9A3E-402EF93C6F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467CB-5735-0544-9B47-0567CD312ABE}" type="datetimeFigureOut">
              <a:rPr lang="x-none" smtClean="0"/>
              <a:t>9/16/2022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FB25-B47F-8B43-BF3A-8E055B5B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5D92-CA20-D841-B70B-6F6E6013E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1C8D-560C-A042-AF4C-5CACD3C42B79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80226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FF2B7-82C7-9847-A805-DA308332662D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61F9C-3C6B-2F43-B7DE-9AD6E568D0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46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2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96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910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8982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55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6A25F6-053E-40F5-B571-50A6858C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48C95-1C1A-4D83-8E79-D7F1CC1028B2}" type="datetimeFigureOut">
              <a:rPr lang="pt-BR" smtClean="0"/>
              <a:t>16/09/2022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B0F9BE-7B68-4A58-8039-B170F445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5FF03C-7B05-4C84-B451-214B0BDC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B8E2-2126-449A-B784-8FEE7B6368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84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763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152400"/>
            <a:ext cx="108966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642984"/>
            <a:ext cx="108966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444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50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57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9478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856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DC9D3D1-0945-1F40-A669-D0968AE0B6F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</a:t>
            </a:r>
            <a:r>
              <a:rPr lang="en-US" err="1"/>
              <a:t>IMAGEz</a:t>
            </a:r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9D5360-4CA6-864E-AD89-A243DB3FC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0165D1DF-7269-F948-9A31-1E105614B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0CB703-4F52-A04F-AD37-8798C715D3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4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E295390F-5A8E-D341-BF69-DBEDD2FA0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2EA464-DDEA-A449-80A5-647FDEFBE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898577-3193-634C-80AB-D0607053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785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54871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72536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2" y="510632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9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9910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4256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7301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9" r:id="rId2"/>
    <p:sldLayoutId id="214748371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1BF09-4B80-2D4D-9295-FBFF57079D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2"/>
            <a:ext cx="122144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6578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D1C2F3-F64F-434F-BCA8-43B23B87B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2990556"/>
            <a:ext cx="10800000" cy="540000"/>
          </a:xfrm>
        </p:spPr>
        <p:txBody>
          <a:bodyPr/>
          <a:lstStyle/>
          <a:p>
            <a:r>
              <a:rPr lang="pt-BR" dirty="0">
                <a:latin typeface="Zona Pro Black" panose="02010A03040002020004" pitchFamily="50" charset="0"/>
              </a:rPr>
              <a:t>CP 05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00" y="2262200"/>
            <a:ext cx="10800000" cy="540001"/>
          </a:xfrm>
        </p:spPr>
        <p:txBody>
          <a:bodyPr/>
          <a:lstStyle/>
          <a:p>
            <a:r>
              <a:rPr lang="pt-BR" sz="4000" dirty="0"/>
              <a:t>BRIEFING MINHA DIVULGAÇÃO</a:t>
            </a:r>
            <a:endParaRPr lang="x-none" sz="4000" dirty="0"/>
          </a:p>
        </p:txBody>
      </p:sp>
    </p:spTree>
    <p:extLst>
      <p:ext uri="{BB962C8B-B14F-4D97-AF65-F5344CB8AC3E}">
        <p14:creationId xmlns:p14="http://schemas.microsoft.com/office/powerpoint/2010/main" val="280756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INSTRUÇÕES GERAIS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9D97E9-C4B5-4C18-837A-95859794D094}"/>
              </a:ext>
            </a:extLst>
          </p:cNvPr>
          <p:cNvSpPr txBox="1"/>
          <p:nvPr/>
        </p:nvSpPr>
        <p:spPr>
          <a:xfrm>
            <a:off x="257374" y="993007"/>
            <a:ext cx="8502109" cy="4164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Ta</a:t>
            </a: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manho das Peças</a:t>
            </a:r>
            <a:endParaRPr lang="pt-BR" sz="18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  <a:r>
              <a:rPr lang="pt-BR" sz="1600" dirty="0">
                <a:solidFill>
                  <a:srgbClr val="000000"/>
                </a:solidFill>
                <a:latin typeface="Zona Pro Black" panose="02010A03040002020004" pitchFamily="50" charset="0"/>
              </a:rPr>
              <a:t>x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</a:p>
          <a:p>
            <a:pPr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t-BR" sz="16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Informações</a:t>
            </a:r>
            <a:endParaRPr lang="pt-BR" sz="18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Peças para Cliente Final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número da Campanha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Código de Produto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Preço do Produto naquela Campanha</a:t>
            </a:r>
            <a:endParaRPr lang="pt-BR" sz="1600" b="0" dirty="0">
              <a:effectLst/>
              <a:latin typeface="Zona Pro Light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25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FACE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4759976" cy="3770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CLEARSKIN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Qual o sabonete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clearskin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para você?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Texto: Expor os 3 sabonetes com os textos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Brilho Sob Controle: Limpa o rosto e remove o excesso de oleosidade da pele.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Limpeza de Cravos: Remove as impurezas e previne o aparecimento de novos cravos.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Combate Espinhas: Combate e previne espinhas e deixa a pele macia.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2750602" y="4986467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Página Revista Avon</a:t>
            </a:r>
            <a:endParaRPr lang="en-US" sz="105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1746E03-DA54-7B92-EE6C-8D231FDAF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17"/>
          <a:stretch/>
        </p:blipFill>
        <p:spPr bwMode="auto">
          <a:xfrm>
            <a:off x="6483899" y="899355"/>
            <a:ext cx="4993041" cy="505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83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BODY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5364406" cy="2970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AVON CARE LUVAS DE SILICONE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Luvas de Silicone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Texto: Protege contra o ressecamento e hidrata por até 24 horas. 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Frisar que tem a opção de 120g e 75g.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Se conseguir colocar a chamada ‘’proteção que veste as mãos’’ na peça, acho que fica legal.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4358891" y="5206057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Página Revista</a:t>
            </a:r>
            <a:endParaRPr lang="en-US" sz="105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955C33-DE10-4746-EE85-1EAC694D7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275" y="294124"/>
            <a:ext cx="4685895" cy="585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6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09326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COLOR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5364406" cy="3124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BRILHO ROLLETTE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Brilho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Rollette</a:t>
            </a: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Sem texto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Apenas colocar as 4 opções de brilho e falar que 2 deles tem a opção com glitter. 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Deixar a peça bem visual, assim como a revista.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6695951" y="4951437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Página Revista Avon</a:t>
            </a:r>
            <a:endParaRPr lang="en-US" sz="105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5FE813B-E033-DE20-41F4-A011420DA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715" y="351087"/>
            <a:ext cx="6790285" cy="457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0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FACE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5364406" cy="5540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AVON CARE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 Qual o seu Hidratante?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Texto com os 3 tipos de hidratante: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Roxo: Creme Facial Uniformizador: Hidrata e ajuda a uniformizar o tom da pele. Colocar o textinho da revista 5 em 1.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Verde: Creme Facial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Matificante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: Colocar o textinho da revista 5 em 1.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Azul: Creme Facial Hidratante: Colocar o textinho da revista 5 em 1.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Vermelho: Creme Facial Antissinais: Hidratação que reduz linhas de expressão. Falar que tem para Dia e Noite e  colocar textinho 5 em 1. (Apenas os que são de 100g)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5273262" y="5017094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Página Revista Avon à direita e referências de peças das últimas Campanas do Minha Divulgação.</a:t>
            </a:r>
            <a:endParaRPr lang="en-US" sz="105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D82A433-5016-CA1E-5FDF-8D3ABC7B0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76" y="638945"/>
            <a:ext cx="5186321" cy="3505718"/>
          </a:xfrm>
          <a:prstGeom prst="rect">
            <a:avLst/>
          </a:prstGeom>
        </p:spPr>
      </p:pic>
      <p:pic>
        <p:nvPicPr>
          <p:cNvPr id="4" name="Imagem 3" descr="Diagrama, Linha do tempo&#10;&#10;Descrição gerada automaticamente">
            <a:extLst>
              <a:ext uri="{FF2B5EF4-FFF2-40B4-BE49-F238E27FC236}">
                <a16:creationId xmlns:a16="http://schemas.microsoft.com/office/drawing/2014/main" id="{9CC843C7-E070-6550-BEFA-1FB50388AD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412" y="651300"/>
            <a:ext cx="3481009" cy="348100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FB0834B-E755-6935-220D-A1338B841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6545" y="4290625"/>
            <a:ext cx="4590909" cy="309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69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0FF4F8-88EB-D442-BF74-A8C85DE831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/>
              <a:t>OBRIGADA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881349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nd slid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0774812-9A35-9D40-A416-558D9C22CB5E}"/>
    </a:ext>
  </a:extLst>
</a:theme>
</file>

<file path=ppt/theme/theme6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DAD7FE6878514EB4213A2DD7B2CE4B" ma:contentTypeVersion="11" ma:contentTypeDescription="Create a new document." ma:contentTypeScope="" ma:versionID="981de4bbe5b8c552a0c68f646df5ab8c">
  <xsd:schema xmlns:xsd="http://www.w3.org/2001/XMLSchema" xmlns:xs="http://www.w3.org/2001/XMLSchema" xmlns:p="http://schemas.microsoft.com/office/2006/metadata/properties" xmlns:ns3="bf08a6f7-a79f-4109-a677-68f136c4c2ec" xmlns:ns4="8672a47e-71cd-48ff-bff5-9f7448ae6fd2" targetNamespace="http://schemas.microsoft.com/office/2006/metadata/properties" ma:root="true" ma:fieldsID="f8cf84eb0b604292d216adbc69d8d05f" ns3:_="" ns4:_="">
    <xsd:import namespace="bf08a6f7-a79f-4109-a677-68f136c4c2ec"/>
    <xsd:import namespace="8672a47e-71cd-48ff-bff5-9f7448ae6fd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a6f7-a79f-4109-a677-68f136c4c2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72a47e-71cd-48ff-bff5-9f7448ae6f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f08a6f7-a79f-4109-a677-68f136c4c2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D3406D-10CD-40F6-B1F4-E8DF82F269DA}">
  <ds:schemaRefs>
    <ds:schemaRef ds:uri="8672a47e-71cd-48ff-bff5-9f7448ae6fd2"/>
    <ds:schemaRef ds:uri="bf08a6f7-a79f-4109-a677-68f136c4c2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6861401-F781-402D-A7DE-5AE4CAA21993}">
  <ds:schemaRefs>
    <ds:schemaRef ds:uri="bf08a6f7-a79f-4109-a677-68f136c4c2ec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8672a47e-71cd-48ff-bff5-9f7448ae6fd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FE2FA5E-29D9-4F9D-A69F-940AD0E3AC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338</Words>
  <Application>Microsoft Office PowerPoint</Application>
  <PresentationFormat>Widescreen</PresentationFormat>
  <Paragraphs>52</Paragraphs>
  <Slides>7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Zona Pro</vt:lpstr>
      <vt:lpstr>Zona Pro Black</vt:lpstr>
      <vt:lpstr>Zona Pro Light</vt:lpstr>
      <vt:lpstr>Zona Pro Regular</vt:lpstr>
      <vt:lpstr>ZonaPro-Light</vt:lpstr>
      <vt:lpstr>Cover page</vt:lpstr>
      <vt:lpstr>Agenda</vt:lpstr>
      <vt:lpstr>5_Content</vt:lpstr>
      <vt:lpstr>Divider page</vt:lpstr>
      <vt:lpstr>End slide</vt:lpstr>
      <vt:lpstr>Content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Piovezan/SPO/BR</dc:creator>
  <cp:lastModifiedBy>Isabela Ariolli/SPO/BR</cp:lastModifiedBy>
  <cp:revision>44</cp:revision>
  <cp:lastPrinted>2021-02-24T23:11:54Z</cp:lastPrinted>
  <dcterms:created xsi:type="dcterms:W3CDTF">2019-10-20T18:55:15Z</dcterms:created>
  <dcterms:modified xsi:type="dcterms:W3CDTF">2022-09-16T18:24:37Z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2019-10-20T00:00:00Z</vt:filetime>
  </property>
  <property fmtid="{D5CDD505-2E9C-101B-9397-08002B2CF9AE}" pid="5" name="ContentTypeId">
    <vt:lpwstr>0x0101001CDAD7FE6878514EB4213A2DD7B2CE4B</vt:lpwstr>
  </property>
  <property fmtid="{D5CDD505-2E9C-101B-9397-08002B2CF9AE}" pid="6" name="Order">
    <vt:r8>95300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