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7FFFD040_33CD7B49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705" r:id="rId5"/>
    <p:sldMasterId id="2147484145" r:id="rId6"/>
    <p:sldMasterId id="2147483689" r:id="rId7"/>
    <p:sldMasterId id="2147483685" r:id="rId8"/>
    <p:sldMasterId id="2147484262" r:id="rId9"/>
  </p:sldMasterIdLst>
  <p:notesMasterIdLst>
    <p:notesMasterId r:id="rId20"/>
  </p:notesMasterIdLst>
  <p:handoutMasterIdLst>
    <p:handoutMasterId r:id="rId21"/>
  </p:handoutMasterIdLst>
  <p:sldIdLst>
    <p:sldId id="2142534838" r:id="rId10"/>
    <p:sldId id="2147377690" r:id="rId11"/>
    <p:sldId id="2147377696" r:id="rId12"/>
    <p:sldId id="2147471425" r:id="rId13"/>
    <p:sldId id="2147471426" r:id="rId14"/>
    <p:sldId id="2147471427" r:id="rId15"/>
    <p:sldId id="2147471428" r:id="rId16"/>
    <p:sldId id="2147471429" r:id="rId17"/>
    <p:sldId id="2147471424" r:id="rId18"/>
    <p:sldId id="1448942103" r:id="rId19"/>
  </p:sldIdLst>
  <p:sldSz cx="12192000" cy="6858000"/>
  <p:notesSz cx="20104100" cy="11309350"/>
  <p:defaultTextStyle>
    <a:defPPr>
      <a:defRPr lang="en-US"/>
    </a:defPPr>
    <a:lvl1pPr marL="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109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46" userDrawn="1">
          <p15:clr>
            <a:srgbClr val="A4A3A4"/>
          </p15:clr>
        </p15:guide>
        <p15:guide id="2" pos="13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3F366B0-90CA-3504-A01B-3396B04C3E05}" name="Beatriz Magalhaes/LAR/BR" initials="BM" userId="S::beatriz.magalhaes@avon.com::e8f6939e-87ea-4619-82c2-573f061b61f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atriz Marqueti/SPO/BR" initials="BM" lastIdx="1" clrIdx="0">
    <p:extLst>
      <p:ext uri="{19B8F6BF-5375-455C-9EA6-DF929625EA0E}">
        <p15:presenceInfo xmlns:p15="http://schemas.microsoft.com/office/powerpoint/2012/main" userId="S::beatriz.marqueti@avon.com::cb293b72-7344-4972-90c5-6d756b7668f4" providerId="AD"/>
      </p:ext>
    </p:extLst>
  </p:cmAuthor>
  <p:cmAuthor id="2" name="Beatriz Alves/LAR/BR" initials="BA" lastIdx="1" clrIdx="1">
    <p:extLst>
      <p:ext uri="{19B8F6BF-5375-455C-9EA6-DF929625EA0E}">
        <p15:presenceInfo xmlns:p15="http://schemas.microsoft.com/office/powerpoint/2012/main" userId="S::beatriz.alves@avon.com::310ee900-12ad-4f71-8207-aa6e1cf7ca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EA2F8A"/>
    <a:srgbClr val="CC0099"/>
    <a:srgbClr val="7030A0"/>
    <a:srgbClr val="CD29B9"/>
    <a:srgbClr val="FFC000"/>
    <a:srgbClr val="B7C5DE"/>
    <a:srgbClr val="9CAFD2"/>
    <a:srgbClr val="484848"/>
    <a:srgbClr val="E426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09" autoAdjust="0"/>
  </p:normalViewPr>
  <p:slideViewPr>
    <p:cSldViewPr snapToGrid="0">
      <p:cViewPr varScale="1">
        <p:scale>
          <a:sx n="63" d="100"/>
          <a:sy n="63" d="100"/>
        </p:scale>
        <p:origin x="48" y="90"/>
      </p:cViewPr>
      <p:guideLst>
        <p:guide orient="horz" pos="1746"/>
        <p:guide pos="131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atriz Magalhaes/LAR/BR" userId="e8f6939e-87ea-4619-82c2-573f061b61ff" providerId="ADAL" clId="{94C99B1B-8F3C-4B35-A771-4668FE9933CF}"/>
    <pc:docChg chg="">
      <pc:chgData name="Beatriz Magalhaes/LAR/BR" userId="e8f6939e-87ea-4619-82c2-573f061b61ff" providerId="ADAL" clId="{94C99B1B-8F3C-4B35-A771-4668FE9933CF}" dt="2022-12-06T17:53:17.468" v="0"/>
      <pc:docMkLst>
        <pc:docMk/>
      </pc:docMkLst>
      <pc:sldChg chg="addCm">
        <pc:chgData name="Beatriz Magalhaes/LAR/BR" userId="e8f6939e-87ea-4619-82c2-573f061b61ff" providerId="ADAL" clId="{94C99B1B-8F3C-4B35-A771-4668FE9933CF}" dt="2022-12-06T17:53:17.468" v="0"/>
        <pc:sldMkLst>
          <pc:docMk/>
          <pc:sldMk cId="869104457" sldId="2147471424"/>
        </pc:sldMkLst>
      </pc:sldChg>
    </pc:docChg>
  </pc:docChgLst>
</pc:chgInfo>
</file>

<file path=ppt/comments/modernComment_7FFFD040_33CD7B4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FBEE5C2-82A0-4078-A43A-C693520FE83D}" authorId="{13F366B0-90CA-3504-A01B-3396B04C3E05}" created="2022-12-06T17:53:16.966">
    <pc:sldMkLst xmlns:pc="http://schemas.microsoft.com/office/powerpoint/2013/main/command">
      <pc:docMk/>
      <pc:sldMk cId="869104457" sldId="2147471424"/>
    </pc:sldMkLst>
    <p188:txBody>
      <a:bodyPr/>
      <a:lstStyle/>
      <a:p>
        <a:r>
          <a:rPr lang="en-US"/>
          <a:t>Na parte da amostra da base, o foco deve ser algo no sentido "vem testar a base Power Stay comigo"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5B416A9-0B43-0643-A8D3-C4857CE9486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F48489-224E-834D-9A3E-402EF93C6F4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9467CB-5735-0544-9B47-0567CD312ABE}" type="datetimeFigureOut">
              <a:rPr lang="x-none" smtClean="0"/>
              <a:t>12/6/2022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51FB25-B47F-8B43-BF3A-8E055B5B89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55D92-CA20-D841-B70B-6F6E6013E3F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9E1C8D-560C-A042-AF4C-5CACD3C42B79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80226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FF2B7-82C7-9847-A805-DA308332662D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561F9C-3C6B-2F43-B7DE-9AD6E568D031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146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1pPr>
    <a:lvl2pPr marL="27722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2pPr>
    <a:lvl3pPr marL="554440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3pPr>
    <a:lvl4pPr marL="831661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4pPr>
    <a:lvl5pPr marL="110888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5pPr>
    <a:lvl6pPr marL="138610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6pPr>
    <a:lvl7pPr marL="1663322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7pPr>
    <a:lvl8pPr marL="194054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8pPr>
    <a:lvl9pPr marL="2217763" algn="l" defTabSz="554440" rtl="0" eaLnBrk="1" latinLnBrk="0" hangingPunct="1">
      <a:defRPr sz="72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022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4962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4724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84300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7262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3552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37F45-071E-4338-88C9-2707171D5E3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0005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2EC057-E238-4671-A10E-BE8DEB648168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895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890" r="2071" b="1830"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76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D6A25F6-053E-40F5-B571-50A6858C1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48C95-1C1A-4D83-8E79-D7F1CC1028B2}" type="datetimeFigureOut">
              <a:rPr lang="pt-BR" smtClean="0"/>
              <a:t>06/12/2022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BB0F9BE-7B68-4A58-8039-B170F4454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85FF03C-7B05-4C84-B451-214B0BDC2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4B8E2-2126-449A-B784-8FEE7B6368D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984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97631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4800" y="152400"/>
            <a:ext cx="108966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4800" y="642984"/>
            <a:ext cx="108966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24440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4505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78A2B1D-32BB-4E4C-A9DC-5FDAB92AD8D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IMAGE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C389C-4D4A-2049-8D84-9413EE206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93D9703-EB92-4245-9575-0C855D199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#2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8B6F-9BBA-2E4C-B717-02F1B855E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972576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EC729F3-ED28-CB40-A0AF-3879A306B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ACA3452-4AD9-5E4F-A265-AF51B8264A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/>
              <a:t>DIVIDER PAGE #3 HEADER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8BA59-2BA6-C841-A405-0DFD82B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94780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red, animal, woman&#10;&#10;Description automatically generated">
            <a:extLst>
              <a:ext uri="{FF2B5EF4-FFF2-40B4-BE49-F238E27FC236}">
                <a16:creationId xmlns:a16="http://schemas.microsoft.com/office/drawing/2014/main" id="{B8DC453C-4BF0-6643-9F38-E7AF1261C4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"/>
            <a:ext cx="12192000" cy="6858000"/>
          </a:xfrm>
          <a:prstGeom prst="rect">
            <a:avLst/>
          </a:prstGeom>
        </p:spPr>
      </p:pic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1047BAA9-E448-DB46-82C0-1F34A0A208E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F398B47E-6FCD-1E48-8D34-E49070C52F0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0721A9E0-53AA-5B4F-8AD3-399AB7799F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</p:spTree>
    <p:extLst>
      <p:ext uri="{BB962C8B-B14F-4D97-AF65-F5344CB8AC3E}">
        <p14:creationId xmlns:p14="http://schemas.microsoft.com/office/powerpoint/2010/main" val="8561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5DC9D3D1-0945-1F40-A669-D0968AE0B6F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THE ICON IN THE CENTRE OF THIS SLIDE TO INSERT YOUR OWN BACKGROUND </a:t>
            </a:r>
            <a:r>
              <a:rPr lang="en-US" err="1"/>
              <a:t>IMAGEz</a:t>
            </a:r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89D5360-4CA6-864E-AD89-A243DB3FC9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0165D1DF-7269-F948-9A31-1E105614BB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80CB703-4F52-A04F-AD37-8798C715D3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49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lamp&#10;&#10;Description automatically generated">
            <a:extLst>
              <a:ext uri="{FF2B5EF4-FFF2-40B4-BE49-F238E27FC236}">
                <a16:creationId xmlns:a16="http://schemas.microsoft.com/office/drawing/2014/main" id="{E295390F-5A8E-D341-BF69-DBEDD2FA0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570" y="148250"/>
            <a:ext cx="11862573" cy="6607708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82EA464-DDEA-A449-80A5-647FDEFBEC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457199"/>
            <a:ext cx="11329173" cy="5943601"/>
          </a:xfrm>
          <a:prstGeom prst="rect">
            <a:avLst/>
          </a:prstGeom>
        </p:spPr>
        <p:txBody>
          <a:bodyPr lIns="720000" tIns="720000" rIns="720000" bIns="720000" anchor="ctr" anchorCtr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CLOSING SLIDE MESSAGE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B0898577-3193-634C-80AB-D06070538D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91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378584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54871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83212653-B2AC-4C46-B574-A9A2BE36E8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123A2A4-07E6-464D-AB77-5F3A294C90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1172536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sempenho Catego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Espaço Reservado para Texto 55">
            <a:extLst>
              <a:ext uri="{FF2B5EF4-FFF2-40B4-BE49-F238E27FC236}">
                <a16:creationId xmlns:a16="http://schemas.microsoft.com/office/drawing/2014/main" id="{ED475C52-4953-429B-84A4-9049866BFC83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54532" y="510632"/>
            <a:ext cx="4308043" cy="335945"/>
          </a:xfrm>
        </p:spPr>
        <p:txBody>
          <a:bodyPr wrap="square" lIns="0" tIns="0" rIns="0" bIns="0" anchor="ctr" anchorCtr="0">
            <a:spAutoFit/>
          </a:bodyPr>
          <a:lstStyle>
            <a:lvl1pPr marL="0" indent="0">
              <a:buNone/>
              <a:defRPr sz="2426">
                <a:latin typeface="+mj-lt"/>
              </a:defRPr>
            </a:lvl1pPr>
            <a:lvl2pPr marL="457179" indent="0">
              <a:buNone/>
              <a:defRPr sz="2426">
                <a:latin typeface="+mj-lt"/>
              </a:defRPr>
            </a:lvl2pPr>
            <a:lvl3pPr marL="914358" indent="0">
              <a:buNone/>
              <a:defRPr sz="2426">
                <a:latin typeface="+mj-lt"/>
              </a:defRPr>
            </a:lvl3pPr>
            <a:lvl4pPr marL="1371537" indent="0">
              <a:buNone/>
              <a:defRPr sz="2426">
                <a:latin typeface="+mj-lt"/>
              </a:defRPr>
            </a:lvl4pPr>
            <a:lvl5pPr marL="1828716" indent="0">
              <a:buNone/>
              <a:defRPr sz="2426">
                <a:latin typeface="+mj-lt"/>
              </a:defRPr>
            </a:lvl5pPr>
          </a:lstStyle>
          <a:p>
            <a:pPr lvl="0"/>
            <a:r>
              <a:rPr lang="pt-BR"/>
              <a:t>CATEGORIA</a:t>
            </a:r>
          </a:p>
        </p:txBody>
      </p:sp>
      <p:pic>
        <p:nvPicPr>
          <p:cNvPr id="39" name="Picture 5">
            <a:extLst>
              <a:ext uri="{FF2B5EF4-FFF2-40B4-BE49-F238E27FC236}">
                <a16:creationId xmlns:a16="http://schemas.microsoft.com/office/drawing/2014/main" id="{C11B1755-A346-4772-9D49-CD52E093E80D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" t="168" b="94061"/>
          <a:stretch/>
        </p:blipFill>
        <p:spPr>
          <a:xfrm>
            <a:off x="-16950" y="-13863"/>
            <a:ext cx="12225900" cy="2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295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7655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</p:spTree>
    <p:extLst>
      <p:ext uri="{BB962C8B-B14F-4D97-AF65-F5344CB8AC3E}">
        <p14:creationId xmlns:p14="http://schemas.microsoft.com/office/powerpoint/2010/main" val="991014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4256" r:id="rId2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x-none" smtClean="0"/>
              <a:pPr/>
              <a:t>‹nº›</a:t>
            </a:fld>
            <a:endParaRPr lang="x-none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883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973011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67A5C84C-AEB9-EC42-B06B-2393A1E44C84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D574FF-63A4-014B-8917-08B3AD67E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CB648C9F-9465-E84C-BC26-6EE3AF62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613" y="76200"/>
            <a:ext cx="717187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C700C406-296F-0042-B35D-DFAF7FA61B47}" type="slidenum">
              <a:rPr lang="x-none" smtClean="0"/>
              <a:pPr/>
              <a:t>‹nº›</a:t>
            </a:fld>
            <a:endParaRPr lang="x-none"/>
          </a:p>
        </p:txBody>
      </p:sp>
      <p:pic>
        <p:nvPicPr>
          <p:cNvPr id="9" name="Picture 8" descr="A picture containing lamp&#10;&#10;Description automatically generated">
            <a:extLst>
              <a:ext uri="{FF2B5EF4-FFF2-40B4-BE49-F238E27FC236}">
                <a16:creationId xmlns:a16="http://schemas.microsoft.com/office/drawing/2014/main" id="{85708AAF-8CFA-1244-BE5C-89B662C3F00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39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709" r:id="rId2"/>
    <p:sldLayoutId id="2147483710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01BF09-4B80-2D4D-9295-FBFF57079D0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230" y="2"/>
            <a:ext cx="1221445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6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6" r:id="rId3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4ECED6E-7513-AC40-A914-D65569378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13C7BBD2-987C-D140-876C-93451EBB7E6B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4165780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FD040_33CD7B4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D1C2F3-F64F-434F-BCA8-43B23B87BD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2000" y="2990556"/>
            <a:ext cx="10800000" cy="540000"/>
          </a:xfrm>
        </p:spPr>
        <p:txBody>
          <a:bodyPr/>
          <a:lstStyle/>
          <a:p>
            <a:r>
              <a:rPr lang="pt-BR" dirty="0">
                <a:latin typeface="Zona Pro Black" panose="02010A03040002020004" pitchFamily="50" charset="0"/>
              </a:rPr>
              <a:t>FECHA PEDIDO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DE003-5645-9546-9D34-1BEE9DB0F3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000" y="2262200"/>
            <a:ext cx="10800000" cy="540001"/>
          </a:xfrm>
        </p:spPr>
        <p:txBody>
          <a:bodyPr/>
          <a:lstStyle/>
          <a:p>
            <a:r>
              <a:rPr lang="pt-BR" sz="4000" dirty="0"/>
              <a:t>BRIEFING MINHA DIVULGAÇÃO</a:t>
            </a:r>
            <a:endParaRPr lang="x-none" sz="4000" dirty="0"/>
          </a:p>
        </p:txBody>
      </p:sp>
    </p:spTree>
    <p:extLst>
      <p:ext uri="{BB962C8B-B14F-4D97-AF65-F5344CB8AC3E}">
        <p14:creationId xmlns:p14="http://schemas.microsoft.com/office/powerpoint/2010/main" val="2807565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INSTRUÇÕES GERAIS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19D97E9-C4B5-4C18-837A-95859794D094}"/>
              </a:ext>
            </a:extLst>
          </p:cNvPr>
          <p:cNvSpPr txBox="1"/>
          <p:nvPr/>
        </p:nvSpPr>
        <p:spPr>
          <a:xfrm>
            <a:off x="257374" y="993007"/>
            <a:ext cx="8502109" cy="4164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Ta</a:t>
            </a:r>
            <a:r>
              <a:rPr lang="pt-BR" sz="1800" b="1" dirty="0">
                <a:solidFill>
                  <a:srgbClr val="000000"/>
                </a:solidFill>
                <a:latin typeface="Zona Pro Black" panose="02010A03040002020004" pitchFamily="50" charset="0"/>
              </a:rPr>
              <a:t>manho das Peças</a:t>
            </a:r>
            <a:endParaRPr lang="pt-BR" sz="1800" b="0" dirty="0">
              <a:solidFill>
                <a:srgbClr val="000000"/>
              </a:solidFill>
              <a:effectLst/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960</a:t>
            </a:r>
            <a:r>
              <a:rPr lang="pt-BR" sz="1600" dirty="0">
                <a:solidFill>
                  <a:srgbClr val="000000"/>
                </a:solidFill>
                <a:latin typeface="Zona Pro Black" panose="02010A03040002020004" pitchFamily="50" charset="0"/>
              </a:rPr>
              <a:t>x</a:t>
            </a: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960</a:t>
            </a:r>
          </a:p>
          <a:p>
            <a:pPr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endParaRPr lang="pt-BR" sz="16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800" b="1" dirty="0">
                <a:solidFill>
                  <a:srgbClr val="000000"/>
                </a:solidFill>
                <a:latin typeface="Zona Pro Black" panose="02010A03040002020004" pitchFamily="50" charset="0"/>
              </a:rPr>
              <a:t>Informações</a:t>
            </a:r>
            <a:endParaRPr lang="pt-BR" sz="18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Peças para Cliente Final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número da Campanha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Código de Produto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600" dirty="0">
                <a:solidFill>
                  <a:srgbClr val="000000"/>
                </a:solidFill>
                <a:latin typeface="Zona Pro Light" panose="02010A03040002020004" pitchFamily="50" charset="0"/>
              </a:rPr>
              <a:t>Não pode conter Preço do Produto naquela Campanha</a:t>
            </a:r>
            <a:endParaRPr lang="pt-BR" sz="1600" b="0" dirty="0">
              <a:effectLst/>
              <a:latin typeface="Zona Pro Light" panose="02010A03040002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25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CP07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40" y="829985"/>
            <a:ext cx="4759976" cy="5832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BLACK ESSENTIAL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Qual é o seu 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?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Expor todos os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flankers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da linha 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com o nome embaixo, similar ao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Far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Away mas mais clean.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Original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Self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Hot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Dark</a:t>
            </a:r>
            <a:endParaRPr lang="pt-BR" sz="14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Leather</a:t>
            </a:r>
            <a:endParaRPr lang="pt-BR" sz="1400" dirty="0">
              <a:solidFill>
                <a:srgbClr val="000000"/>
              </a:solidFill>
              <a:latin typeface="Zona Pro Light" panose="02010A03040002020004" pitchFamily="50" charset="0"/>
            </a:endParaRP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Intense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Night</a:t>
            </a:r>
          </a:p>
          <a:p>
            <a:pPr marL="562970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Black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Essential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Secret</a:t>
            </a:r>
            <a:endParaRPr lang="pt-BR" sz="1400" dirty="0">
              <a:solidFill>
                <a:srgbClr val="000000"/>
              </a:solidFill>
              <a:latin typeface="Zona Pro Light" panose="02010A03040002020004" pitchFamily="50" charset="0"/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4771131" y="5062169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Peça </a:t>
            </a:r>
            <a:r>
              <a:rPr lang="pt-BR" sz="1600" dirty="0" err="1">
                <a:solidFill>
                  <a:srgbClr val="FFFFFF"/>
                </a:solidFill>
                <a:latin typeface="ZonaPro-Light" panose="02010A03040002020004" pitchFamily="50" charset="0"/>
              </a:rPr>
              <a:t>Far</a:t>
            </a:r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 Away e Encanto</a:t>
            </a:r>
            <a:endParaRPr lang="en-US" sz="1050" dirty="0"/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8D92F210-DDD9-0294-1036-A45271016C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442" y="596920"/>
            <a:ext cx="2832080" cy="2832080"/>
          </a:xfrm>
          <a:prstGeom prst="rect">
            <a:avLst/>
          </a:prstGeom>
        </p:spPr>
      </p:pic>
      <p:pic>
        <p:nvPicPr>
          <p:cNvPr id="5" name="Imagem 4" descr="Garrafa de plástico&#10;&#10;Descrição gerada automaticamente com confiança média">
            <a:extLst>
              <a:ext uri="{FF2B5EF4-FFF2-40B4-BE49-F238E27FC236}">
                <a16:creationId xmlns:a16="http://schemas.microsoft.com/office/drawing/2014/main" id="{CE901F12-7226-4CE2-14F3-7DD1A24A53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442" y="3657600"/>
            <a:ext cx="2832080" cy="283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830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CP07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40" y="829985"/>
            <a:ext cx="4759976" cy="20161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AVON CARE FRUTAS VERMELHAS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AVON CARE FRUTAS VERMELHAS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Fazer peça com todos os produtos da nova coleção e expor cada um deles como a referência de Encanto. 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8715942" y="1016123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Encanto</a:t>
            </a:r>
            <a:endParaRPr lang="en-US" sz="1050" dirty="0"/>
          </a:p>
        </p:txBody>
      </p:sp>
      <p:pic>
        <p:nvPicPr>
          <p:cNvPr id="5" name="Imagem 4" descr="Garrafa de plástico&#10;&#10;Descrição gerada automaticamente com confiança média">
            <a:extLst>
              <a:ext uri="{FF2B5EF4-FFF2-40B4-BE49-F238E27FC236}">
                <a16:creationId xmlns:a16="http://schemas.microsoft.com/office/drawing/2014/main" id="{CE901F12-7226-4CE2-14F3-7DD1A24A53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889" y="3190611"/>
            <a:ext cx="3060370" cy="3060370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98E9189-7778-70C7-5324-213A2DFEC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566" y="1296078"/>
            <a:ext cx="3590925" cy="56007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CF5318D-A3A9-A6DD-3ED0-2CBD66C0E6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57172" y="2846178"/>
            <a:ext cx="6221286" cy="424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176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CP07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39" y="829985"/>
            <a:ext cx="8012947" cy="1693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GARRAFA INNOVAWARE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Leve Essa Tendência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Fazer peça baseada nas informações abaixo, focando no conteúdo e não no preço, ok?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8596043" y="786130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Revista</a:t>
            </a:r>
            <a:endParaRPr lang="en-US" sz="105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0E0B8A1-6A6F-C87D-8936-C3369C6CE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099" y="2622104"/>
            <a:ext cx="9680934" cy="423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510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CP08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39" y="829985"/>
            <a:ext cx="6087331" cy="2647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ADVANCE TECHNIQUES – HIDRATAÇÃO PROFUNDA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Hidratação Profunda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Expor todos os produtos da Linha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Advance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Techniques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Hidratação Profunda (similar ao de Cachos Fabulosos). 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Seguir este </a:t>
            </a:r>
            <a:r>
              <a:rPr lang="pt-BR" sz="1400" dirty="0" err="1">
                <a:solidFill>
                  <a:srgbClr val="000000"/>
                </a:solidFill>
                <a:latin typeface="Zona Pro Light" panose="02010A03040002020004" pitchFamily="50" charset="0"/>
              </a:rPr>
              <a:t>pantone</a:t>
            </a: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 abaixo.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pt-BR" sz="1400" dirty="0">
              <a:solidFill>
                <a:srgbClr val="000000"/>
              </a:solidFill>
              <a:latin typeface="Zona Pro Light" panose="02010A03040002020004" pitchFamily="50" charset="0"/>
            </a:endParaRP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5620440" y="5047420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Peças ao Lado</a:t>
            </a:r>
            <a:endParaRPr lang="en-US" sz="1050" dirty="0"/>
          </a:p>
        </p:txBody>
      </p:sp>
      <p:pic>
        <p:nvPicPr>
          <p:cNvPr id="4" name="Imagem 3" descr="Produtos de higiene pessoal em cima&#10;&#10;Descrição gerada automaticamente com confiança baixa">
            <a:extLst>
              <a:ext uri="{FF2B5EF4-FFF2-40B4-BE49-F238E27FC236}">
                <a16:creationId xmlns:a16="http://schemas.microsoft.com/office/drawing/2014/main" id="{8710FF08-CA80-D705-CE77-3EE8293D5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9070" y="1811113"/>
            <a:ext cx="2885587" cy="2885587"/>
          </a:xfrm>
          <a:prstGeom prst="rect">
            <a:avLst/>
          </a:prstGeom>
        </p:spPr>
      </p:pic>
      <p:pic>
        <p:nvPicPr>
          <p:cNvPr id="7" name="Imagem 6" descr="Interface gráfica do usuário&#10;&#10;Descrição gerada automaticamente">
            <a:extLst>
              <a:ext uri="{FF2B5EF4-FFF2-40B4-BE49-F238E27FC236}">
                <a16:creationId xmlns:a16="http://schemas.microsoft.com/office/drawing/2014/main" id="{6BFB6430-9012-9AB4-626E-C2D04A5CC4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414" y="368320"/>
            <a:ext cx="2885586" cy="2885586"/>
          </a:xfrm>
          <a:prstGeom prst="rect">
            <a:avLst/>
          </a:prstGeom>
        </p:spPr>
      </p:pic>
      <p:pic>
        <p:nvPicPr>
          <p:cNvPr id="9" name="Imagem 8" descr="Diagrama, Linha do tempo&#10;&#10;Descrição gerada automaticamente">
            <a:extLst>
              <a:ext uri="{FF2B5EF4-FFF2-40B4-BE49-F238E27FC236}">
                <a16:creationId xmlns:a16="http://schemas.microsoft.com/office/drawing/2014/main" id="{DCE938A5-717C-AFA4-544D-FFE48D9A7C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7251" y="3469493"/>
            <a:ext cx="2885586" cy="2885586"/>
          </a:xfrm>
          <a:prstGeom prst="rect">
            <a:avLst/>
          </a:prstGeom>
        </p:spPr>
      </p:pic>
      <p:pic>
        <p:nvPicPr>
          <p:cNvPr id="1026" name="Imagem 9">
            <a:extLst>
              <a:ext uri="{FF2B5EF4-FFF2-40B4-BE49-F238E27FC236}">
                <a16:creationId xmlns:a16="http://schemas.microsoft.com/office/drawing/2014/main" id="{076B072B-855A-9A2E-BD4C-0BBFDF29B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440" y="3153893"/>
            <a:ext cx="2314575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0927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CP08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40" y="829985"/>
            <a:ext cx="4759976" cy="2339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COLOR TREND PALETA PARA OS OLHOS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Color Trend Hot Hits Paleta de Sombras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Expor o produto que está em lançamento bem no centro da imagem e dar detalhes. Incluir as informações que vocês tem sobre o lançamento. 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3827234" y="4865816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</a:t>
            </a:r>
          </a:p>
        </p:txBody>
      </p:sp>
      <p:pic>
        <p:nvPicPr>
          <p:cNvPr id="3" name="Imagem 2" descr="Diagrama&#10;&#10;Descrição gerada automaticamente">
            <a:extLst>
              <a:ext uri="{FF2B5EF4-FFF2-40B4-BE49-F238E27FC236}">
                <a16:creationId xmlns:a16="http://schemas.microsoft.com/office/drawing/2014/main" id="{0C577611-E017-56EE-F61D-BC3FB0F5F6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391" y="809932"/>
            <a:ext cx="5238135" cy="523813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814A2C8-8AD6-1BE6-88D3-7CDDD3C83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40" y="3630374"/>
            <a:ext cx="356235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923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21">
            <a:extLst>
              <a:ext uri="{FF2B5EF4-FFF2-40B4-BE49-F238E27FC236}">
                <a16:creationId xmlns:a16="http://schemas.microsoft.com/office/drawing/2014/main" id="{5F929847-C370-4668-843A-C8EA70ECA0BB}"/>
              </a:ext>
            </a:extLst>
          </p:cNvPr>
          <p:cNvSpPr txBox="1"/>
          <p:nvPr/>
        </p:nvSpPr>
        <p:spPr>
          <a:xfrm>
            <a:off x="98474" y="368320"/>
            <a:ext cx="11510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4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CP08</a:t>
            </a:r>
            <a:endParaRPr kumimoji="0" lang="pt-B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6C5D99A-1239-4069-BDE1-E1F9731AA03F}"/>
              </a:ext>
            </a:extLst>
          </p:cNvPr>
          <p:cNvSpPr txBox="1"/>
          <p:nvPr/>
        </p:nvSpPr>
        <p:spPr>
          <a:xfrm>
            <a:off x="121739" y="829985"/>
            <a:ext cx="8012947" cy="16930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1600" b="1" i="0" u="none" strike="noStrike" dirty="0">
                <a:solidFill>
                  <a:srgbClr val="000000"/>
                </a:solidFill>
                <a:effectLst/>
                <a:latin typeface="Zona Pro Black" panose="02010A03040002020004" pitchFamily="50" charset="0"/>
              </a:rPr>
              <a:t>AQUAVIBE REFRESCANTES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Título: Frescor que Transforma o Dia</a:t>
            </a:r>
          </a:p>
          <a:p>
            <a:pPr marL="285750" indent="-285750" rtl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1400" dirty="0">
                <a:solidFill>
                  <a:srgbClr val="000000"/>
                </a:solidFill>
                <a:latin typeface="Zona Pro Light" panose="02010A03040002020004" pitchFamily="50" charset="0"/>
              </a:rPr>
              <a:t>Fazer peça baseada nas informações abaixo, focando no conteúdo e não no preço, ok?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49F4E03-79F5-49BB-8778-82E0C3F62F01}"/>
              </a:ext>
            </a:extLst>
          </p:cNvPr>
          <p:cNvSpPr/>
          <p:nvPr/>
        </p:nvSpPr>
        <p:spPr>
          <a:xfrm>
            <a:off x="8596043" y="786130"/>
            <a:ext cx="3474217" cy="1643916"/>
          </a:xfrm>
          <a:prstGeom prst="roundRect">
            <a:avLst/>
          </a:prstGeom>
          <a:solidFill>
            <a:srgbClr val="EA2F8A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b="0" i="0" u="none" strike="noStrike" dirty="0">
                <a:solidFill>
                  <a:srgbClr val="FFFFFF"/>
                </a:solidFill>
                <a:effectLst/>
                <a:latin typeface="ZonaPro-Light" panose="02010A03040002020004" pitchFamily="50" charset="0"/>
              </a:rPr>
              <a:t>REFERÊNCIA:</a:t>
            </a:r>
          </a:p>
          <a:p>
            <a:pPr algn="ctr"/>
            <a:r>
              <a:rPr lang="pt-BR" sz="1600" dirty="0">
                <a:solidFill>
                  <a:srgbClr val="FFFFFF"/>
                </a:solidFill>
                <a:latin typeface="ZonaPro-Light" panose="02010A03040002020004" pitchFamily="50" charset="0"/>
              </a:rPr>
              <a:t>Revista</a:t>
            </a:r>
            <a:endParaRPr lang="en-US" sz="105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FAE4C25-E89F-714F-5BB3-93D30C990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402" y="2507057"/>
            <a:ext cx="3295497" cy="429532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68FA7A5-C362-7197-2B15-C0E73D3922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99" y="2430046"/>
            <a:ext cx="6280816" cy="420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95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aixaDeTexto 28">
            <a:extLst>
              <a:ext uri="{FF2B5EF4-FFF2-40B4-BE49-F238E27FC236}">
                <a16:creationId xmlns:a16="http://schemas.microsoft.com/office/drawing/2014/main" id="{95A4D960-2560-81D6-8880-CE24A4B9F396}"/>
              </a:ext>
            </a:extLst>
          </p:cNvPr>
          <p:cNvSpPr txBox="1"/>
          <p:nvPr/>
        </p:nvSpPr>
        <p:spPr>
          <a:xfrm>
            <a:off x="288021" y="558860"/>
            <a:ext cx="9770379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E6348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KITS FECHA PEDIDO ESTARÃO NA REVISTA 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srgbClr val="E63489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0" u="none" strike="noStrike" kern="1200" cap="none" spc="0" normalizeH="0" baseline="0" noProof="0" dirty="0">
                <a:ln>
                  <a:noFill/>
                </a:ln>
                <a:solidFill>
                  <a:srgbClr val="E6348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AVON COM VOCÊ DE C .06 A 09/23 !</a:t>
            </a:r>
          </a:p>
        </p:txBody>
      </p:sp>
      <p:sp>
        <p:nvSpPr>
          <p:cNvPr id="46" name="Retângulo com Único Canto Arredondado 45">
            <a:extLst>
              <a:ext uri="{FF2B5EF4-FFF2-40B4-BE49-F238E27FC236}">
                <a16:creationId xmlns:a16="http://schemas.microsoft.com/office/drawing/2014/main" id="{4AFBA4C6-0767-B0E7-24BF-2323F4EDA6D0}"/>
              </a:ext>
            </a:extLst>
          </p:cNvPr>
          <p:cNvSpPr/>
          <p:nvPr/>
        </p:nvSpPr>
        <p:spPr>
          <a:xfrm flipV="1">
            <a:off x="0" y="-1"/>
            <a:ext cx="3623447" cy="448810"/>
          </a:xfrm>
          <a:prstGeom prst="round1Rect">
            <a:avLst>
              <a:gd name="adj" fmla="val 50000"/>
            </a:avLst>
          </a:prstGeom>
          <a:solidFill>
            <a:srgbClr val="E634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326938E9-53CB-442D-024A-08411FAD883F}"/>
              </a:ext>
            </a:extLst>
          </p:cNvPr>
          <p:cNvSpPr txBox="1"/>
          <p:nvPr/>
        </p:nvSpPr>
        <p:spPr>
          <a:xfrm>
            <a:off x="198286" y="16932"/>
            <a:ext cx="36234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60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</a:rPr>
              <a:t>REPRESENTANTE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ED6BCE3-D725-41A6-A55A-079EBF6F9751}"/>
              </a:ext>
            </a:extLst>
          </p:cNvPr>
          <p:cNvSpPr txBox="1"/>
          <p:nvPr/>
        </p:nvSpPr>
        <p:spPr>
          <a:xfrm>
            <a:off x="288021" y="1580919"/>
            <a:ext cx="792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6348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08/2023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8298A70-3C76-9899-D277-F9F719E76BD5}"/>
              </a:ext>
            </a:extLst>
          </p:cNvPr>
          <p:cNvSpPr txBox="1"/>
          <p:nvPr/>
        </p:nvSpPr>
        <p:spPr>
          <a:xfrm>
            <a:off x="6469858" y="1518803"/>
            <a:ext cx="7924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E63489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09/2023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073078E-1D6B-0E90-3C23-89DF88C44A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058" y="-3040478"/>
            <a:ext cx="8979504" cy="9673375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BA878F7B-1414-FD8F-7B5E-0214DAE295A7}"/>
              </a:ext>
            </a:extLst>
          </p:cNvPr>
          <p:cNvSpPr/>
          <p:nvPr/>
        </p:nvSpPr>
        <p:spPr>
          <a:xfrm>
            <a:off x="10937926" y="2319583"/>
            <a:ext cx="1650855" cy="10336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1ª Peça – Avon </a:t>
            </a:r>
            <a:r>
              <a:rPr lang="pt-BR" dirty="0" err="1">
                <a:solidFill>
                  <a:schemeClr val="tx1"/>
                </a:solidFill>
              </a:rPr>
              <a:t>Care</a:t>
            </a:r>
            <a:r>
              <a:rPr lang="pt-BR" dirty="0">
                <a:solidFill>
                  <a:schemeClr val="tx1"/>
                </a:solidFill>
              </a:rPr>
              <a:t> Creme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BA6BA3E-E3CE-09A5-3963-2B1C374D8F91}"/>
              </a:ext>
            </a:extLst>
          </p:cNvPr>
          <p:cNvSpPr/>
          <p:nvPr/>
        </p:nvSpPr>
        <p:spPr>
          <a:xfrm>
            <a:off x="10937925" y="3542819"/>
            <a:ext cx="1650855" cy="10336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2ª Peça – Amostrar Base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BA60490-A206-6A8C-C57F-655632E92AA5}"/>
              </a:ext>
            </a:extLst>
          </p:cNvPr>
          <p:cNvSpPr/>
          <p:nvPr/>
        </p:nvSpPr>
        <p:spPr>
          <a:xfrm>
            <a:off x="10937924" y="4741934"/>
            <a:ext cx="2393763" cy="10336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</a:rPr>
              <a:t>3ª Peça – Maquiagem (Diferentes opções de batom)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104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D0FF4F8-88EB-D442-BF74-A8C85DE831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BR"/>
              <a:t>OBRIGADA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88813490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2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ivid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End slid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0774812-9A35-9D40-A416-558D9C22CB5E}"/>
    </a:ext>
  </a:extLst>
</a:theme>
</file>

<file path=ppt/theme/theme6.xml><?xml version="1.0" encoding="utf-8"?>
<a:theme xmlns:a="http://schemas.openxmlformats.org/drawingml/2006/main" name="Content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DAD7FE6878514EB4213A2DD7B2CE4B" ma:contentTypeVersion="11" ma:contentTypeDescription="Create a new document." ma:contentTypeScope="" ma:versionID="981de4bbe5b8c552a0c68f646df5ab8c">
  <xsd:schema xmlns:xsd="http://www.w3.org/2001/XMLSchema" xmlns:xs="http://www.w3.org/2001/XMLSchema" xmlns:p="http://schemas.microsoft.com/office/2006/metadata/properties" xmlns:ns3="bf08a6f7-a79f-4109-a677-68f136c4c2ec" xmlns:ns4="8672a47e-71cd-48ff-bff5-9f7448ae6fd2" targetNamespace="http://schemas.microsoft.com/office/2006/metadata/properties" ma:root="true" ma:fieldsID="f8cf84eb0b604292d216adbc69d8d05f" ns3:_="" ns4:_="">
    <xsd:import namespace="bf08a6f7-a79f-4109-a677-68f136c4c2ec"/>
    <xsd:import namespace="8672a47e-71cd-48ff-bff5-9f7448ae6fd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08a6f7-a79f-4109-a677-68f136c4c2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72a47e-71cd-48ff-bff5-9f7448ae6fd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LengthInSeconds xmlns="bf08a6f7-a79f-4109-a677-68f136c4c2ec" xsi:nil="true"/>
  </documentManagement>
</p:properties>
</file>

<file path=customXml/itemProps1.xml><?xml version="1.0" encoding="utf-8"?>
<ds:datastoreItem xmlns:ds="http://schemas.openxmlformats.org/officeDocument/2006/customXml" ds:itemID="{3FE2FA5E-29D9-4F9D-A69F-940AD0E3AC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ED3406D-10CD-40F6-B1F4-E8DF82F269DA}">
  <ds:schemaRefs>
    <ds:schemaRef ds:uri="8672a47e-71cd-48ff-bff5-9f7448ae6fd2"/>
    <ds:schemaRef ds:uri="bf08a6f7-a79f-4109-a677-68f136c4c2e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6861401-F781-402D-A7DE-5AE4CAA21993}">
  <ds:schemaRefs>
    <ds:schemaRef ds:uri="bf08a6f7-a79f-4109-a677-68f136c4c2ec"/>
    <ds:schemaRef ds:uri="http://www.w3.org/XML/1998/namespace"/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8672a47e-71cd-48ff-bff5-9f7448ae6fd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321</Words>
  <Application>Microsoft Office PowerPoint</Application>
  <PresentationFormat>Widescreen</PresentationFormat>
  <Paragraphs>72</Paragraphs>
  <Slides>10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6</vt:i4>
      </vt:variant>
      <vt:variant>
        <vt:lpstr>Títulos de slides</vt:lpstr>
      </vt:variant>
      <vt:variant>
        <vt:i4>10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Zona Pro</vt:lpstr>
      <vt:lpstr>Zona Pro Black</vt:lpstr>
      <vt:lpstr>Zona Pro Light</vt:lpstr>
      <vt:lpstr>Zona Pro Regular</vt:lpstr>
      <vt:lpstr>ZonaPro-Light</vt:lpstr>
      <vt:lpstr>Cover page</vt:lpstr>
      <vt:lpstr>Agenda</vt:lpstr>
      <vt:lpstr>5_Content</vt:lpstr>
      <vt:lpstr>Divider page</vt:lpstr>
      <vt:lpstr>End slide</vt:lpstr>
      <vt:lpstr>Content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Piovezan/SPO/BR</dc:creator>
  <cp:lastModifiedBy>Beatriz Magalhaes/LAR/BR</cp:lastModifiedBy>
  <cp:revision>53</cp:revision>
  <cp:lastPrinted>2021-02-24T23:11:54Z</cp:lastPrinted>
  <dcterms:created xsi:type="dcterms:W3CDTF">2019-10-20T18:55:15Z</dcterms:created>
  <dcterms:modified xsi:type="dcterms:W3CDTF">2022-12-06T17:53:24Z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2019-10-18T00:00:00Z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2019-10-20T00:00:00Z</vt:filetime>
  </property>
  <property fmtid="{D5CDD505-2E9C-101B-9397-08002B2CF9AE}" pid="5" name="ContentTypeId">
    <vt:lpwstr>0x0101001CDAD7FE6878514EB4213A2DD7B2CE4B</vt:lpwstr>
  </property>
  <property fmtid="{D5CDD505-2E9C-101B-9397-08002B2CF9AE}" pid="6" name="Order">
    <vt:r8>95300</vt:r8>
  </property>
  <property fmtid="{D5CDD505-2E9C-101B-9397-08002B2CF9AE}" pid="7" name="xd_Signature">
    <vt:bool>false</vt:bool>
  </property>
  <property fmtid="{D5CDD505-2E9C-101B-9397-08002B2CF9AE}" pid="8" name="xd_ProgID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ComplianceAssetId">
    <vt:lpwstr/>
  </property>
  <property fmtid="{D5CDD505-2E9C-101B-9397-08002B2CF9AE}" pid="12" name="TemplateUrl">
    <vt:lpwstr/>
  </property>
</Properties>
</file>