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5" r:id="rId2"/>
    <p:sldMasterId id="2147483667" r:id="rId3"/>
    <p:sldMasterId id="2147483672" r:id="rId4"/>
    <p:sldMasterId id="2147483676" r:id="rId5"/>
  </p:sldMasterIdLst>
  <p:notesMasterIdLst>
    <p:notesMasterId r:id="rId11"/>
  </p:notesMasterIdLst>
  <p:sldIdLst>
    <p:sldId id="256" r:id="rId6"/>
    <p:sldId id="2146850237" r:id="rId7"/>
    <p:sldId id="2146850644" r:id="rId8"/>
    <p:sldId id="258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10AF"/>
    <a:srgbClr val="CF209D"/>
    <a:srgbClr val="8306BC"/>
    <a:srgbClr val="E026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3F6F90-06A3-4AAB-9071-122ED5480EE4}" v="109" dt="2021-12-06T13:05:06.96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84159-26EF-4F79-A0EF-AAF1DF853387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6536C-CB47-47C7-AD4A-8955DADEFFE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045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6069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A066E61-7400-4155-B5E0-E4E7FB8057AB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8766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51DD18-A2AF-40F7-AD6D-2C32133450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C20021-395A-4261-B234-80F8BF0C53D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8A783D-33B4-4395-92FC-53E65E8F9E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64C2B0-2E79-4676-B289-C682C8BA8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77FF744-FDAD-44AA-BA79-D1D5B9D03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607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B7EE20-F24D-4E6F-958C-C0D8A19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8FE04D5-55CB-45B3-A31F-4E8F061D9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38C797-32D4-438A-807C-D06EEDD20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211844-45FB-4708-B121-1AA7478B1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BF59C0-6ECD-40F0-A889-FA7382462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C6C6CC3-2C5C-4B30-A404-2E08EA5AC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8DF5859-90B1-48DE-8DA1-6B5DD7E6C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6A8454-81EB-4A50-BC4A-1160D40F3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B4D048-1081-4E13-A647-09AE291E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80F0D6D-6396-491F-835B-46CF9499D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151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51C00D-BBEC-4E10-9D26-5EDD69B34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523586D-52C4-4690-9599-E2AEFBC990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76FEE16-9130-4528-9FEE-2FFB14ED1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A97DC21-4C97-4E77-BF7F-1B80E01AF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0A97AAB-80A3-49F1-9885-7D8164ADF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9C9274D-A3A7-4EA9-8A15-4B0CF7A525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407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D7D35-BDC2-4EBC-92EB-9041B0C7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313EE55-17C3-41D7-B273-E021E86F5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039A59C-08E6-4D57-A43A-AE0256179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6EFA4EA-89AF-4B0B-8F00-9E9326D2F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D496534-A66C-462C-AE10-BD0AE4046B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11DFCDF2-16FA-4527-8AB0-E99F3A365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980883B-CC33-490D-B35E-1A1A62E8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4646A1B-322C-4A57-B8DF-288EEC258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7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94FD15-89BF-4816-8DD2-AAA85B3D1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0AD3851-A4D3-41BD-A2AB-8C2E03D02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3755EE9-21ED-4BCF-AD5E-2BA93E51B9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C2A3ABE-4CDD-4D27-A33F-EFEBE811E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50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8E28DFF-F660-4AD3-B44F-341FA655D1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2BB24CA-18D8-4B9A-B9DC-1C69FB77A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D5B8BE4-6B18-43F1-A5B1-08CFC6DD9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432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93B153-2924-400E-B5B1-BEBE8D9EA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AB94FA-12E8-4736-A12F-4FC94B7CF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F4514CE-FB02-43E0-BBA9-4BA0A4C291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1DDD625-21EC-497C-AD34-89962935B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01812A-E0E3-4C03-A11C-CC95A9FA3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9270396-0F09-4AAB-AF41-7BF573D66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015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088035-65CF-49CA-9CC9-1F01A1AF7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0C74722-1376-47C1-9289-D3A1DCD54C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7B32774-E11E-45BD-9FCE-13D509CCB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33161D-ACA8-4657-AA03-9F09BE336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A826174-C6CA-4BA9-8AE3-ED761E85A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AA8A722-F09A-45FF-85EC-0C46CE245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649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367F9C-FCC4-44F5-A6FC-18351814B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411F622-2A0E-4024-AF62-1A0DD1E2C2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F200E14-2A83-487D-BD90-E58067DF0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A906D8-6EB9-49C6-A237-E1E14B1E3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A79442C-E6EE-417F-8DC6-10B7042D1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103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F9B5C47-6788-474A-9998-471E67A774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4CFE21A-8AA3-4F72-AA25-76541D033C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DADBA9-E8F2-49BA-ABFB-ECD6C4347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F831-A97D-4EA7-9176-6E6EBA9B03FE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933C646-6F3E-4156-9845-00579CE98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13285E-17C2-4DD5-87BD-FE173337F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376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 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7">
            <a:extLst>
              <a:ext uri="{FF2B5EF4-FFF2-40B4-BE49-F238E27FC236}">
                <a16:creationId xmlns:a16="http://schemas.microsoft.com/office/drawing/2014/main" id="{8C3A0141-912F-4F44-989A-6F179389823D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800" b="0" i="0"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ICON IN CENTRE OF SLIDE TO INSERT IMAGE</a:t>
            </a: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24ECA659-87D8-3943-AC87-680FE7AB42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615F70E7-EB1A-3B43-A438-FF7CBBD1B5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 Regular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662707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91515C2-C90F-AE41-B537-7A4BF8FB8D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6B99152-74E4-304F-A9A3-A6AA4FF67C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59003" y="748953"/>
            <a:ext cx="10294797" cy="462077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905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3 COLUMN SLIDE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E8AD0571-3FE3-B240-ADAE-E96D923AD63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9003" y="1447800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004FE1B-C92A-2B4A-BD50-42D3CFC7FA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72139" y="1416804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E4FEA7B7-EA13-A443-AEEB-FD01550DDBE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29739" y="1432302"/>
            <a:ext cx="2924061" cy="4953000"/>
          </a:xfrm>
          <a:prstGeom prst="rect">
            <a:avLst/>
          </a:prstGeom>
        </p:spPr>
        <p:txBody>
          <a:bodyPr lIns="360000" tIns="360000" rIns="360000" bIns="360000" anchor="ctr"/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Quote or</a:t>
            </a:r>
            <a:br>
              <a:rPr lang="en-US" dirty="0"/>
            </a:br>
            <a:r>
              <a:rPr lang="en-US" dirty="0"/>
              <a:t>call out here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9BD2064-B9BB-734B-8FD2-FDC872AA5E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8824538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Agenda / content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1D602619-2113-FA47-95ED-474C1E347A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691BF1F-7B0E-DF4F-9663-87536D32A3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AGENDA / CONTENTS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39DF27-E07D-554D-9FEC-B5FF6C04F1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7287F-4F91-E040-8D54-C2D5DCB0298C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8705334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posing for the camera&#10;&#10;Description automatically generated">
            <a:extLst>
              <a:ext uri="{FF2B5EF4-FFF2-40B4-BE49-F238E27FC236}">
                <a16:creationId xmlns:a16="http://schemas.microsoft.com/office/drawing/2014/main" id="{2469B7CF-DD33-3E4D-A201-1909840827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48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3071D9B-2F17-E643-BFF3-3D493A01C1B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098F72E-260B-6640-8D28-45B5A600CB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#1 HEADER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A40AE7-B11E-3145-98D3-67F0E1C2E2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2818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2B0E540-F867-0F4B-8FA5-33D425643AD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3A337A90-AEBF-8C4B-BB9F-294A89718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3365" y="5600767"/>
            <a:ext cx="2085273" cy="463361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48F862-EB79-9141-9139-D5D5C71FC18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614260"/>
            <a:ext cx="12180848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COVER PAGE SUB-HEAD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3F77E16-AFF3-1D45-8ABD-36ABE8E8F6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667000"/>
            <a:ext cx="12180849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COVER PAGE #2 HEADER</a:t>
            </a:r>
          </a:p>
        </p:txBody>
      </p:sp>
    </p:spTree>
    <p:extLst>
      <p:ext uri="{BB962C8B-B14F-4D97-AF65-F5344CB8AC3E}">
        <p14:creationId xmlns:p14="http://schemas.microsoft.com/office/powerpoint/2010/main" val="188517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a purple shirt&#10;&#10;Description automatically generated">
            <a:extLst>
              <a:ext uri="{FF2B5EF4-FFF2-40B4-BE49-F238E27FC236}">
                <a16:creationId xmlns:a16="http://schemas.microsoft.com/office/drawing/2014/main" id="{3E6FA0D9-3BD5-6A45-9C19-19A0403963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A0C931FC-8DF3-B243-9106-D6D0DFC099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62C9DBA9-53A8-224E-A462-0A0A0DF92B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FA0FC05-C9E7-AE41-9045-4D94A2A70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#1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68902E7-E1E6-A149-B227-FA003E8B2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480454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78A2B1D-32BB-4E4C-A9DC-5FDAB92AD8D9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25186" y="22766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8CC389C-4D4A-2049-8D84-9413EE2067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393D9703-EB92-4245-9575-0C855D19990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#2 HEADER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48B8B6F-9BBA-2E4C-B717-02F1B855EE0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8831778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3EC729F3-ED28-CB40-A0AF-3879A306B24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200" y="361426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3200" b="0" i="0" spc="60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DIVIDER PAGE SUB-HEAD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DACA3452-4AD9-5E4F-A265-AF51B8264AD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7200" y="2667000"/>
            <a:ext cx="11329173" cy="554493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>
              <a:buNone/>
              <a:defRPr sz="4800" b="1" i="0" spc="300">
                <a:ln w="25400">
                  <a:noFill/>
                </a:ln>
                <a:solidFill>
                  <a:schemeClr val="bg1">
                    <a:alpha val="50000"/>
                  </a:schemeClr>
                </a:solid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US" dirty="0"/>
              <a:t>DIVIDER PAGE #3 HEADER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F8BA59-2BA6-C841-A405-0DFD82B93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54343069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Preset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70E449C-CF96-1F43-8208-903923B7A48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0" cy="6858000"/>
          </a:xfrm>
          <a:prstGeom prst="rect">
            <a:avLst/>
          </a:prstGeom>
        </p:spPr>
      </p:pic>
      <p:pic>
        <p:nvPicPr>
          <p:cNvPr id="8" name="Picture 7" descr="A picture containing drawing&#10;&#10;Description automatically generated">
            <a:extLst>
              <a:ext uri="{FF2B5EF4-FFF2-40B4-BE49-F238E27FC236}">
                <a16:creationId xmlns:a16="http://schemas.microsoft.com/office/drawing/2014/main" id="{3306BCDA-8152-184F-9D44-C4DA6D2CF1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8C92ED6C-1664-8842-AB83-5818CEC5FB7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C370D90-ADC0-D64D-A834-4D407747D6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BAC3AE6-4521-4749-95B4-25CDE4C1CF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94542-D2A6-B343-BE52-99C86712469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607223-2FAE-374D-8DA7-8500A4A39CB5}"/>
              </a:ext>
            </a:extLst>
          </p:cNvPr>
          <p:cNvSpPr txBox="1"/>
          <p:nvPr userDrawn="1"/>
        </p:nvSpPr>
        <p:spPr>
          <a:xfrm>
            <a:off x="6248400" y="685800"/>
            <a:ext cx="1524000" cy="137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BR" sz="1700" dirty="0">
              <a:latin typeface="Zona Pro Light" panose="02010A03040002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57070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hoose your ow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DB98F976-9E77-7E4F-92CC-A22E16A67576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7E5DB626-09AA-0A43-B64B-8F5871DCAF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6F6A1F3-E116-FD46-AE24-0BB8C661F19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17B7BB-02BD-DE46-B702-3D63A987EDB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74210E9-B378-8D46-AA2C-8C39F9E8EB7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64EF9E-0330-9B4C-9A24-B6C79FB567C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461319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Plain background with box-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8120F75-0A4C-924E-9372-12CAF467304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351869C-65F3-E64F-9B2D-7F94A68E30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799" y="517592"/>
            <a:ext cx="10820401" cy="5908906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D4125E-86FD-3143-9EB8-EE24BCED569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224722"/>
            <a:ext cx="10820401" cy="4252278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65997E0B-5E8A-AB47-B718-6F5F3E588BC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660104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12EF5E-405A-5B44-B005-F6D16021BE9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2864757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Prese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F4E589-5F89-F54D-82B7-0DFE618252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0CBC8B8-02C4-9444-8848-4E74638AE5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041D5E36-B1DC-F846-968F-067D2B0591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C9C391C-508C-1146-87DA-1745D61474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E2E5F3-ED96-7C49-B664-4B6FDD70A76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6902518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6020D44D-D6F0-0649-9773-6AEE6CD999D8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0" y="0"/>
            <a:ext cx="12193200" cy="685867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r>
              <a:rPr lang="en-US" dirty="0"/>
              <a:t>DOUBLE CLICK ON THE ICON IN THE CENTRE OF THIS SLIDE TO INSERT YOUR OWN BACKGROUND IMAGE</a:t>
            </a:r>
          </a:p>
        </p:txBody>
      </p:sp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2C15B7D-C35B-C64B-B3D7-0BEE22CAC9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5060F270-33DD-5A44-AF05-3866E63E45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9A6EAA8E-1E08-C443-A7FD-1913904F62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5EAEB8C-55E0-6349-8F15-36ACDD3DFF6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1710328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Plain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52C4CE-8503-3A45-BE18-0AC9BCAD8F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87E2BDED-5A6F-A64D-98CB-A761FFC512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85799" y="1066800"/>
            <a:ext cx="10820401" cy="564618"/>
          </a:xfrm>
          <a:prstGeom prst="rect">
            <a:avLst/>
          </a:prstGeom>
        </p:spPr>
        <p:txBody>
          <a:bodyPr lIns="360000" tIns="0" rIns="360000" bIns="0" anchor="ctr"/>
          <a:lstStyle>
            <a:lvl1pPr marL="0" indent="0">
              <a:lnSpc>
                <a:spcPts val="2583"/>
              </a:lnSpc>
              <a:buNone/>
              <a:defRPr sz="3200" b="0" i="0" spc="600">
                <a:ln w="12700">
                  <a:noFill/>
                </a:ln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HEADLINE FOR 1 COLUMN SLIDE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50CF6CB0-E918-2D43-BADE-6704BB13DC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799" y="2104493"/>
            <a:ext cx="10820401" cy="4372507"/>
          </a:xfrm>
          <a:prstGeom prst="rect">
            <a:avLst/>
          </a:prstGeom>
        </p:spPr>
        <p:txBody>
          <a:bodyPr lIns="360000" tIns="46800" rIns="360000" bIns="360000"/>
          <a:lstStyle>
            <a:lvl1pPr marL="0" indent="0">
              <a:buNone/>
              <a:tabLst>
                <a:tab pos="3876687" algn="l"/>
              </a:tabLst>
              <a:defRPr sz="2000" b="0" i="0">
                <a:solidFill>
                  <a:schemeClr val="bg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 dirty="0"/>
              <a:t>Copy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F5166CD-4FCA-5843-9840-932AE299838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2914408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2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EC40E2F-601F-400D-9A71-CB2D5FBAD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ED46D91-6B68-44C2-9CD6-15B68D0349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D7E340-5046-425A-93A3-1DFF600967A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4F831-A97D-4EA7-9176-6E6EBA9B03FE}" type="datetimeFigureOut">
              <a:rPr lang="en-US" smtClean="0"/>
              <a:t>1/11/2022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B4D748-510B-4077-ACE5-29AAC1AB22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E5C13F1-C3E6-4C1C-B65E-7DDB7E8472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07D10-F395-4E86-BE17-E9021288FE39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27243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83" r:id="rId12"/>
    <p:sldLayoutId id="2147483684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F5D4456-DE10-5346-BDC1-7925707CF2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428" cy="6857759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3EAAADE-8638-B645-B036-1CF75B805F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94B444-27E9-C34E-914F-2E657C056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7287F-4F91-E040-8D54-C2D5DCB0298C}" type="slidenum">
              <a:rPr lang="en-BR" smtClean="0"/>
              <a:pPr/>
              <a:t>‹nº›</a:t>
            </a:fld>
            <a:endParaRPr lang="en-BR" dirty="0"/>
          </a:p>
        </p:txBody>
      </p:sp>
      <p:pic>
        <p:nvPicPr>
          <p:cNvPr id="10" name="Picture 9" descr="A picture containing lamp&#10;&#10;Description automatically generated">
            <a:extLst>
              <a:ext uri="{FF2B5EF4-FFF2-40B4-BE49-F238E27FC236}">
                <a16:creationId xmlns:a16="http://schemas.microsoft.com/office/drawing/2014/main" id="{2F825B6F-1857-E840-8354-5F817D4B844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300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E9494E88-DD88-E54C-9592-341E236C4E82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</p:spTree>
    <p:extLst>
      <p:ext uri="{BB962C8B-B14F-4D97-AF65-F5344CB8AC3E}">
        <p14:creationId xmlns:p14="http://schemas.microsoft.com/office/powerpoint/2010/main" val="3831913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67A5C84C-AEB9-EC42-B06B-2393A1E44C84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27D574FF-63A4-014B-8917-08B3AD67E7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30482" y="6110336"/>
            <a:ext cx="488105" cy="462077"/>
          </a:xfrm>
          <a:prstGeom prst="rect">
            <a:avLst/>
          </a:prstGeom>
        </p:spPr>
      </p:pic>
      <p:sp>
        <p:nvSpPr>
          <p:cNvPr id="67" name="Slide Number Placeholder 66">
            <a:extLst>
              <a:ext uri="{FF2B5EF4-FFF2-40B4-BE49-F238E27FC236}">
                <a16:creationId xmlns:a16="http://schemas.microsoft.com/office/drawing/2014/main" id="{CB648C9F-9465-E84C-BC26-6EE3AF62A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8613" y="76200"/>
            <a:ext cx="717187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C700C406-296F-0042-B35D-DFAF7FA61B47}" type="slidenum">
              <a:rPr lang="en-BR" smtClean="0"/>
              <a:pPr/>
              <a:t>‹nº›</a:t>
            </a:fld>
            <a:endParaRPr lang="en-BR" dirty="0"/>
          </a:p>
        </p:txBody>
      </p:sp>
      <p:pic>
        <p:nvPicPr>
          <p:cNvPr id="9" name="Picture 8" descr="A picture containing lamp&#10;&#10;Description automatically generated">
            <a:extLst>
              <a:ext uri="{FF2B5EF4-FFF2-40B4-BE49-F238E27FC236}">
                <a16:creationId xmlns:a16="http://schemas.microsoft.com/office/drawing/2014/main" id="{85708AAF-8CFA-1244-BE5C-89B662C3F00F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713" y="156426"/>
            <a:ext cx="11862573" cy="660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608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4">
            <a:extLst>
              <a:ext uri="{FF2B5EF4-FFF2-40B4-BE49-F238E27FC236}">
                <a16:creationId xmlns:a16="http://schemas.microsoft.com/office/drawing/2014/main" id="{0A557344-58F7-FC46-B038-99E9E446068D}"/>
              </a:ext>
            </a:extLst>
          </p:cNvPr>
          <p:cNvSpPr/>
          <p:nvPr userDrawn="1"/>
        </p:nvSpPr>
        <p:spPr>
          <a:xfrm>
            <a:off x="0" y="481"/>
            <a:ext cx="12192001" cy="6857519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662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D0D32-5468-AD4C-A837-CF7ED42F1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600" y="75600"/>
            <a:ext cx="716400" cy="363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bg1"/>
                </a:solidFill>
                <a:latin typeface="Zona Pro" panose="02010A03040002020004" pitchFamily="2" charset="0"/>
              </a:defRPr>
            </a:lvl1pPr>
          </a:lstStyle>
          <a:p>
            <a:fld id="{8E819880-757B-C042-A3EA-49BABC84E028}" type="slidenum">
              <a:rPr lang="en-BR" smtClean="0"/>
              <a:pPr/>
              <a:t>‹nº›</a:t>
            </a:fld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1764817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</p:sldLayoutIdLst>
  <p:hf hdr="0" ftr="0" dt="0"/>
  <p:txStyles>
    <p:titleStyle>
      <a:lvl1pPr algn="l" defTabSz="554500" rtl="0" eaLnBrk="1" latinLnBrk="0" hangingPunct="1">
        <a:lnSpc>
          <a:spcPct val="90000"/>
        </a:lnSpc>
        <a:spcBef>
          <a:spcPct val="0"/>
        </a:spcBef>
        <a:buNone/>
        <a:defRPr sz="26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8625" indent="-138625" algn="l" defTabSz="554500" rtl="0" eaLnBrk="1" latinLnBrk="0" hangingPunct="1">
        <a:lnSpc>
          <a:spcPct val="90000"/>
        </a:lnSpc>
        <a:spcBef>
          <a:spcPts val="606"/>
        </a:spcBef>
        <a:buFont typeface="Arial" panose="020B0604020202020204" pitchFamily="34" charset="0"/>
        <a:buChar char="•"/>
        <a:defRPr sz="1698" kern="1200">
          <a:solidFill>
            <a:schemeClr val="tx1"/>
          </a:solidFill>
          <a:latin typeface="+mn-lt"/>
          <a:ea typeface="+mn-ea"/>
          <a:cs typeface="+mn-cs"/>
        </a:defRPr>
      </a:lvl1pPr>
      <a:lvl2pPr marL="415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455" kern="1200">
          <a:solidFill>
            <a:schemeClr val="tx1"/>
          </a:solidFill>
          <a:latin typeface="+mn-lt"/>
          <a:ea typeface="+mn-ea"/>
          <a:cs typeface="+mn-cs"/>
        </a:defRPr>
      </a:lvl2pPr>
      <a:lvl3pPr marL="6931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213" kern="1200">
          <a:solidFill>
            <a:schemeClr val="tx1"/>
          </a:solidFill>
          <a:latin typeface="+mn-lt"/>
          <a:ea typeface="+mn-ea"/>
          <a:cs typeface="+mn-cs"/>
        </a:defRPr>
      </a:lvl3pPr>
      <a:lvl4pPr marL="970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24762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5248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8021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2079375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356626" indent="-138625" algn="l" defTabSz="554500" rtl="0" eaLnBrk="1" latinLnBrk="0" hangingPunct="1">
        <a:lnSpc>
          <a:spcPct val="90000"/>
        </a:lnSpc>
        <a:spcBef>
          <a:spcPts val="303"/>
        </a:spcBef>
        <a:buFont typeface="Arial" panose="020B0604020202020204" pitchFamily="34" charset="0"/>
        <a:buChar char="•"/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1pPr>
      <a:lvl2pPr marL="277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2pPr>
      <a:lvl3pPr marL="554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3pPr>
      <a:lvl4pPr marL="831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4pPr>
      <a:lvl5pPr marL="11090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5pPr>
      <a:lvl6pPr marL="13862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6pPr>
      <a:lvl7pPr marL="166350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7pPr>
      <a:lvl8pPr marL="1940750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8pPr>
      <a:lvl9pPr marL="2218001" algn="l" defTabSz="554500" rtl="0" eaLnBrk="1" latinLnBrk="0" hangingPunct="1">
        <a:defRPr sz="109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eg"/><Relationship Id="rId11" Type="http://schemas.openxmlformats.org/officeDocument/2006/relationships/image" Target="../media/image25.png"/><Relationship Id="rId5" Type="http://schemas.openxmlformats.org/officeDocument/2006/relationships/image" Target="../media/image19.jpe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ixaDeTexto 16">
            <a:extLst>
              <a:ext uri="{FF2B5EF4-FFF2-40B4-BE49-F238E27FC236}">
                <a16:creationId xmlns:a16="http://schemas.microsoft.com/office/drawing/2014/main" id="{52072DED-69E0-422F-8565-F9875E165603}"/>
              </a:ext>
            </a:extLst>
          </p:cNvPr>
          <p:cNvSpPr txBox="1"/>
          <p:nvPr/>
        </p:nvSpPr>
        <p:spPr>
          <a:xfrm>
            <a:off x="1696278" y="1493006"/>
            <a:ext cx="984636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Como este é especial, gostaria de tentar mudar a cor do fundo para diferenciar dos outros </a:t>
            </a:r>
          </a:p>
          <a:p>
            <a:pPr marL="285750" indent="-285750">
              <a:buFontTx/>
              <a:buChar char="-"/>
            </a:pP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Incluir logo aliança e destacar especial Dia das Mães / ou dia das mães empresárias)</a:t>
            </a:r>
          </a:p>
          <a:p>
            <a:pPr marL="285750" indent="-285750">
              <a:buFontTx/>
              <a:buChar char="-"/>
            </a:pPr>
            <a:r>
              <a:rPr lang="en-US" dirty="0" err="1"/>
              <a:t>Incluir</a:t>
            </a:r>
            <a:r>
              <a:rPr lang="en-US" dirty="0"/>
              <a:t> </a:t>
            </a:r>
            <a:r>
              <a:rPr lang="pt-BR" sz="1800" b="1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CP10 a 11/22</a:t>
            </a: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Tx/>
              <a:buChar char="-"/>
            </a:pPr>
            <a:r>
              <a:rPr lang="pt-BR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Destacar pack de produtos que enviei no anexo </a:t>
            </a:r>
            <a:endParaRPr lang="en-US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EB408DD-9256-4B75-93C9-378E841AE49B}"/>
              </a:ext>
            </a:extLst>
          </p:cNvPr>
          <p:cNvSpPr txBox="1"/>
          <p:nvPr/>
        </p:nvSpPr>
        <p:spPr>
          <a:xfrm>
            <a:off x="1696278" y="649621"/>
            <a:ext cx="1987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Capa</a:t>
            </a:r>
            <a:r>
              <a:rPr lang="pt-BR" dirty="0"/>
              <a:t> </a:t>
            </a:r>
            <a:endParaRPr lang="en-US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D37E863-31AF-46E0-A53F-CE42CD7F1FF4}"/>
              </a:ext>
            </a:extLst>
          </p:cNvPr>
          <p:cNvSpPr txBox="1"/>
          <p:nvPr/>
        </p:nvSpPr>
        <p:spPr>
          <a:xfrm>
            <a:off x="1842050" y="3439350"/>
            <a:ext cx="4903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2 – Mecânica </a:t>
            </a:r>
            <a:r>
              <a:rPr lang="pt-BR" dirty="0"/>
              <a:t> </a:t>
            </a:r>
            <a:endParaRPr lang="en-US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7AC9E42-F34E-48CA-81C3-EA8F772284C1}"/>
              </a:ext>
            </a:extLst>
          </p:cNvPr>
          <p:cNvSpPr txBox="1"/>
          <p:nvPr/>
        </p:nvSpPr>
        <p:spPr>
          <a:xfrm>
            <a:off x="1464365" y="4164665"/>
            <a:ext cx="9846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Nos próximos slides segue descritivo para inserir do cardápio de dias das mães e no de empresária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82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D7991C9C-71DC-4590-997B-4D4DB01C8D0B}"/>
              </a:ext>
            </a:extLst>
          </p:cNvPr>
          <p:cNvSpPr/>
          <p:nvPr/>
        </p:nvSpPr>
        <p:spPr>
          <a:xfrm>
            <a:off x="-121887" y="-45306"/>
            <a:ext cx="12613997" cy="709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E189EC1C-AF6E-4661-9E78-E7EB8CF6105A}"/>
              </a:ext>
            </a:extLst>
          </p:cNvPr>
          <p:cNvSpPr/>
          <p:nvPr/>
        </p:nvSpPr>
        <p:spPr>
          <a:xfrm>
            <a:off x="643755" y="2075376"/>
            <a:ext cx="10389190" cy="991974"/>
          </a:xfrm>
          <a:prstGeom prst="rect">
            <a:avLst/>
          </a:prstGeom>
          <a:solidFill>
            <a:srgbClr val="EF4623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4 Estrelas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ANTECIPAÇÃO 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PRODUTIVIDADE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CC179E16-0B74-4BF2-99F3-41AA3ACA3F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59737" y="2476779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E89ABD3-275D-4B36-B567-3177C8CAF5FC}"/>
              </a:ext>
            </a:extLst>
          </p:cNvPr>
          <p:cNvSpPr/>
          <p:nvPr/>
        </p:nvSpPr>
        <p:spPr>
          <a:xfrm>
            <a:off x="643755" y="1034797"/>
            <a:ext cx="10389189" cy="991974"/>
          </a:xfrm>
          <a:prstGeom prst="rect">
            <a:avLst/>
          </a:prstGeom>
          <a:solidFill>
            <a:srgbClr val="E8448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5 Estrelas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ANTECIPAÇÃO 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PRODUTIVIDADE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D4563BE-37B6-4FE8-BBCD-15886713B46C}"/>
              </a:ext>
            </a:extLst>
          </p:cNvPr>
          <p:cNvSpPr/>
          <p:nvPr/>
        </p:nvSpPr>
        <p:spPr>
          <a:xfrm>
            <a:off x="643755" y="3125606"/>
            <a:ext cx="10389190" cy="1159200"/>
          </a:xfrm>
          <a:prstGeom prst="rect">
            <a:avLst/>
          </a:prstGeom>
          <a:solidFill>
            <a:srgbClr val="EA564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3 Estrelas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ATIVIDADE+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PRODUTIVIDADE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97112C03-7DFE-452B-A641-023F3B64589D}"/>
              </a:ext>
            </a:extLst>
          </p:cNvPr>
          <p:cNvSpPr/>
          <p:nvPr/>
        </p:nvSpPr>
        <p:spPr>
          <a:xfrm>
            <a:off x="637698" y="4332689"/>
            <a:ext cx="10389189" cy="1158273"/>
          </a:xfrm>
          <a:prstGeom prst="rect">
            <a:avLst/>
          </a:prstGeom>
          <a:solidFill>
            <a:srgbClr val="88498D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2 Estrelas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ATIVIDADE+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CONSECUTIVIDADE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80C7D0D-0C21-41DC-88C1-8EB2EBBA51C1}"/>
              </a:ext>
            </a:extLst>
          </p:cNvPr>
          <p:cNvSpPr/>
          <p:nvPr/>
        </p:nvSpPr>
        <p:spPr>
          <a:xfrm>
            <a:off x="637699" y="5508285"/>
            <a:ext cx="10395246" cy="1158273"/>
          </a:xfrm>
          <a:prstGeom prst="rect">
            <a:avLst/>
          </a:prstGeom>
          <a:solidFill>
            <a:srgbClr val="005E8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1 Estrela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ATIVIDADE+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A2F89">
                    <a:lumMod val="20000"/>
                    <a:lumOff val="80000"/>
                  </a:srgbClr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CONSECUTIVIDADE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756A1FA6-2567-435A-A4C1-A78DDFFAAD4F}"/>
              </a:ext>
            </a:extLst>
          </p:cNvPr>
          <p:cNvSpPr/>
          <p:nvPr/>
        </p:nvSpPr>
        <p:spPr>
          <a:xfrm>
            <a:off x="2163066" y="587638"/>
            <a:ext cx="4319167" cy="6185736"/>
          </a:xfrm>
          <a:prstGeom prst="roundRect">
            <a:avLst>
              <a:gd name="adj" fmla="val 4776"/>
            </a:avLst>
          </a:prstGeom>
          <a:solidFill>
            <a:srgbClr val="BFBFBF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solidFill>
                    <a:srgbClr val="FFFFFF">
                      <a:lumMod val="50000"/>
                    </a:srgbClr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C10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FA7F0D55-6C9E-4E9C-896D-5BE1D800FA27}"/>
              </a:ext>
            </a:extLst>
          </p:cNvPr>
          <p:cNvSpPr/>
          <p:nvPr/>
        </p:nvSpPr>
        <p:spPr>
          <a:xfrm>
            <a:off x="6554695" y="587638"/>
            <a:ext cx="4315540" cy="6185736"/>
          </a:xfrm>
          <a:prstGeom prst="roundRect">
            <a:avLst>
              <a:gd name="adj" fmla="val 4776"/>
            </a:avLst>
          </a:prstGeom>
          <a:solidFill>
            <a:srgbClr val="BFBFBF">
              <a:alpha val="4392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solidFill>
                    <a:srgbClr val="FFFFFF">
                      <a:lumMod val="50000"/>
                    </a:srgbClr>
                  </a:solidFill>
                </a:ln>
                <a:solidFill>
                  <a:srgbClr val="FFFFF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C11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1452DBCC-A4E0-43F6-B097-CAAFD90C5ACA}"/>
              </a:ext>
            </a:extLst>
          </p:cNvPr>
          <p:cNvSpPr txBox="1">
            <a:spLocks/>
          </p:cNvSpPr>
          <p:nvPr/>
        </p:nvSpPr>
        <p:spPr>
          <a:xfrm>
            <a:off x="-321020" y="80800"/>
            <a:ext cx="13457117" cy="630948"/>
          </a:xfrm>
          <a:prstGeom prst="rect">
            <a:avLst/>
          </a:prstGeom>
        </p:spPr>
        <p:txBody>
          <a:bodyPr lIns="720000" tIns="0" rIns="720000" bIns="0"/>
          <a:lstStyle>
            <a:lvl1pPr marL="0" indent="0" algn="ctr" defTabSz="554500" rtl="0" eaLnBrk="1" latinLnBrk="0" hangingPunct="1">
              <a:lnSpc>
                <a:spcPct val="90000"/>
              </a:lnSpc>
              <a:spcBef>
                <a:spcPts val="606"/>
              </a:spcBef>
              <a:buFont typeface="Arial" panose="020B0604020202020204" pitchFamily="34" charset="0"/>
              <a:buNone/>
              <a:defRPr sz="4800" b="1" i="0" kern="1200" spc="300">
                <a:ln w="25400">
                  <a:solidFill>
                    <a:srgbClr val="FFFFFF"/>
                  </a:solidFill>
                </a:ln>
                <a:noFill/>
                <a:latin typeface="Zona Pro Black" panose="02010A03040002020004" pitchFamily="2" charset="0"/>
                <a:ea typeface="+mn-ea"/>
                <a:cs typeface="+mn-cs"/>
              </a:defRPr>
            </a:lvl1pPr>
            <a:lvl2pPr marL="415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45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931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2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70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4762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48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021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79375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56626" indent="-138625" algn="l" defTabSz="554500" rtl="0" eaLnBrk="1" latinLnBrk="0" hangingPunct="1">
              <a:lnSpc>
                <a:spcPct val="90000"/>
              </a:lnSpc>
              <a:spcBef>
                <a:spcPts val="303"/>
              </a:spcBef>
              <a:buFont typeface="Arial" panose="020B0604020202020204" pitchFamily="34" charset="0"/>
              <a:buChar char="•"/>
              <a:defRPr sz="10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554500" rtl="0" eaLnBrk="1" fontAlgn="auto" latinLnBrk="0" hangingPunct="1">
              <a:lnSpc>
                <a:spcPct val="90000"/>
              </a:lnSpc>
              <a:spcBef>
                <a:spcPts val="60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</a:rPr>
              <a:t>VISÃO GERAL – PROGRAMA DE INCENTIVOS</a:t>
            </a:r>
          </a:p>
        </p:txBody>
      </p:sp>
      <p:sp>
        <p:nvSpPr>
          <p:cNvPr id="36" name="AutoShape 2">
            <a:extLst>
              <a:ext uri="{FF2B5EF4-FFF2-40B4-BE49-F238E27FC236}">
                <a16:creationId xmlns:a16="http://schemas.microsoft.com/office/drawing/2014/main" id="{A57A64C4-779D-4C14-BB08-DA772F65CD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1940205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8CEB9B2-F5ED-4E45-B062-4A1FAC6ADB28}"/>
              </a:ext>
            </a:extLst>
          </p:cNvPr>
          <p:cNvSpPr txBox="1"/>
          <p:nvPr/>
        </p:nvSpPr>
        <p:spPr>
          <a:xfrm>
            <a:off x="2278707" y="3256152"/>
            <a:ext cx="8489046" cy="9002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1)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Mínimo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de </a:t>
            </a:r>
            <a:r>
              <a:rPr lang="pt-BR" sz="1050" dirty="0">
                <a:solidFill>
                  <a:srgbClr val="FF0000"/>
                </a:solidFill>
                <a:latin typeface="Zona Pro" panose="02010A03040002020004" pitchFamily="2" charset="0"/>
              </a:rPr>
              <a:t>R$100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CP </a:t>
            </a:r>
            <a:r>
              <a:rPr lang="pt-BR" sz="1050" noProof="0" dirty="0">
                <a:solidFill>
                  <a:prstClr val="black"/>
                </a:solidFill>
                <a:latin typeface="Zona Pro" panose="02010A03040002020004" pitchFamily="2" charset="0"/>
              </a:rPr>
              <a:t>10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OU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11. </a:t>
            </a: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 +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PONTOS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5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MMA: a cada R$ 1,00  = 3 x PONTOS MMA</a:t>
            </a:r>
            <a:endParaRPr kumimoji="0" lang="pt-BR" sz="105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2)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Envio de pedido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com presente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10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CP11, acumulando o mínimo de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50" noProof="0" dirty="0">
                <a:solidFill>
                  <a:srgbClr val="FF0000"/>
                </a:solidFill>
                <a:latin typeface="Zona Pro" panose="02010A03040002020004" pitchFamily="2" charset="0"/>
              </a:rPr>
              <a:t>20</a:t>
            </a:r>
            <a:r>
              <a:rPr lang="pt-BR" sz="1050" dirty="0">
                <a:solidFill>
                  <a:srgbClr val="FF0000"/>
                </a:solidFill>
                <a:latin typeface="Zona Pro" panose="02010A03040002020004" pitchFamily="2" charset="0"/>
              </a:rPr>
              <a:t>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soma das campanhas.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kumimoji="0" lang="pt-BR" sz="105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DOBRO DE PONTOS = 6X PONTOS MMA</a:t>
            </a:r>
          </a:p>
        </p:txBody>
      </p:sp>
      <p:pic>
        <p:nvPicPr>
          <p:cNvPr id="47" name="Imagem 46">
            <a:extLst>
              <a:ext uri="{FF2B5EF4-FFF2-40B4-BE49-F238E27FC236}">
                <a16:creationId xmlns:a16="http://schemas.microsoft.com/office/drawing/2014/main" id="{55081F49-B51F-45FA-A085-CA44FC36CB8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0925" r="54018" b="700"/>
          <a:stretch/>
        </p:blipFill>
        <p:spPr>
          <a:xfrm>
            <a:off x="-1252776" y="5706044"/>
            <a:ext cx="1804869" cy="600164"/>
          </a:xfrm>
          <a:prstGeom prst="rect">
            <a:avLst/>
          </a:prstGeom>
        </p:spPr>
      </p:pic>
      <p:pic>
        <p:nvPicPr>
          <p:cNvPr id="49" name="Imagem 48">
            <a:extLst>
              <a:ext uri="{FF2B5EF4-FFF2-40B4-BE49-F238E27FC236}">
                <a16:creationId xmlns:a16="http://schemas.microsoft.com/office/drawing/2014/main" id="{BA240373-5463-4DBB-8326-C32A90FBC4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375" t="63703" r="61850" b="17333"/>
          <a:stretch/>
        </p:blipFill>
        <p:spPr>
          <a:xfrm>
            <a:off x="-142971" y="4592458"/>
            <a:ext cx="739725" cy="601200"/>
          </a:xfrm>
          <a:prstGeom prst="rect">
            <a:avLst/>
          </a:prstGeom>
        </p:spPr>
      </p:pic>
      <p:pic>
        <p:nvPicPr>
          <p:cNvPr id="50" name="Imagem 49">
            <a:extLst>
              <a:ext uri="{FF2B5EF4-FFF2-40B4-BE49-F238E27FC236}">
                <a16:creationId xmlns:a16="http://schemas.microsoft.com/office/drawing/2014/main" id="{BB05B932-5C22-4729-AA35-3701D91FF17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66" t="41714" r="68785" b="35786"/>
          <a:stretch/>
        </p:blipFill>
        <p:spPr>
          <a:xfrm>
            <a:off x="-85690" y="3351000"/>
            <a:ext cx="682444" cy="662381"/>
          </a:xfrm>
          <a:prstGeom prst="rect">
            <a:avLst/>
          </a:prstGeom>
        </p:spPr>
      </p:pic>
      <p:sp>
        <p:nvSpPr>
          <p:cNvPr id="54" name="AutoShape 2">
            <a:extLst>
              <a:ext uri="{FF2B5EF4-FFF2-40B4-BE49-F238E27FC236}">
                <a16:creationId xmlns:a16="http://schemas.microsoft.com/office/drawing/2014/main" id="{5FB41B79-9BC3-470B-96A6-9551E398794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59737" y="2476779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9" name="AutoShape 2">
            <a:extLst>
              <a:ext uri="{FF2B5EF4-FFF2-40B4-BE49-F238E27FC236}">
                <a16:creationId xmlns:a16="http://schemas.microsoft.com/office/drawing/2014/main" id="{6846DA15-C8C3-4AE1-8D5D-9FC0A37004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1940205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1E33835C-F2F6-4E7C-9B74-50ED364D0DBB}"/>
              </a:ext>
            </a:extLst>
          </p:cNvPr>
          <p:cNvSpPr txBox="1"/>
          <p:nvPr/>
        </p:nvSpPr>
        <p:spPr>
          <a:xfrm>
            <a:off x="2261541" y="1046663"/>
            <a:ext cx="8506212" cy="4154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1)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Mínimo de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00" dirty="0">
                <a:solidFill>
                  <a:srgbClr val="FF0000"/>
                </a:solidFill>
                <a:latin typeface="Zona Pro" panose="02010A03040002020004" pitchFamily="2" charset="0"/>
              </a:rPr>
              <a:t>1.300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 DE MÃES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na soma das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CPs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 10 E 11</a:t>
            </a:r>
            <a:r>
              <a:rPr lang="pt-BR" sz="1000" dirty="0">
                <a:solidFill>
                  <a:prstClr val="black"/>
                </a:solidFill>
                <a:highlight>
                  <a:srgbClr val="FFFF00"/>
                </a:highlight>
                <a:latin typeface="Zona Pro" panose="02010A03040002020004" pitchFamily="2" charset="0"/>
              </a:rPr>
              <a:t>.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Conquista: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PRODUTO GRÁTIS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+ </a:t>
            </a:r>
            <a:r>
              <a:rPr kumimoji="0" lang="pt-BR" sz="1000" b="0" i="0" u="none" strike="noStrike" kern="1200" cap="none" spc="0" normalizeH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PONTOS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MMA: a cada R$ 1,00 =  5X PONTOS MMA</a:t>
            </a:r>
          </a:p>
        </p:txBody>
      </p:sp>
      <p:pic>
        <p:nvPicPr>
          <p:cNvPr id="61" name="Imagem 60">
            <a:extLst>
              <a:ext uri="{FF2B5EF4-FFF2-40B4-BE49-F238E27FC236}">
                <a16:creationId xmlns:a16="http://schemas.microsoft.com/office/drawing/2014/main" id="{79C3F144-B9D4-4060-ABC8-2283ED82C87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187" t="-6468" r="84224" b="78097"/>
          <a:stretch/>
        </p:blipFill>
        <p:spPr>
          <a:xfrm>
            <a:off x="-321020" y="1069242"/>
            <a:ext cx="941775" cy="900000"/>
          </a:xfrm>
          <a:prstGeom prst="rect">
            <a:avLst/>
          </a:prstGeom>
        </p:spPr>
      </p:pic>
      <p:pic>
        <p:nvPicPr>
          <p:cNvPr id="51" name="Imagem 50">
            <a:extLst>
              <a:ext uri="{FF2B5EF4-FFF2-40B4-BE49-F238E27FC236}">
                <a16:creationId xmlns:a16="http://schemas.microsoft.com/office/drawing/2014/main" id="{7F29A890-28AC-46DC-8D72-7ADF60D52E59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3907" y="1002913"/>
            <a:ext cx="647847" cy="455549"/>
          </a:xfrm>
          <a:prstGeom prst="rect">
            <a:avLst/>
          </a:prstGeom>
        </p:spPr>
      </p:pic>
      <p:sp>
        <p:nvSpPr>
          <p:cNvPr id="56" name="AutoShape 2">
            <a:extLst>
              <a:ext uri="{FF2B5EF4-FFF2-40B4-BE49-F238E27FC236}">
                <a16:creationId xmlns:a16="http://schemas.microsoft.com/office/drawing/2014/main" id="{28F0926D-28A2-429E-99A7-1024242340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2980784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7" name="AutoShape 2">
            <a:extLst>
              <a:ext uri="{FF2B5EF4-FFF2-40B4-BE49-F238E27FC236}">
                <a16:creationId xmlns:a16="http://schemas.microsoft.com/office/drawing/2014/main" id="{6AB9DF5C-58A0-479A-B1BB-620D669374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394353" y="2980784"/>
            <a:ext cx="304800" cy="338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26BF17E9-F885-4DC2-A04F-C6C6B929E94B}"/>
              </a:ext>
            </a:extLst>
          </p:cNvPr>
          <p:cNvSpPr txBox="1"/>
          <p:nvPr/>
        </p:nvSpPr>
        <p:spPr>
          <a:xfrm>
            <a:off x="2278707" y="2114039"/>
            <a:ext cx="8489046" cy="4154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1) 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M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ínimo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 de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</a:t>
            </a:r>
            <a:r>
              <a:rPr lang="pt-BR" sz="1000" noProof="0" dirty="0">
                <a:solidFill>
                  <a:srgbClr val="FF0000"/>
                </a:solidFill>
                <a:latin typeface="Zona Pro" panose="02010A03040002020004" pitchFamily="2" charset="0"/>
              </a:rPr>
              <a:t>50</a:t>
            </a:r>
            <a:r>
              <a:rPr lang="pt-BR" sz="1000" dirty="0">
                <a:solidFill>
                  <a:srgbClr val="FF0000"/>
                </a:solidFill>
                <a:latin typeface="Zona Pro" panose="02010A03040002020004" pitchFamily="2" charset="0"/>
              </a:rPr>
              <a:t>0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 DE MÃES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na soma das </a:t>
            </a:r>
            <a:r>
              <a:rPr kumimoji="0" lang="pt-BR" sz="1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CPs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 </a:t>
            </a:r>
            <a:r>
              <a:rPr lang="pt-BR" sz="1000" dirty="0">
                <a:solidFill>
                  <a:prstClr val="black"/>
                </a:solidFill>
                <a:highlight>
                  <a:srgbClr val="FFFF00"/>
                </a:highlight>
                <a:latin typeface="Zona Pro" panose="02010A03040002020004" pitchFamily="2" charset="0"/>
              </a:rPr>
              <a:t>10 E 11.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 </a:t>
            </a:r>
            <a:endParaRPr lang="pt-BR" sz="1000" b="1" dirty="0">
              <a:solidFill>
                <a:prstClr val="black"/>
              </a:solidFill>
              <a:latin typeface="Zona Pro" panose="02010A03040002020004" pitchFamily="2" charset="0"/>
            </a:endParaRPr>
          </a:p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Conquista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: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Zona Pro Black" panose="02010A03040002020004" pitchFamily="2" charset="0"/>
              </a:rPr>
              <a:t>PONTOS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MMA: a cada R$ 1,00  = 4 x PONTOS MMA</a:t>
            </a:r>
          </a:p>
        </p:txBody>
      </p:sp>
      <p:pic>
        <p:nvPicPr>
          <p:cNvPr id="64" name="Imagem 63">
            <a:extLst>
              <a:ext uri="{FF2B5EF4-FFF2-40B4-BE49-F238E27FC236}">
                <a16:creationId xmlns:a16="http://schemas.microsoft.com/office/drawing/2014/main" id="{E1FFACED-F032-4C8A-ADB9-9A3482845BA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03" t="18007" r="76709" b="62352"/>
          <a:stretch/>
        </p:blipFill>
        <p:spPr>
          <a:xfrm>
            <a:off x="-53648" y="2271879"/>
            <a:ext cx="621198" cy="648000"/>
          </a:xfrm>
          <a:prstGeom prst="rect">
            <a:avLst/>
          </a:prstGeom>
        </p:spPr>
      </p:pic>
      <p:sp>
        <p:nvSpPr>
          <p:cNvPr id="53" name="CaixaDeTexto 52">
            <a:extLst>
              <a:ext uri="{FF2B5EF4-FFF2-40B4-BE49-F238E27FC236}">
                <a16:creationId xmlns:a16="http://schemas.microsoft.com/office/drawing/2014/main" id="{B66C02F9-68D3-4CBA-A291-AD254E3886E3}"/>
              </a:ext>
            </a:extLst>
          </p:cNvPr>
          <p:cNvSpPr txBox="1"/>
          <p:nvPr/>
        </p:nvSpPr>
        <p:spPr>
          <a:xfrm>
            <a:off x="2278708" y="2466193"/>
            <a:ext cx="4165676" cy="5539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</a:rPr>
              <a:t>2)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Mínimo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00" dirty="0">
                <a:solidFill>
                  <a:srgbClr val="FF0000"/>
                </a:solidFill>
                <a:latin typeface="Zona Pro" panose="02010A03040002020004" pitchFamily="2" charset="0"/>
              </a:rPr>
              <a:t>500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em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JÁ NA CP10.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</a:p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</a:t>
            </a: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DOBRO DE PONTOS = 8x PONTOS MMA</a:t>
            </a:r>
          </a:p>
        </p:txBody>
      </p:sp>
      <p:sp>
        <p:nvSpPr>
          <p:cNvPr id="62" name="CaixaDeTexto 61">
            <a:extLst>
              <a:ext uri="{FF2B5EF4-FFF2-40B4-BE49-F238E27FC236}">
                <a16:creationId xmlns:a16="http://schemas.microsoft.com/office/drawing/2014/main" id="{1D12188C-DC11-4980-B02F-9AE255AC1BA1}"/>
              </a:ext>
            </a:extLst>
          </p:cNvPr>
          <p:cNvSpPr txBox="1"/>
          <p:nvPr/>
        </p:nvSpPr>
        <p:spPr>
          <a:xfrm>
            <a:off x="2261541" y="1453454"/>
            <a:ext cx="4182843" cy="55399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</a:rPr>
              <a:t>2)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Mínimo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R$ </a:t>
            </a:r>
            <a:r>
              <a:rPr lang="pt-BR" sz="1000" noProof="0" dirty="0">
                <a:solidFill>
                  <a:srgbClr val="FF0000"/>
                </a:solidFill>
                <a:latin typeface="Zona Pro" panose="02010A03040002020004" pitchFamily="2" charset="0"/>
              </a:rPr>
              <a:t>1.300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em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D60093"/>
                </a:solidFill>
                <a:effectLst/>
                <a:uLnTx/>
                <a:uFillTx/>
                <a:latin typeface="Zona Pro" panose="02010A03040002020004" pitchFamily="2" charset="0"/>
              </a:rPr>
              <a:t>PRESENTES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</a:rPr>
              <a:t>JÁ NA CP10 </a:t>
            </a:r>
            <a:r>
              <a:rPr lang="pt-BR" sz="1000" dirty="0">
                <a:solidFill>
                  <a:prstClr val="black"/>
                </a:solidFill>
                <a:highlight>
                  <a:srgbClr val="FFFF00"/>
                </a:highlight>
                <a:latin typeface="Zona Pro" panose="02010A03040002020004" pitchFamily="2" charset="0"/>
              </a:rPr>
              <a:t>.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 </a:t>
            </a:r>
          </a:p>
          <a:p>
            <a:pPr lvl="0">
              <a:defRPr/>
            </a:pPr>
            <a:r>
              <a:rPr lang="pt-BR" sz="1000" dirty="0">
                <a:solidFill>
                  <a:prstClr val="black"/>
                </a:solidFill>
                <a:latin typeface="Zona Pro" panose="02010A03040002020004" pitchFamily="2" charset="0"/>
              </a:rPr>
              <a:t>Conquista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: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0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r>
              <a:rPr lang="pt-BR" sz="1000" dirty="0">
                <a:solidFill>
                  <a:prstClr val="black"/>
                </a:solidFill>
                <a:latin typeface="Zona Pro Black" panose="02010A03040002020004" pitchFamily="2" charset="0"/>
              </a:rPr>
              <a:t> +</a:t>
            </a:r>
            <a:r>
              <a:rPr kumimoji="0" lang="pt-BR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 </a:t>
            </a:r>
            <a:r>
              <a:rPr kumimoji="0" lang="pt-BR" sz="10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</a:rPr>
              <a:t>DOBRO DE PONTOS = 10x PONTOS MMA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117FE616-8CE8-4F3C-8BFD-8FD685B9E2FB}"/>
              </a:ext>
            </a:extLst>
          </p:cNvPr>
          <p:cNvSpPr txBox="1"/>
          <p:nvPr/>
        </p:nvSpPr>
        <p:spPr>
          <a:xfrm>
            <a:off x="2278707" y="4523726"/>
            <a:ext cx="8489046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1)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Mínimo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de </a:t>
            </a:r>
            <a:r>
              <a:rPr lang="pt-BR" sz="1050" dirty="0">
                <a:solidFill>
                  <a:srgbClr val="FF0000"/>
                </a:solidFill>
                <a:latin typeface="Zona Pro" panose="02010A03040002020004" pitchFamily="2" charset="0"/>
              </a:rPr>
              <a:t>R$50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CP </a:t>
            </a:r>
            <a:r>
              <a:rPr lang="pt-BR" sz="1050" noProof="0" dirty="0">
                <a:solidFill>
                  <a:prstClr val="black"/>
                </a:solidFill>
                <a:latin typeface="Zona Pro" panose="02010A03040002020004" pitchFamily="2" charset="0"/>
              </a:rPr>
              <a:t>10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OU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11. </a:t>
            </a: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 </a:t>
            </a:r>
          </a:p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2)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Envio de pedido com mínimo de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R$50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10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CP11</a:t>
            </a:r>
            <a:endParaRPr lang="pt-BR" sz="1050" dirty="0">
              <a:solidFill>
                <a:prstClr val="black"/>
              </a:solidFill>
              <a:latin typeface="Zona Pro" panose="02010A03040002020004" pitchFamily="2" charset="0"/>
            </a:endParaRP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endParaRPr kumimoji="0" lang="pt-BR" sz="105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Zona Pro Black" panose="02010A03040002020004" pitchFamily="2" charset="0"/>
            </a:endParaRPr>
          </a:p>
        </p:txBody>
      </p:sp>
      <p:sp>
        <p:nvSpPr>
          <p:cNvPr id="44" name="CaixaDeTexto 43">
            <a:extLst>
              <a:ext uri="{FF2B5EF4-FFF2-40B4-BE49-F238E27FC236}">
                <a16:creationId xmlns:a16="http://schemas.microsoft.com/office/drawing/2014/main" id="{31E412DD-0F21-44CD-8D41-02DF62009844}"/>
              </a:ext>
            </a:extLst>
          </p:cNvPr>
          <p:cNvSpPr txBox="1"/>
          <p:nvPr/>
        </p:nvSpPr>
        <p:spPr>
          <a:xfrm>
            <a:off x="2278707" y="5706044"/>
            <a:ext cx="8489046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 Black" panose="02010A03040002020004" pitchFamily="2" charset="0"/>
              </a:rPr>
              <a:t>1)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Mínimo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</a:rPr>
              <a:t>de </a:t>
            </a:r>
            <a:r>
              <a:rPr lang="pt-BR" sz="1050" dirty="0">
                <a:solidFill>
                  <a:srgbClr val="FF0000"/>
                </a:solidFill>
                <a:latin typeface="Zona Pro" panose="02010A03040002020004" pitchFamily="2" charset="0"/>
              </a:rPr>
              <a:t>R$50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em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CP </a:t>
            </a:r>
            <a:r>
              <a:rPr lang="pt-BR" sz="1050" noProof="0" dirty="0">
                <a:solidFill>
                  <a:prstClr val="black"/>
                </a:solidFill>
                <a:latin typeface="Zona Pro" panose="02010A03040002020004" pitchFamily="2" charset="0"/>
              </a:rPr>
              <a:t>10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OU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11. </a:t>
            </a: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 </a:t>
            </a:r>
          </a:p>
          <a:p>
            <a:pPr lvl="0">
              <a:defRPr/>
            </a:pP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2)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Envio de pedido com mínimo de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R$50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</a:t>
            </a:r>
            <a:r>
              <a:rPr lang="pt-BR" sz="1050" dirty="0">
                <a:solidFill>
                  <a:srgbClr val="D60093"/>
                </a:solidFill>
                <a:latin typeface="Zona Pro" panose="02010A03040002020004" pitchFamily="2" charset="0"/>
              </a:rPr>
              <a:t>PRESENTES DE MÃES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na </a:t>
            </a:r>
            <a:r>
              <a:rPr kumimoji="0" lang="pt-BR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CPs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 10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E </a:t>
            </a:r>
            <a:r>
              <a:rPr kumimoji="0" lang="pt-BR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2" charset="0"/>
                <a:ea typeface="+mn-ea"/>
                <a:cs typeface="+mn-cs"/>
              </a:rPr>
              <a:t>CP11</a:t>
            </a:r>
            <a:endParaRPr lang="pt-BR" sz="1050" dirty="0">
              <a:solidFill>
                <a:prstClr val="black"/>
              </a:solidFill>
              <a:latin typeface="Zona Pro" panose="02010A03040002020004" pitchFamily="2" charset="0"/>
            </a:endParaRPr>
          </a:p>
          <a:p>
            <a:pPr lvl="0">
              <a:defRPr/>
            </a:pPr>
            <a:r>
              <a:rPr lang="pt-BR" sz="1050" dirty="0">
                <a:solidFill>
                  <a:prstClr val="black"/>
                </a:solidFill>
                <a:latin typeface="Zona Pro" panose="02010A03040002020004" pitchFamily="2" charset="0"/>
              </a:rPr>
              <a:t>Conquista: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PRODUTO GRÁTIS</a:t>
            </a:r>
            <a:r>
              <a:rPr lang="pt-BR" sz="1050" dirty="0">
                <a:solidFill>
                  <a:prstClr val="black"/>
                </a:solidFill>
                <a:latin typeface="Zona Pro Black" panose="02010A03040002020004" pitchFamily="2" charset="0"/>
              </a:rPr>
              <a:t> + </a:t>
            </a:r>
            <a:r>
              <a:rPr lang="pt-BR" sz="1050" dirty="0">
                <a:solidFill>
                  <a:schemeClr val="accent5">
                    <a:lumMod val="75000"/>
                  </a:schemeClr>
                </a:solidFill>
                <a:latin typeface="Zona Pro Black" panose="02010A03040002020004" pitchFamily="2" charset="0"/>
              </a:rPr>
              <a:t>PRESENTE EXCLUSIVO</a:t>
            </a:r>
            <a:endParaRPr kumimoji="0" lang="pt-BR" sz="105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Zona Pro Black" panose="02010A03040002020004" pitchFamily="2" charset="0"/>
            </a:endParaRPr>
          </a:p>
        </p:txBody>
      </p:sp>
      <p:pic>
        <p:nvPicPr>
          <p:cNvPr id="46" name="Imagem 45">
            <a:extLst>
              <a:ext uri="{FF2B5EF4-FFF2-40B4-BE49-F238E27FC236}">
                <a16:creationId xmlns:a16="http://schemas.microsoft.com/office/drawing/2014/main" id="{C093F579-1833-425E-9D44-A60372B6B4C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14060" y="1411577"/>
            <a:ext cx="574128" cy="585535"/>
          </a:xfrm>
          <a:prstGeom prst="rect">
            <a:avLst/>
          </a:prstGeom>
        </p:spPr>
      </p:pic>
      <p:pic>
        <p:nvPicPr>
          <p:cNvPr id="63" name="Picture 4">
            <a:extLst>
              <a:ext uri="{FF2B5EF4-FFF2-40B4-BE49-F238E27FC236}">
                <a16:creationId xmlns:a16="http://schemas.microsoft.com/office/drawing/2014/main" id="{7ED916D5-1F78-42AF-82D9-4A04867D0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5983295" y="1376587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4">
            <a:extLst>
              <a:ext uri="{FF2B5EF4-FFF2-40B4-BE49-F238E27FC236}">
                <a16:creationId xmlns:a16="http://schemas.microsoft.com/office/drawing/2014/main" id="{EC666A19-6FFC-46CE-884F-978DE61ED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6039503" y="2427969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>
            <a:extLst>
              <a:ext uri="{FF2B5EF4-FFF2-40B4-BE49-F238E27FC236}">
                <a16:creationId xmlns:a16="http://schemas.microsoft.com/office/drawing/2014/main" id="{1FB01AC1-5E5C-4067-B115-EC80F791FB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56340">
            <a:off x="10268111" y="3730615"/>
            <a:ext cx="809764" cy="80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B55622E-8352-46F9-96BA-9C40FE04BCB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1198" y="1442767"/>
            <a:ext cx="622513" cy="553997"/>
          </a:xfrm>
          <a:prstGeom prst="rect">
            <a:avLst/>
          </a:prstGeom>
        </p:spPr>
      </p:pic>
      <p:pic>
        <p:nvPicPr>
          <p:cNvPr id="78" name="Imagem 77">
            <a:extLst>
              <a:ext uri="{FF2B5EF4-FFF2-40B4-BE49-F238E27FC236}">
                <a16:creationId xmlns:a16="http://schemas.microsoft.com/office/drawing/2014/main" id="{A97D4E25-CDE3-4E4D-9476-BE854E9B4FB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7989" y="2084631"/>
            <a:ext cx="647847" cy="455549"/>
          </a:xfrm>
          <a:prstGeom prst="rect">
            <a:avLst/>
          </a:prstGeom>
        </p:spPr>
      </p:pic>
      <p:pic>
        <p:nvPicPr>
          <p:cNvPr id="79" name="Imagem 78">
            <a:extLst>
              <a:ext uri="{FF2B5EF4-FFF2-40B4-BE49-F238E27FC236}">
                <a16:creationId xmlns:a16="http://schemas.microsoft.com/office/drawing/2014/main" id="{79AB0906-DC13-41D3-9645-F96723276E7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18142" y="2493295"/>
            <a:ext cx="574128" cy="585535"/>
          </a:xfrm>
          <a:prstGeom prst="rect">
            <a:avLst/>
          </a:prstGeom>
        </p:spPr>
      </p:pic>
      <p:pic>
        <p:nvPicPr>
          <p:cNvPr id="80" name="Imagem 79">
            <a:extLst>
              <a:ext uri="{FF2B5EF4-FFF2-40B4-BE49-F238E27FC236}">
                <a16:creationId xmlns:a16="http://schemas.microsoft.com/office/drawing/2014/main" id="{6FB69497-D1DF-4CFD-8512-15D14F62070A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5280" y="2524485"/>
            <a:ext cx="622513" cy="553997"/>
          </a:xfrm>
          <a:prstGeom prst="rect">
            <a:avLst/>
          </a:prstGeom>
        </p:spPr>
      </p:pic>
      <p:pic>
        <p:nvPicPr>
          <p:cNvPr id="81" name="Imagem 80">
            <a:extLst>
              <a:ext uri="{FF2B5EF4-FFF2-40B4-BE49-F238E27FC236}">
                <a16:creationId xmlns:a16="http://schemas.microsoft.com/office/drawing/2014/main" id="{3B75A081-C3D6-409D-A132-25877C9D15F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09897" y="3278839"/>
            <a:ext cx="647847" cy="455549"/>
          </a:xfrm>
          <a:prstGeom prst="rect">
            <a:avLst/>
          </a:prstGeom>
        </p:spPr>
      </p:pic>
      <p:pic>
        <p:nvPicPr>
          <p:cNvPr id="82" name="Imagem 81">
            <a:extLst>
              <a:ext uri="{FF2B5EF4-FFF2-40B4-BE49-F238E27FC236}">
                <a16:creationId xmlns:a16="http://schemas.microsoft.com/office/drawing/2014/main" id="{6119B9D8-16BF-40BA-8AE8-3CFA0F7EBC24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20050" y="3687503"/>
            <a:ext cx="574128" cy="585535"/>
          </a:xfrm>
          <a:prstGeom prst="rect">
            <a:avLst/>
          </a:prstGeom>
        </p:spPr>
      </p:pic>
      <p:pic>
        <p:nvPicPr>
          <p:cNvPr id="83" name="Imagem 82">
            <a:extLst>
              <a:ext uri="{FF2B5EF4-FFF2-40B4-BE49-F238E27FC236}">
                <a16:creationId xmlns:a16="http://schemas.microsoft.com/office/drawing/2014/main" id="{9F475126-E0C0-416C-835E-9CF18654B07D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47188" y="3718693"/>
            <a:ext cx="622513" cy="553997"/>
          </a:xfrm>
          <a:prstGeom prst="rect">
            <a:avLst/>
          </a:prstGeom>
        </p:spPr>
      </p:pic>
      <p:pic>
        <p:nvPicPr>
          <p:cNvPr id="85" name="Imagem 84">
            <a:extLst>
              <a:ext uri="{FF2B5EF4-FFF2-40B4-BE49-F238E27FC236}">
                <a16:creationId xmlns:a16="http://schemas.microsoft.com/office/drawing/2014/main" id="{46201049-0AA3-4753-B1E3-AF98AD86D3D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35603" y="4594604"/>
            <a:ext cx="574128" cy="585535"/>
          </a:xfrm>
          <a:prstGeom prst="rect">
            <a:avLst/>
          </a:prstGeom>
        </p:spPr>
      </p:pic>
      <p:pic>
        <p:nvPicPr>
          <p:cNvPr id="86" name="Imagem 85">
            <a:extLst>
              <a:ext uri="{FF2B5EF4-FFF2-40B4-BE49-F238E27FC236}">
                <a16:creationId xmlns:a16="http://schemas.microsoft.com/office/drawing/2014/main" id="{81DF99A2-8631-4FEC-B036-D213FE2DC99B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62741" y="4625794"/>
            <a:ext cx="622513" cy="553997"/>
          </a:xfrm>
          <a:prstGeom prst="rect">
            <a:avLst/>
          </a:prstGeom>
        </p:spPr>
      </p:pic>
      <p:pic>
        <p:nvPicPr>
          <p:cNvPr id="87" name="Imagem 86">
            <a:extLst>
              <a:ext uri="{FF2B5EF4-FFF2-40B4-BE49-F238E27FC236}">
                <a16:creationId xmlns:a16="http://schemas.microsoft.com/office/drawing/2014/main" id="{10F69F7E-9933-451F-B854-6ED338846FF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37173" y="5720673"/>
            <a:ext cx="574128" cy="585535"/>
          </a:xfrm>
          <a:prstGeom prst="rect">
            <a:avLst/>
          </a:prstGeom>
        </p:spPr>
      </p:pic>
      <p:pic>
        <p:nvPicPr>
          <p:cNvPr id="88" name="Imagem 87">
            <a:extLst>
              <a:ext uri="{FF2B5EF4-FFF2-40B4-BE49-F238E27FC236}">
                <a16:creationId xmlns:a16="http://schemas.microsoft.com/office/drawing/2014/main" id="{80B422B0-4EAC-46AB-ACC4-83D6124244C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64311" y="5751863"/>
            <a:ext cx="622513" cy="55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36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7" grpId="0" animBg="1"/>
      <p:bldP spid="8" grpId="0" animBg="1"/>
      <p:bldP spid="9" grpId="0" animBg="1"/>
      <p:bldP spid="11" grpId="0" animBg="1"/>
      <p:bldP spid="39" grpId="0" animBg="1"/>
      <p:bldP spid="60" grpId="0" animBg="1"/>
      <p:bldP spid="58" grpId="0" animBg="1"/>
      <p:bldP spid="53" grpId="0" animBg="1"/>
      <p:bldP spid="62" grpId="0" animBg="1"/>
      <p:bldP spid="42" grpId="0" animBg="1"/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: Cantos Diagonais Arredondados 103">
            <a:extLst>
              <a:ext uri="{FF2B5EF4-FFF2-40B4-BE49-F238E27FC236}">
                <a16:creationId xmlns:a16="http://schemas.microsoft.com/office/drawing/2014/main" id="{36D17D8C-F744-4395-B1BC-745BEABF787B}"/>
              </a:ext>
            </a:extLst>
          </p:cNvPr>
          <p:cNvSpPr/>
          <p:nvPr/>
        </p:nvSpPr>
        <p:spPr>
          <a:xfrm>
            <a:off x="7794" y="1794278"/>
            <a:ext cx="7767495" cy="5089112"/>
          </a:xfrm>
          <a:prstGeom prst="round2DiagRect">
            <a:avLst>
              <a:gd name="adj1" fmla="val 8873"/>
              <a:gd name="adj2" fmla="val 0"/>
            </a:avLst>
          </a:prstGeom>
          <a:gradFill>
            <a:gsLst>
              <a:gs pos="0">
                <a:srgbClr val="7030A0"/>
              </a:gs>
              <a:gs pos="75000">
                <a:srgbClr val="EE3D63"/>
              </a:gs>
              <a:gs pos="100000">
                <a:srgbClr val="FF3399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1579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56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Zona Pro" panose="02010A03040002020004" pitchFamily="2" charset="0"/>
              <a:ea typeface="+mn-ea"/>
              <a:cs typeface="+mn-cs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7DEFD9E-A26F-48CC-962A-19BF980E6979}"/>
              </a:ext>
            </a:extLst>
          </p:cNvPr>
          <p:cNvSpPr/>
          <p:nvPr/>
        </p:nvSpPr>
        <p:spPr>
          <a:xfrm>
            <a:off x="331023" y="204305"/>
            <a:ext cx="11018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 w="19050"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EMPRESÁRIAS DA BELEZA AVON - ALCANCE INDIVIDUAL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366C40FF-4DE2-4FF4-B301-699B4894E331}"/>
              </a:ext>
            </a:extLst>
          </p:cNvPr>
          <p:cNvSpPr txBox="1"/>
          <p:nvPr/>
        </p:nvSpPr>
        <p:spPr>
          <a:xfrm>
            <a:off x="310801" y="1310596"/>
            <a:ext cx="127091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Conquista para as Empresárias que atingirem o objetivo de vendas DE PRESENTES DE MÃES entre as </a:t>
            </a:r>
            <a:r>
              <a:rPr kumimoji="0" lang="pt-BR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CPs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10 </a:t>
            </a:r>
            <a:r>
              <a:rPr lang="pt-BR" sz="1600" dirty="0">
                <a:solidFill>
                  <a:prstClr val="black"/>
                </a:solidFill>
                <a:latin typeface="Zona Pro" panose="02010A03040002020004" pitchFamily="50" charset="0"/>
              </a:rPr>
              <a:t>e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</a:t>
            </a:r>
            <a:r>
              <a:rPr lang="pt-BR" sz="1600" dirty="0">
                <a:solidFill>
                  <a:prstClr val="black"/>
                </a:solidFill>
                <a:latin typeface="Zona Pro" panose="02010A03040002020004" pitchFamily="50" charset="0"/>
              </a:rPr>
              <a:t>11</a:t>
            </a: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/22</a:t>
            </a:r>
            <a:endParaRPr kumimoji="0" lang="pt-BR" sz="1600" b="0" i="0" u="none" strike="noStrike" kern="1200" cap="none" spc="0" normalizeH="0" baseline="0" noProof="0" dirty="0">
              <a:ln>
                <a:noFill/>
              </a:ln>
              <a:solidFill>
                <a:srgbClr val="D83B6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cxnSp>
        <p:nvCxnSpPr>
          <p:cNvPr id="14" name="Conector reto 16">
            <a:extLst>
              <a:ext uri="{FF2B5EF4-FFF2-40B4-BE49-F238E27FC236}">
                <a16:creationId xmlns:a16="http://schemas.microsoft.com/office/drawing/2014/main" id="{C6710AE9-9A9B-4A9F-AA7C-F9E52897C873}"/>
              </a:ext>
            </a:extLst>
          </p:cNvPr>
          <p:cNvCxnSpPr>
            <a:cxnSpLocks/>
          </p:cNvCxnSpPr>
          <p:nvPr/>
        </p:nvCxnSpPr>
        <p:spPr>
          <a:xfrm>
            <a:off x="467692" y="767716"/>
            <a:ext cx="1216413" cy="0"/>
          </a:xfrm>
          <a:prstGeom prst="line">
            <a:avLst/>
          </a:prstGeom>
          <a:noFill/>
          <a:ln w="38100">
            <a:gradFill>
              <a:gsLst>
                <a:gs pos="0">
                  <a:srgbClr val="7030A0"/>
                </a:gs>
                <a:gs pos="75000">
                  <a:srgbClr val="EE3D63"/>
                </a:gs>
                <a:gs pos="100000">
                  <a:srgbClr val="FF3399"/>
                </a:gs>
              </a:gsLst>
              <a:lin ang="7200000" scaled="0"/>
            </a:gradFill>
            <a:miter lim="800000"/>
          </a:ln>
          <a:effectLst/>
        </p:spPr>
      </p:cxnSp>
      <p:pic>
        <p:nvPicPr>
          <p:cNvPr id="15" name="Picture 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1F89E9FA-3AA2-4B2F-9F1D-C543828B88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3109" y="204344"/>
            <a:ext cx="647868" cy="143787"/>
          </a:xfrm>
          <a:prstGeom prst="rect">
            <a:avLst/>
          </a:prstGeom>
        </p:spPr>
      </p:pic>
      <p:sp>
        <p:nvSpPr>
          <p:cNvPr id="107" name="Retângulo: Cantos Diagonais Arredondados 106">
            <a:extLst>
              <a:ext uri="{FF2B5EF4-FFF2-40B4-BE49-F238E27FC236}">
                <a16:creationId xmlns:a16="http://schemas.microsoft.com/office/drawing/2014/main" id="{5C4F3926-2BAC-4838-813D-526643224AFE}"/>
              </a:ext>
            </a:extLst>
          </p:cNvPr>
          <p:cNvSpPr/>
          <p:nvPr/>
        </p:nvSpPr>
        <p:spPr>
          <a:xfrm>
            <a:off x="610132" y="2344210"/>
            <a:ext cx="7523876" cy="2916136"/>
          </a:xfrm>
          <a:prstGeom prst="round2DiagRect">
            <a:avLst>
              <a:gd name="adj1" fmla="val 12632"/>
              <a:gd name="adj2" fmla="val 0"/>
            </a:avLst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2B58D0B5-CDE0-47CD-AEDC-DF5E3811DC75}"/>
              </a:ext>
            </a:extLst>
          </p:cNvPr>
          <p:cNvSpPr txBox="1"/>
          <p:nvPr/>
        </p:nvSpPr>
        <p:spPr>
          <a:xfrm>
            <a:off x="534754" y="5292460"/>
            <a:ext cx="6221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*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Pré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Requisito: atingimento de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R$ XX 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em vendas totais, por </a:t>
            </a:r>
            <a:r>
              <a:rPr kumimoji="0" lang="pt-BR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Nivel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 de Empresárias, na soma do período (CP10 e </a:t>
            </a:r>
            <a:r>
              <a:rPr lang="pt-BR" sz="1400" dirty="0">
                <a:solidFill>
                  <a:prstClr val="white"/>
                </a:solidFill>
                <a:latin typeface="Zona Pro" panose="02010A03040002020004" pitchFamily="50" charset="0"/>
              </a:rPr>
              <a:t>11</a:t>
            </a:r>
            <a:r>
              <a:rPr kumimoji="0" lang="pt-B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/22) 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21C558ED-B349-43EA-B1FF-9E3658297AA9}"/>
              </a:ext>
            </a:extLst>
          </p:cNvPr>
          <p:cNvSpPr txBox="1">
            <a:spLocks/>
          </p:cNvSpPr>
          <p:nvPr/>
        </p:nvSpPr>
        <p:spPr>
          <a:xfrm>
            <a:off x="331023" y="819807"/>
            <a:ext cx="10591800" cy="48073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1" i="0" kern="1200">
                <a:blipFill>
                  <a:blip r:embed="rId3"/>
                  <a:stretch>
                    <a:fillRect/>
                  </a:stretch>
                </a:blipFill>
                <a:latin typeface="Zona Pro Black" panose="02010A03040002020004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blipFill>
                  <a:blip r:embed="rId3"/>
                  <a:stretch>
                    <a:fillRect/>
                  </a:stretch>
                </a:blipFill>
                <a:effectLst/>
                <a:uLnTx/>
                <a:uFillTx/>
                <a:latin typeface="Zona Pro Black" panose="02010A03040002020004" pitchFamily="2" charset="0"/>
                <a:ea typeface="+mn-ea"/>
                <a:cs typeface="+mn-cs"/>
              </a:rPr>
              <a:t>INCENTIVO PARA PRESENTEÁVEIS: A MÃE TÁ ON!</a:t>
            </a:r>
            <a:endParaRPr kumimoji="0" lang="en-BR" sz="2400" b="1" i="0" u="none" strike="noStrike" kern="1200" cap="none" spc="0" normalizeH="0" baseline="0" noProof="0" dirty="0">
              <a:ln>
                <a:noFill/>
              </a:ln>
              <a:blipFill>
                <a:blip r:embed="rId3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pic>
        <p:nvPicPr>
          <p:cNvPr id="56" name="15_874_KV_Reformulacao_MMA_05_Circulos.jpg">
            <a:extLst>
              <a:ext uri="{FF2B5EF4-FFF2-40B4-BE49-F238E27FC236}">
                <a16:creationId xmlns:a16="http://schemas.microsoft.com/office/drawing/2014/main" id="{EF757996-39DD-47B4-9AA0-D6D1D81CFB4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9270" y="4510744"/>
            <a:ext cx="1524814" cy="1482910"/>
          </a:xfrm>
          <a:prstGeom prst="ellipse">
            <a:avLst/>
          </a:prstGeom>
          <a:ln w="12700">
            <a:miter lim="400000"/>
          </a:ln>
        </p:spPr>
      </p:pic>
      <p:pic>
        <p:nvPicPr>
          <p:cNvPr id="58" name="15_874_KV_Reformulacao_MMA_05_Circulos.jpg">
            <a:extLst>
              <a:ext uri="{FF2B5EF4-FFF2-40B4-BE49-F238E27FC236}">
                <a16:creationId xmlns:a16="http://schemas.microsoft.com/office/drawing/2014/main" id="{E0BB807A-AD90-403D-A912-F26538098DA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65991" y="3088337"/>
            <a:ext cx="1131063" cy="1274338"/>
          </a:xfrm>
          <a:prstGeom prst="ellipse">
            <a:avLst/>
          </a:prstGeom>
          <a:ln w="12700">
            <a:miter lim="400000"/>
          </a:ln>
        </p:spPr>
      </p:pic>
      <p:grpSp>
        <p:nvGrpSpPr>
          <p:cNvPr id="59" name="Agrupar 1042">
            <a:extLst>
              <a:ext uri="{FF2B5EF4-FFF2-40B4-BE49-F238E27FC236}">
                <a16:creationId xmlns:a16="http://schemas.microsoft.com/office/drawing/2014/main" id="{46C8ED76-B755-4B68-94AA-CB61A2976348}"/>
              </a:ext>
            </a:extLst>
          </p:cNvPr>
          <p:cNvGrpSpPr/>
          <p:nvPr/>
        </p:nvGrpSpPr>
        <p:grpSpPr>
          <a:xfrm>
            <a:off x="10162040" y="5123306"/>
            <a:ext cx="1339665" cy="1302264"/>
            <a:chOff x="8988551" y="-2433847"/>
            <a:chExt cx="1988282" cy="1885594"/>
          </a:xfrm>
        </p:grpSpPr>
        <p:pic>
          <p:nvPicPr>
            <p:cNvPr id="60" name="Imagem 59">
              <a:extLst>
                <a:ext uri="{FF2B5EF4-FFF2-40B4-BE49-F238E27FC236}">
                  <a16:creationId xmlns:a16="http://schemas.microsoft.com/office/drawing/2014/main" id="{1AB06669-5EEB-4201-BE1B-BE11C3C06D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9387653" y="-2146855"/>
              <a:ext cx="1589180" cy="1553400"/>
            </a:xfrm>
            <a:prstGeom prst="ellipse">
              <a:avLst/>
            </a:prstGeom>
          </p:spPr>
        </p:pic>
        <p:pic>
          <p:nvPicPr>
            <p:cNvPr id="61" name="Imagem 60">
              <a:extLst>
                <a:ext uri="{FF2B5EF4-FFF2-40B4-BE49-F238E27FC236}">
                  <a16:creationId xmlns:a16="http://schemas.microsoft.com/office/drawing/2014/main" id="{D69C8535-08C2-4CCB-8650-8919EB73DD2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88551" y="-2433847"/>
              <a:ext cx="1936728" cy="1885594"/>
            </a:xfrm>
            <a:prstGeom prst="rect">
              <a:avLst/>
            </a:prstGeom>
          </p:spPr>
        </p:pic>
      </p:grpSp>
      <p:pic>
        <p:nvPicPr>
          <p:cNvPr id="62" name="Imagem 61">
            <a:extLst>
              <a:ext uri="{FF2B5EF4-FFF2-40B4-BE49-F238E27FC236}">
                <a16:creationId xmlns:a16="http://schemas.microsoft.com/office/drawing/2014/main" id="{956FB783-145C-4114-BF63-AC5250E469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7753" y="3737573"/>
            <a:ext cx="1709534" cy="1529582"/>
          </a:xfrm>
          <a:prstGeom prst="rect">
            <a:avLst/>
          </a:prstGeom>
        </p:spPr>
      </p:pic>
      <p:grpSp>
        <p:nvGrpSpPr>
          <p:cNvPr id="63" name="Agrupar 1041">
            <a:extLst>
              <a:ext uri="{FF2B5EF4-FFF2-40B4-BE49-F238E27FC236}">
                <a16:creationId xmlns:a16="http://schemas.microsoft.com/office/drawing/2014/main" id="{EB0F5524-5D60-4279-AADD-C68345986E58}"/>
              </a:ext>
            </a:extLst>
          </p:cNvPr>
          <p:cNvGrpSpPr/>
          <p:nvPr/>
        </p:nvGrpSpPr>
        <p:grpSpPr>
          <a:xfrm>
            <a:off x="8807976" y="2354929"/>
            <a:ext cx="1964347" cy="1443662"/>
            <a:chOff x="13835914" y="-3068876"/>
            <a:chExt cx="3139579" cy="2412082"/>
          </a:xfrm>
        </p:grpSpPr>
        <p:pic>
          <p:nvPicPr>
            <p:cNvPr id="64" name="Imagem 63">
              <a:extLst>
                <a:ext uri="{FF2B5EF4-FFF2-40B4-BE49-F238E27FC236}">
                  <a16:creationId xmlns:a16="http://schemas.microsoft.com/office/drawing/2014/main" id="{3743F689-68DC-414D-8592-0E5C1BDE3E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9760" t="3690" r="16143" b="8721"/>
            <a:stretch/>
          </p:blipFill>
          <p:spPr>
            <a:xfrm rot="5400000" flipH="1">
              <a:off x="14551389" y="-3080899"/>
              <a:ext cx="2412082" cy="2436127"/>
            </a:xfrm>
            <a:prstGeom prst="ellipse">
              <a:avLst/>
            </a:prstGeom>
          </p:spPr>
        </p:pic>
        <p:pic>
          <p:nvPicPr>
            <p:cNvPr id="65" name="Imagem 64">
              <a:extLst>
                <a:ext uri="{FF2B5EF4-FFF2-40B4-BE49-F238E27FC236}">
                  <a16:creationId xmlns:a16="http://schemas.microsoft.com/office/drawing/2014/main" id="{FC2BEDED-D998-4CB5-809E-EFEA08BF2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835914" y="-2885665"/>
              <a:ext cx="2939250" cy="2030344"/>
            </a:xfrm>
            <a:prstGeom prst="rect">
              <a:avLst/>
            </a:prstGeom>
          </p:spPr>
        </p:pic>
      </p:grpSp>
      <p:grpSp>
        <p:nvGrpSpPr>
          <p:cNvPr id="66" name="Agrupar 1037">
            <a:extLst>
              <a:ext uri="{FF2B5EF4-FFF2-40B4-BE49-F238E27FC236}">
                <a16:creationId xmlns:a16="http://schemas.microsoft.com/office/drawing/2014/main" id="{26E539AE-5DF4-42E2-8B19-1AA416763728}"/>
              </a:ext>
            </a:extLst>
          </p:cNvPr>
          <p:cNvGrpSpPr/>
          <p:nvPr/>
        </p:nvGrpSpPr>
        <p:grpSpPr>
          <a:xfrm>
            <a:off x="10346338" y="3187758"/>
            <a:ext cx="1481550" cy="2039536"/>
            <a:chOff x="24116228" y="-3227311"/>
            <a:chExt cx="2455745" cy="3313618"/>
          </a:xfrm>
        </p:grpSpPr>
        <p:pic>
          <p:nvPicPr>
            <p:cNvPr id="67" name="Imagem 66">
              <a:extLst>
                <a:ext uri="{FF2B5EF4-FFF2-40B4-BE49-F238E27FC236}">
                  <a16:creationId xmlns:a16="http://schemas.microsoft.com/office/drawing/2014/main" id="{10381D53-CFCF-4B4F-A1B3-6151AD38BF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rot="5400000" flipH="1">
              <a:off x="24120894" y="-2460084"/>
              <a:ext cx="2149527" cy="2158860"/>
            </a:xfrm>
            <a:prstGeom prst="ellipse">
              <a:avLst/>
            </a:prstGeom>
          </p:spPr>
        </p:pic>
        <p:pic>
          <p:nvPicPr>
            <p:cNvPr id="68" name="Imagem 67">
              <a:extLst>
                <a:ext uri="{FF2B5EF4-FFF2-40B4-BE49-F238E27FC236}">
                  <a16:creationId xmlns:a16="http://schemas.microsoft.com/office/drawing/2014/main" id="{638F2D86-F1AA-4CA9-9419-8B60EEC95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4453728" y="-3227311"/>
              <a:ext cx="2118245" cy="3313618"/>
            </a:xfrm>
            <a:prstGeom prst="rect">
              <a:avLst/>
            </a:prstGeom>
          </p:spPr>
        </p:pic>
      </p:grpSp>
      <p:pic>
        <p:nvPicPr>
          <p:cNvPr id="80" name="Imagem 79">
            <a:extLst>
              <a:ext uri="{FF2B5EF4-FFF2-40B4-BE49-F238E27FC236}">
                <a16:creationId xmlns:a16="http://schemas.microsoft.com/office/drawing/2014/main" id="{54E24ACC-C6B4-496A-A8EA-6D4408DD155A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15" y="2354377"/>
            <a:ext cx="1811913" cy="1019397"/>
          </a:xfrm>
          <a:prstGeom prst="rect">
            <a:avLst/>
          </a:prstGeom>
        </p:spPr>
      </p:pic>
      <p:sp>
        <p:nvSpPr>
          <p:cNvPr id="81" name="Arredondar Retângulo em um Canto Diagonal 9">
            <a:extLst>
              <a:ext uri="{FF2B5EF4-FFF2-40B4-BE49-F238E27FC236}">
                <a16:creationId xmlns:a16="http://schemas.microsoft.com/office/drawing/2014/main" id="{42AF32BB-4CD5-4E7E-89BE-932750CB463E}"/>
              </a:ext>
            </a:extLst>
          </p:cNvPr>
          <p:cNvSpPr/>
          <p:nvPr/>
        </p:nvSpPr>
        <p:spPr>
          <a:xfrm>
            <a:off x="3608850" y="2533875"/>
            <a:ext cx="2876355" cy="660400"/>
          </a:xfrm>
          <a:prstGeom prst="round2DiagRect">
            <a:avLst>
              <a:gd name="adj1" fmla="val 47436"/>
              <a:gd name="adj2" fmla="val 0"/>
            </a:avLst>
          </a:prstGeom>
          <a:solidFill>
            <a:srgbClr val="7022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C24EF984-48C1-4DD3-9595-D3854EE8A797}"/>
              </a:ext>
            </a:extLst>
          </p:cNvPr>
          <p:cNvSpPr/>
          <p:nvPr/>
        </p:nvSpPr>
        <p:spPr>
          <a:xfrm>
            <a:off x="3808493" y="2669009"/>
            <a:ext cx="2571538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27160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NaturaSans Bold"/>
              </a:rPr>
              <a:t>40.000 </a:t>
            </a:r>
            <a:r>
              <a:rPr kumimoji="0" lang="pt-BR" sz="2000" b="0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  <a:sym typeface="NaturaSans Bold"/>
              </a:rPr>
              <a:t>pontos</a:t>
            </a:r>
            <a:endParaRPr lang="pt-BR" sz="2800" b="1" dirty="0">
              <a:ln w="19050">
                <a:noFill/>
              </a:ln>
              <a:solidFill>
                <a:prstClr val="white"/>
              </a:solidFill>
              <a:latin typeface="Zona Pro Black" panose="02010A03040002020004" pitchFamily="50" charset="0"/>
              <a:sym typeface="NaturaSans Bold"/>
            </a:endParaRPr>
          </a:p>
        </p:txBody>
      </p:sp>
      <p:pic>
        <p:nvPicPr>
          <p:cNvPr id="83" name="Imagem 82">
            <a:extLst>
              <a:ext uri="{FF2B5EF4-FFF2-40B4-BE49-F238E27FC236}">
                <a16:creationId xmlns:a16="http://schemas.microsoft.com/office/drawing/2014/main" id="{6015D1E7-587A-4FFA-9F52-62D5AC1870D0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17" y="3247073"/>
            <a:ext cx="1811909" cy="1019397"/>
          </a:xfrm>
          <a:prstGeom prst="rect">
            <a:avLst/>
          </a:prstGeom>
        </p:spPr>
      </p:pic>
      <p:sp>
        <p:nvSpPr>
          <p:cNvPr id="84" name="Arredondar Retângulo em um Canto Diagonal 31">
            <a:extLst>
              <a:ext uri="{FF2B5EF4-FFF2-40B4-BE49-F238E27FC236}">
                <a16:creationId xmlns:a16="http://schemas.microsoft.com/office/drawing/2014/main" id="{9A2E3222-74AE-4A2D-B71C-FB7C09D6F8F7}"/>
              </a:ext>
            </a:extLst>
          </p:cNvPr>
          <p:cNvSpPr/>
          <p:nvPr/>
        </p:nvSpPr>
        <p:spPr>
          <a:xfrm>
            <a:off x="3608850" y="3426571"/>
            <a:ext cx="2873697" cy="660400"/>
          </a:xfrm>
          <a:prstGeom prst="round2DiagRect">
            <a:avLst>
              <a:gd name="adj1" fmla="val 47436"/>
              <a:gd name="adj2" fmla="val 0"/>
            </a:avLst>
          </a:prstGeom>
          <a:solidFill>
            <a:srgbClr val="E5231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5" name="Retângulo 84">
            <a:extLst>
              <a:ext uri="{FF2B5EF4-FFF2-40B4-BE49-F238E27FC236}">
                <a16:creationId xmlns:a16="http://schemas.microsoft.com/office/drawing/2014/main" id="{C6481942-94EC-4685-B5FC-82FDB989B777}"/>
              </a:ext>
            </a:extLst>
          </p:cNvPr>
          <p:cNvSpPr/>
          <p:nvPr/>
        </p:nvSpPr>
        <p:spPr>
          <a:xfrm>
            <a:off x="3821745" y="3574957"/>
            <a:ext cx="2573140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27160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NaturaSans Bold"/>
              </a:rPr>
              <a:t>60.000 </a:t>
            </a:r>
            <a:r>
              <a:rPr kumimoji="0" lang="pt-BR" sz="2000" b="0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  <a:sym typeface="NaturaSans Bold"/>
              </a:rPr>
              <a:t>pontos</a:t>
            </a:r>
            <a:endParaRPr lang="pt-BR" sz="2800" b="1" dirty="0">
              <a:ln w="19050">
                <a:noFill/>
              </a:ln>
              <a:solidFill>
                <a:prstClr val="white"/>
              </a:solidFill>
              <a:latin typeface="Zona Pro Black" panose="02010A03040002020004" pitchFamily="50" charset="0"/>
              <a:sym typeface="NaturaSans Bold"/>
            </a:endParaRPr>
          </a:p>
        </p:txBody>
      </p:sp>
      <p:pic>
        <p:nvPicPr>
          <p:cNvPr id="86" name="Imagem 85">
            <a:extLst>
              <a:ext uri="{FF2B5EF4-FFF2-40B4-BE49-F238E27FC236}">
                <a16:creationId xmlns:a16="http://schemas.microsoft.com/office/drawing/2014/main" id="{7C0C675B-8723-4B1A-94F0-C714D5A4D841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317" y="4183177"/>
            <a:ext cx="1811909" cy="1019397"/>
          </a:xfrm>
          <a:prstGeom prst="rect">
            <a:avLst/>
          </a:prstGeom>
        </p:spPr>
      </p:pic>
      <p:sp>
        <p:nvSpPr>
          <p:cNvPr id="87" name="Arredondar Retângulo em um Canto Diagonal 35">
            <a:extLst>
              <a:ext uri="{FF2B5EF4-FFF2-40B4-BE49-F238E27FC236}">
                <a16:creationId xmlns:a16="http://schemas.microsoft.com/office/drawing/2014/main" id="{DDD221F2-7E22-407B-854D-F2D2720ABC0B}"/>
              </a:ext>
            </a:extLst>
          </p:cNvPr>
          <p:cNvSpPr/>
          <p:nvPr/>
        </p:nvSpPr>
        <p:spPr>
          <a:xfrm>
            <a:off x="3608850" y="4362675"/>
            <a:ext cx="2806591" cy="660400"/>
          </a:xfrm>
          <a:prstGeom prst="round2DiagRect">
            <a:avLst>
              <a:gd name="adj1" fmla="val 47436"/>
              <a:gd name="adj2" fmla="val 0"/>
            </a:avLst>
          </a:prstGeom>
          <a:solidFill>
            <a:srgbClr val="E83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8" name="Retângulo 87">
            <a:extLst>
              <a:ext uri="{FF2B5EF4-FFF2-40B4-BE49-F238E27FC236}">
                <a16:creationId xmlns:a16="http://schemas.microsoft.com/office/drawing/2014/main" id="{700572F8-7449-4876-A89C-85CB9689E55F}"/>
              </a:ext>
            </a:extLst>
          </p:cNvPr>
          <p:cNvSpPr/>
          <p:nvPr/>
        </p:nvSpPr>
        <p:spPr>
          <a:xfrm>
            <a:off x="3733380" y="4497627"/>
            <a:ext cx="2568332" cy="4370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271607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  <a:sym typeface="NaturaSans Bold"/>
              </a:rPr>
              <a:t>80.000 </a:t>
            </a:r>
            <a:r>
              <a:rPr kumimoji="0" lang="pt-BR" sz="2000" b="0" i="0" u="none" strike="noStrike" kern="1200" cap="none" spc="0" normalizeH="0" baseline="0" noProof="0" dirty="0">
                <a:ln w="19050"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 Pro Regular" panose="02010A03040002020004" pitchFamily="2" charset="0"/>
                <a:ea typeface="+mn-ea"/>
                <a:cs typeface="+mn-cs"/>
                <a:sym typeface="NaturaSans Bold"/>
              </a:rPr>
              <a:t>pontos</a:t>
            </a:r>
            <a:endParaRPr lang="pt-BR" sz="2800" b="1" dirty="0">
              <a:ln w="19050">
                <a:noFill/>
              </a:ln>
              <a:solidFill>
                <a:prstClr val="white"/>
              </a:solidFill>
              <a:latin typeface="Zona Pro Black" panose="02010A03040002020004" pitchFamily="50" charset="0"/>
              <a:sym typeface="NaturaSans Bold"/>
            </a:endParaRPr>
          </a:p>
        </p:txBody>
      </p:sp>
    </p:spTree>
    <p:extLst>
      <p:ext uri="{BB962C8B-B14F-4D97-AF65-F5344CB8AC3E}">
        <p14:creationId xmlns:p14="http://schemas.microsoft.com/office/powerpoint/2010/main" val="3704310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:a16="http://schemas.microsoft.com/office/drawing/2014/main" id="{336C110F-85EE-46BA-9E91-0D19C31E83C2}"/>
              </a:ext>
            </a:extLst>
          </p:cNvPr>
          <p:cNvSpPr txBox="1"/>
          <p:nvPr/>
        </p:nvSpPr>
        <p:spPr>
          <a:xfrm>
            <a:off x="1325218" y="395503"/>
            <a:ext cx="4903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3 – Prêmios  </a:t>
            </a:r>
            <a:r>
              <a:rPr lang="pt-BR" dirty="0"/>
              <a:t> </a:t>
            </a:r>
            <a:endParaRPr lang="en-US" dirty="0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751F95A-4068-4B14-AC40-D543D9C91B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98" y="1347643"/>
            <a:ext cx="2304500" cy="159299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9BA58538-4A76-43AF-ACC9-5EE66EBDC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397" y="3339915"/>
            <a:ext cx="1118560" cy="154486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8D5A432E-114A-48C4-93A9-B706F3DF5DE8}"/>
              </a:ext>
            </a:extLst>
          </p:cNvPr>
          <p:cNvSpPr txBox="1"/>
          <p:nvPr/>
        </p:nvSpPr>
        <p:spPr>
          <a:xfrm>
            <a:off x="3301627" y="4760776"/>
            <a:ext cx="1742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</a:rPr>
              <a:t>2000 pontos </a:t>
            </a:r>
            <a:r>
              <a:rPr lang="pt-BR" sz="1400" dirty="0">
                <a:solidFill>
                  <a:srgbClr val="242424"/>
                </a:solidFill>
                <a:latin typeface="Segoe UI" panose="020B0502040204020203" pitchFamily="34" charset="0"/>
                <a:ea typeface="DengXian" panose="02010600030101010101" pitchFamily="2" charset="-122"/>
              </a:rPr>
              <a:t>Excessos F&amp;H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1B32E8C-8B6A-4119-92D5-AB7E51E9A1E0}"/>
              </a:ext>
            </a:extLst>
          </p:cNvPr>
          <p:cNvSpPr txBox="1"/>
          <p:nvPr/>
        </p:nvSpPr>
        <p:spPr>
          <a:xfrm>
            <a:off x="719551" y="6239330"/>
            <a:ext cx="19944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4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</a:rPr>
              <a:t>3000 pontos </a:t>
            </a:r>
            <a:br>
              <a:rPr lang="pt-BR" sz="1400" dirty="0">
                <a:solidFill>
                  <a:srgbClr val="242424"/>
                </a:solidFill>
                <a:effectLst/>
                <a:latin typeface="Segoe UI" panose="020B0502040204020203" pitchFamily="34" charset="0"/>
                <a:ea typeface="DengXian" panose="02010600030101010101" pitchFamily="2" charset="-122"/>
              </a:rPr>
            </a:br>
            <a:r>
              <a:rPr lang="pt-BR" sz="1400" dirty="0" err="1">
                <a:solidFill>
                  <a:srgbClr val="242424"/>
                </a:solidFill>
                <a:latin typeface="Segoe UI" panose="020B0502040204020203" pitchFamily="34" charset="0"/>
                <a:ea typeface="DengXian" panose="02010600030101010101" pitchFamily="2" charset="-122"/>
              </a:rPr>
              <a:t>Relogio</a:t>
            </a:r>
            <a:r>
              <a:rPr lang="pt-BR" sz="1400" dirty="0">
                <a:solidFill>
                  <a:srgbClr val="242424"/>
                </a:solidFill>
                <a:latin typeface="Segoe UI" panose="020B0502040204020203" pitchFamily="34" charset="0"/>
                <a:ea typeface="DengXian" panose="02010600030101010101" pitchFamily="2" charset="-122"/>
              </a:rPr>
              <a:t> F&amp;H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737B3DCC-951D-4B4D-9D69-2665737C0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290" y="4929555"/>
            <a:ext cx="835438" cy="1172789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AFBB99AB-A1E5-44D5-BF13-53A4796C15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9231" y="1347643"/>
            <a:ext cx="1175278" cy="1606608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D443D59E-410F-4634-AD7C-9118705AB9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9712" y="3344710"/>
            <a:ext cx="1115509" cy="1422574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AF8E6D16-7FD9-4751-B882-67750E1099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6498" y="3339915"/>
            <a:ext cx="1109229" cy="1556881"/>
          </a:xfrm>
          <a:prstGeom prst="rect">
            <a:avLst/>
          </a:prstGeom>
        </p:spPr>
      </p:pic>
      <p:sp>
        <p:nvSpPr>
          <p:cNvPr id="26" name="CaixaDeTexto 25">
            <a:extLst>
              <a:ext uri="{FF2B5EF4-FFF2-40B4-BE49-F238E27FC236}">
                <a16:creationId xmlns:a16="http://schemas.microsoft.com/office/drawing/2014/main" id="{F2484B4A-4A63-415F-9F0F-D492E96B068C}"/>
              </a:ext>
            </a:extLst>
          </p:cNvPr>
          <p:cNvSpPr txBox="1"/>
          <p:nvPr/>
        </p:nvSpPr>
        <p:spPr>
          <a:xfrm>
            <a:off x="6970644" y="389190"/>
            <a:ext cx="4903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4 – Parceiros e serviços   </a:t>
            </a:r>
            <a:r>
              <a:rPr lang="pt-BR" dirty="0"/>
              <a:t> </a:t>
            </a:r>
            <a:endParaRPr lang="en-US" dirty="0"/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C0ABDD47-EE26-4F23-A23F-91515C39FD5D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6957" t="57619" r="38992" b="15924"/>
          <a:stretch/>
        </p:blipFill>
        <p:spPr>
          <a:xfrm>
            <a:off x="5982791" y="1989575"/>
            <a:ext cx="2932298" cy="1813558"/>
          </a:xfrm>
          <a:prstGeom prst="rect">
            <a:avLst/>
          </a:prstGeom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D0EA85C1-6262-4CC1-8530-E00B1324A6F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6848" t="23755" r="38587" b="10899"/>
          <a:stretch/>
        </p:blipFill>
        <p:spPr>
          <a:xfrm>
            <a:off x="8997048" y="1989575"/>
            <a:ext cx="2994992" cy="4479235"/>
          </a:xfrm>
          <a:prstGeom prst="rect">
            <a:avLst/>
          </a:prstGeom>
        </p:spPr>
      </p:pic>
      <p:sp>
        <p:nvSpPr>
          <p:cNvPr id="29" name="CaixaDeTexto 28">
            <a:extLst>
              <a:ext uri="{FF2B5EF4-FFF2-40B4-BE49-F238E27FC236}">
                <a16:creationId xmlns:a16="http://schemas.microsoft.com/office/drawing/2014/main" id="{C6C7E592-7BC2-4BA9-B67F-A0AE1110B032}"/>
              </a:ext>
            </a:extLst>
          </p:cNvPr>
          <p:cNvSpPr txBox="1"/>
          <p:nvPr/>
        </p:nvSpPr>
        <p:spPr>
          <a:xfrm>
            <a:off x="7011112" y="908331"/>
            <a:ext cx="4424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Lembrando de alternar os parceiros com os cardápio anterior para não ficar repetitivo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054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76568F2-0A7C-40F0-A9C6-C19CD36EE2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154" t="19062" r="38269" b="17522"/>
          <a:stretch/>
        </p:blipFill>
        <p:spPr>
          <a:xfrm>
            <a:off x="1322771" y="844469"/>
            <a:ext cx="2996418" cy="4346917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0D0B972-C039-4F01-84D1-3CA212131922}"/>
              </a:ext>
            </a:extLst>
          </p:cNvPr>
          <p:cNvCxnSpPr>
            <a:cxnSpLocks/>
          </p:cNvCxnSpPr>
          <p:nvPr/>
        </p:nvCxnSpPr>
        <p:spPr>
          <a:xfrm>
            <a:off x="4052713" y="2232018"/>
            <a:ext cx="1022870" cy="17436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88DE6399-F19A-4299-9F20-CE89523D338B}"/>
              </a:ext>
            </a:extLst>
          </p:cNvPr>
          <p:cNvSpPr txBox="1"/>
          <p:nvPr/>
        </p:nvSpPr>
        <p:spPr>
          <a:xfrm>
            <a:off x="4888699" y="4029521"/>
            <a:ext cx="2414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800" dirty="0">
                <a:effectLst/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Ok </a:t>
            </a:r>
            <a:endParaRPr lang="en-US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E9877AE-6493-4250-BA6D-5A8427D5BF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54" t="24289" r="38370" b="12295"/>
          <a:stretch/>
        </p:blipFill>
        <p:spPr>
          <a:xfrm>
            <a:off x="6531895" y="844469"/>
            <a:ext cx="2996418" cy="4346917"/>
          </a:xfrm>
          <a:prstGeom prst="rect">
            <a:avLst/>
          </a:prstGeom>
        </p:spPr>
      </p:pic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EC42CF13-0D05-4F06-A013-6C8FF890DEA0}"/>
              </a:ext>
            </a:extLst>
          </p:cNvPr>
          <p:cNvCxnSpPr>
            <a:cxnSpLocks/>
          </p:cNvCxnSpPr>
          <p:nvPr/>
        </p:nvCxnSpPr>
        <p:spPr>
          <a:xfrm flipH="1">
            <a:off x="5075583" y="2047352"/>
            <a:ext cx="1636690" cy="19283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BC0D271E-7583-4328-B28D-57CEAEEF413A}"/>
              </a:ext>
            </a:extLst>
          </p:cNvPr>
          <p:cNvSpPr txBox="1"/>
          <p:nvPr/>
        </p:nvSpPr>
        <p:spPr>
          <a:xfrm>
            <a:off x="900434" y="321249"/>
            <a:ext cx="4903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5 – Vales Compras  </a:t>
            </a:r>
            <a:r>
              <a:rPr lang="pt-BR" dirty="0"/>
              <a:t> </a:t>
            </a:r>
            <a:endParaRPr lang="en-US" dirty="0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CE316696-02DB-4E13-A7AC-1E9FFE8CB516}"/>
              </a:ext>
            </a:extLst>
          </p:cNvPr>
          <p:cNvSpPr txBox="1"/>
          <p:nvPr/>
        </p:nvSpPr>
        <p:spPr>
          <a:xfrm>
            <a:off x="6095999" y="294315"/>
            <a:ext cx="4903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/>
              <a:t>Página 5 – Como acessar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20644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Agenda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v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E5344F9C-67D8-1C43-8AA2-8CD247C9C266}"/>
    </a:ext>
  </a:extLst>
</a:theme>
</file>

<file path=ppt/theme/theme4.xml><?xml version="1.0" encoding="utf-8"?>
<a:theme xmlns:a="http://schemas.openxmlformats.org/drawingml/2006/main" name="Divider page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 column - with background">
  <a:themeElements>
    <a:clrScheme name="Avon colours 1">
      <a:dk1>
        <a:srgbClr val="000000"/>
      </a:dk1>
      <a:lt1>
        <a:srgbClr val="FFFFFF"/>
      </a:lt1>
      <a:dk2>
        <a:srgbClr val="ADB8B9"/>
      </a:dk2>
      <a:lt2>
        <a:srgbClr val="E9F0F1"/>
      </a:lt2>
      <a:accent1>
        <a:srgbClr val="73489C"/>
      </a:accent1>
      <a:accent2>
        <a:srgbClr val="EA2F89"/>
      </a:accent2>
      <a:accent3>
        <a:srgbClr val="E32525"/>
      </a:accent3>
      <a:accent4>
        <a:srgbClr val="6E2A82"/>
      </a:accent4>
      <a:accent5>
        <a:srgbClr val="006F3A"/>
      </a:accent5>
      <a:accent6>
        <a:srgbClr val="F5AA1A"/>
      </a:accent6>
      <a:hlink>
        <a:srgbClr val="284293"/>
      </a:hlink>
      <a:folHlink>
        <a:srgbClr val="7715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1700" dirty="0" smtClean="0">
            <a:latin typeface="Zona Pro Light" panose="02010A03040002020004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von Powerpoint template" id="{CF3DF7CA-F556-3043-B181-E41A78388E85}" vid="{50571F3C-1976-6F4A-BCCA-8187ADC3840E}"/>
    </a:ext>
  </a:extLst>
</a:theme>
</file>

<file path=ppt/theme/theme6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516</Words>
  <Application>Microsoft Office PowerPoint</Application>
  <PresentationFormat>Widescreen</PresentationFormat>
  <Paragraphs>62</Paragraphs>
  <Slides>5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5</vt:i4>
      </vt:variant>
      <vt:variant>
        <vt:lpstr>Títulos de slides</vt:lpstr>
      </vt:variant>
      <vt:variant>
        <vt:i4>5</vt:i4>
      </vt:variant>
    </vt:vector>
  </HeadingPairs>
  <TitlesOfParts>
    <vt:vector size="18" baseType="lpstr">
      <vt:lpstr>Zona Pro</vt:lpstr>
      <vt:lpstr>Zona Pro Black</vt:lpstr>
      <vt:lpstr>Zona Pro Light</vt:lpstr>
      <vt:lpstr>Arial</vt:lpstr>
      <vt:lpstr>Calibri</vt:lpstr>
      <vt:lpstr>Calibri Light</vt:lpstr>
      <vt:lpstr>Segoe UI</vt:lpstr>
      <vt:lpstr>Zona Pro Regular</vt:lpstr>
      <vt:lpstr>Tema do Office</vt:lpstr>
      <vt:lpstr>Agenda</vt:lpstr>
      <vt:lpstr>Cover page</vt:lpstr>
      <vt:lpstr>Divider page</vt:lpstr>
      <vt:lpstr>1 column - with background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Guilherme Ferraroni/SPO/BR</dc:creator>
  <cp:lastModifiedBy>Karine Bussadori</cp:lastModifiedBy>
  <cp:revision>30</cp:revision>
  <dcterms:created xsi:type="dcterms:W3CDTF">2021-08-02T18:30:04Z</dcterms:created>
  <dcterms:modified xsi:type="dcterms:W3CDTF">2022-01-11T22:41:27Z</dcterms:modified>
</cp:coreProperties>
</file>