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BAB58-A899-4951-8280-872320CF9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F1196-FAC2-470F-932E-13DA2B72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76709E-E689-4AD8-87E0-BC6237FD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B7A0F-FA77-4231-B966-22D9B944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12AAB4-47E1-46AB-86AE-15AEB92F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6860A-128B-4C89-A265-663CCC0B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B8849-0435-4789-9A34-0E631A16D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9FC9CA-F4A3-42FB-BA20-BF9B2C72E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E4B885-FC7D-4A66-A99F-B2FCE374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FB6AEC-8FB5-45BC-AFDE-60B0ACDE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8C9E9-C900-4597-83A6-F2B43CE3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9A86B9-0432-47A2-99EF-6CF14B35F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542A81-F718-4C35-933A-8C9C9F69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52C36A-E3AD-41D4-AA97-2BB5A2E9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C7D58F-0E32-4F83-8EA3-83E595D6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0F94A-43C4-49ED-A1D8-7008F2EB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FB6181-26AF-4511-8672-E4E33BEF0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C0232D-4A5C-4E32-A591-A8B4320C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DD7DB7-9929-46A9-912E-ADEE91DF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E77DA3-5BE5-4843-BE71-3F8F7E53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44204F-3D99-4ECC-B542-FC0EEA67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28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0C704-5C70-4341-BDA1-31432EDE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9C142B-06DC-4ED8-91D1-CD861B1EC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BB580F-5555-4388-B5B7-8659A962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F468F4-83A7-48BE-8BB8-AD95F1F82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A8473C-01A2-4B29-9514-4622D1616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062B770-5A48-4C6F-B991-E9B85D67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80002E-2879-4AE9-AFF9-587BEBBD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B95CA-689C-4CF0-9A24-102E4E86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9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9247B-888B-4385-8849-CFCD15E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615E9F-0C17-4F04-A011-CD9C87FC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BD37C9-FBB9-4FDD-B96A-7066236B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9463BB-2DFD-4142-9B34-6E21BC29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764A77-217A-4965-BB03-914EA22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F3F21B-945A-4D27-A35A-A40F42D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F683E5-5ADE-4576-AFCF-E0C50CD4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39351-C898-416C-876E-57D4BFAA8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510643-50DC-46AC-84E7-D3B730A8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0D109B-BB4E-4C0A-8911-6E83118D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61AAC8-0CCE-4CC4-9E93-E01B3D7AB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C41FB7-48D5-4B5E-8336-86E45AC5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6BA9EC-74A4-4FF9-A75A-CE772EEB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0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DF83-4D54-421B-B448-CF1EAB46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1BAFF3-88CC-48A1-9326-D6028ABF3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B55536-B712-452C-B95D-C63FA997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4FAE52-5877-4D0A-8D9B-C2741AE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810FB6-F321-48F2-94DD-5E33EADF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938DFF-4F38-4AEE-B016-27FAF4E7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3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23599-518C-494A-8A82-C945310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B9BCDA-F1B7-4BB8-AC92-E6A72190B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B4CC47-21A3-4AD9-8070-019E5C73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82B915-FB84-40C4-B301-A72125EF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C773D8-D1A7-479F-A1E7-051F48E9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5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60692C-B97C-482B-99D2-A5AA8FB79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1C2987-E5E5-4F4A-9AC6-DAB965647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A0B86-F27C-4BFF-A1CA-EC535EEC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F1E61D-95F2-408C-9E39-374D8583E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6C203-90A4-422E-88E1-3E07321C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8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482916-4835-41D8-991A-B5CB2B59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A8E028-20FE-41DC-A4B1-0AC6E16BC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CCAD9-A037-4852-9D16-D5597506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663CC-3837-4D52-A333-EE82EF00C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72E73-C977-4661-B9BB-AD3126236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EE5C496-6A32-4AD3-BB78-C70914E54D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65" t="20082" r="38478" b="15034"/>
          <a:stretch/>
        </p:blipFill>
        <p:spPr>
          <a:xfrm>
            <a:off x="2354574" y="1122933"/>
            <a:ext cx="2981739" cy="4447628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54F43D0-D976-4A46-B056-E94B8D1D662D}"/>
              </a:ext>
            </a:extLst>
          </p:cNvPr>
          <p:cNvCxnSpPr>
            <a:cxnSpLocks/>
          </p:cNvCxnSpPr>
          <p:nvPr/>
        </p:nvCxnSpPr>
        <p:spPr>
          <a:xfrm flipH="1" flipV="1">
            <a:off x="1993331" y="847950"/>
            <a:ext cx="1094426" cy="11605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31B9CE-3DD7-40B1-A992-69ED4F7CB4C3}"/>
              </a:ext>
            </a:extLst>
          </p:cNvPr>
          <p:cNvSpPr txBox="1"/>
          <p:nvPr/>
        </p:nvSpPr>
        <p:spPr>
          <a:xfrm>
            <a:off x="990038" y="20161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CP09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CP14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60DA014-219F-43B2-BEFA-580E007F1FCD}"/>
              </a:ext>
            </a:extLst>
          </p:cNvPr>
          <p:cNvCxnSpPr>
            <a:cxnSpLocks/>
          </p:cNvCxnSpPr>
          <p:nvPr/>
        </p:nvCxnSpPr>
        <p:spPr>
          <a:xfrm flipH="1">
            <a:off x="1912785" y="3850522"/>
            <a:ext cx="805536" cy="5499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B2C315-F99D-413A-8F1F-A5C7CB051F90}"/>
              </a:ext>
            </a:extLst>
          </p:cNvPr>
          <p:cNvSpPr txBox="1"/>
          <p:nvPr/>
        </p:nvSpPr>
        <p:spPr>
          <a:xfrm>
            <a:off x="559940" y="3919858"/>
            <a:ext cx="153474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Substituir os produtos </a:t>
            </a: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conforme listagem q te enviei 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3499BB7-5215-41C3-B6FD-7C674E3BA8D6}"/>
              </a:ext>
            </a:extLst>
          </p:cNvPr>
          <p:cNvCxnSpPr>
            <a:cxnSpLocks/>
          </p:cNvCxnSpPr>
          <p:nvPr/>
        </p:nvCxnSpPr>
        <p:spPr>
          <a:xfrm flipV="1">
            <a:off x="4630510" y="524784"/>
            <a:ext cx="965692" cy="128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C0DF307-58AE-4481-A8B1-BB885484034D}"/>
              </a:ext>
            </a:extLst>
          </p:cNvPr>
          <p:cNvSpPr txBox="1"/>
          <p:nvPr/>
        </p:nvSpPr>
        <p:spPr>
          <a:xfrm>
            <a:off x="5255678" y="20161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6.000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E19AC63-4363-4721-AF79-FA532456C5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011" t="25108" r="38478" b="9545"/>
          <a:stretch/>
        </p:blipFill>
        <p:spPr>
          <a:xfrm>
            <a:off x="2309866" y="1238625"/>
            <a:ext cx="2988366" cy="4479234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48E6EF7F-02FF-4A30-83D6-6E7780CE7BB5}"/>
              </a:ext>
            </a:extLst>
          </p:cNvPr>
          <p:cNvCxnSpPr>
            <a:cxnSpLocks/>
          </p:cNvCxnSpPr>
          <p:nvPr/>
        </p:nvCxnSpPr>
        <p:spPr>
          <a:xfrm flipV="1">
            <a:off x="4905021" y="1722783"/>
            <a:ext cx="1866840" cy="461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A41040-BDF6-400F-9C80-D9CC86A17355}"/>
              </a:ext>
            </a:extLst>
          </p:cNvPr>
          <p:cNvSpPr txBox="1"/>
          <p:nvPr/>
        </p:nvSpPr>
        <p:spPr>
          <a:xfrm>
            <a:off x="6771861" y="135345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2574F2B-49AE-4D83-8619-25AF4A50D50B}"/>
              </a:ext>
            </a:extLst>
          </p:cNvPr>
          <p:cNvCxnSpPr>
            <a:cxnSpLocks/>
          </p:cNvCxnSpPr>
          <p:nvPr/>
        </p:nvCxnSpPr>
        <p:spPr>
          <a:xfrm flipV="1">
            <a:off x="4088295" y="3326296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39001B-C669-4633-A871-207BC61276D3}"/>
              </a:ext>
            </a:extLst>
          </p:cNvPr>
          <p:cNvSpPr txBox="1"/>
          <p:nvPr/>
        </p:nvSpPr>
        <p:spPr>
          <a:xfrm>
            <a:off x="7262191" y="3141630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5.000 PONTOS 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37E13CD7-8062-43D6-A87C-1F5891D43BD0}"/>
              </a:ext>
            </a:extLst>
          </p:cNvPr>
          <p:cNvCxnSpPr>
            <a:cxnSpLocks/>
          </p:cNvCxnSpPr>
          <p:nvPr/>
        </p:nvCxnSpPr>
        <p:spPr>
          <a:xfrm flipV="1">
            <a:off x="4088295" y="4558535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302D31-1814-4881-8BF2-DF122921563A}"/>
              </a:ext>
            </a:extLst>
          </p:cNvPr>
          <p:cNvSpPr txBox="1"/>
          <p:nvPr/>
        </p:nvSpPr>
        <p:spPr>
          <a:xfrm>
            <a:off x="7276795" y="437386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5.000 PONTOS </a:t>
            </a:r>
            <a:endParaRPr lang="en-US" dirty="0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F77F8DE-4B1F-477F-9445-F0ECBB361038}"/>
              </a:ext>
            </a:extLst>
          </p:cNvPr>
          <p:cNvCxnSpPr>
            <a:cxnSpLocks/>
          </p:cNvCxnSpPr>
          <p:nvPr/>
        </p:nvCxnSpPr>
        <p:spPr>
          <a:xfrm flipH="1" flipV="1">
            <a:off x="1413434" y="5020200"/>
            <a:ext cx="1408602" cy="439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4D1A544-4E75-4E65-A580-F63AF7015F6A}"/>
              </a:ext>
            </a:extLst>
          </p:cNvPr>
          <p:cNvSpPr txBox="1"/>
          <p:nvPr/>
        </p:nvSpPr>
        <p:spPr>
          <a:xfrm>
            <a:off x="410141" y="437386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C09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C14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55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DB999F-8740-4142-9F91-3FAF7826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18730" r="38478" b="15924"/>
          <a:stretch/>
        </p:blipFill>
        <p:spPr>
          <a:xfrm>
            <a:off x="2080590" y="927652"/>
            <a:ext cx="2994991" cy="4479235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FF0C3A1-EA84-4405-96F8-24885B20CC05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1815548"/>
            <a:ext cx="1022134" cy="488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647C7A-C1EA-4A61-ADB6-4FDEA385319D}"/>
              </a:ext>
            </a:extLst>
          </p:cNvPr>
          <p:cNvSpPr txBox="1"/>
          <p:nvPr/>
        </p:nvSpPr>
        <p:spPr>
          <a:xfrm>
            <a:off x="405910" y="1246929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Alterar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endParaRPr lang="en-US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07C8FE12-1506-4CF3-8249-378B433DA43C}"/>
              </a:ext>
            </a:extLst>
          </p:cNvPr>
          <p:cNvCxnSpPr>
            <a:cxnSpLocks/>
          </p:cNvCxnSpPr>
          <p:nvPr/>
        </p:nvCxnSpPr>
        <p:spPr>
          <a:xfrm flipH="1" flipV="1">
            <a:off x="1590261" y="1815548"/>
            <a:ext cx="2300969" cy="488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3BDD152-572C-4C11-8BC5-A3B7027114F3}"/>
              </a:ext>
            </a:extLst>
          </p:cNvPr>
          <p:cNvCxnSpPr>
            <a:cxnSpLocks/>
          </p:cNvCxnSpPr>
          <p:nvPr/>
        </p:nvCxnSpPr>
        <p:spPr>
          <a:xfrm flipH="1" flipV="1">
            <a:off x="1497497" y="1941443"/>
            <a:ext cx="821633" cy="1225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>
            <a:extLst>
              <a:ext uri="{FF2B5EF4-FFF2-40B4-BE49-F238E27FC236}">
                <a16:creationId xmlns:a16="http://schemas.microsoft.com/office/drawing/2014/main" id="{F4474074-3D6C-4004-9A98-9551D7526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7116418" y="927652"/>
            <a:ext cx="2994992" cy="4479235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C6778631-F43F-4FE8-A57E-C3ACA4FE46A7}"/>
              </a:ext>
            </a:extLst>
          </p:cNvPr>
          <p:cNvCxnSpPr>
            <a:cxnSpLocks/>
          </p:cNvCxnSpPr>
          <p:nvPr/>
        </p:nvCxnSpPr>
        <p:spPr>
          <a:xfrm flipH="1">
            <a:off x="7646504" y="2792075"/>
            <a:ext cx="2117895" cy="2959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C3755EE-3D4F-47D4-A903-E07B3E65CB84}"/>
              </a:ext>
            </a:extLst>
          </p:cNvPr>
          <p:cNvSpPr txBox="1"/>
          <p:nvPr/>
        </p:nvSpPr>
        <p:spPr>
          <a:xfrm>
            <a:off x="7116418" y="5758069"/>
            <a:ext cx="2414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Ir alternando os parceiros para não ficar repetitivo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Widescreen</PresentationFormat>
  <Paragraphs>13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</dc:creator>
  <cp:lastModifiedBy>Karine Bussadori</cp:lastModifiedBy>
  <cp:revision>2</cp:revision>
  <dcterms:created xsi:type="dcterms:W3CDTF">2022-01-11T20:30:22Z</dcterms:created>
  <dcterms:modified xsi:type="dcterms:W3CDTF">2022-01-11T21:53:50Z</dcterms:modified>
</cp:coreProperties>
</file>