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67" r:id="rId3"/>
    <p:sldMasterId id="2147483672" r:id="rId4"/>
    <p:sldMasterId id="2147483676" r:id="rId5"/>
  </p:sldMasterIdLst>
  <p:notesMasterIdLst>
    <p:notesMasterId r:id="rId12"/>
  </p:notesMasterIdLst>
  <p:sldIdLst>
    <p:sldId id="256" r:id="rId6"/>
    <p:sldId id="2146850237" r:id="rId7"/>
    <p:sldId id="2146850644" r:id="rId8"/>
    <p:sldId id="258" r:id="rId9"/>
    <p:sldId id="214685064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0AF"/>
    <a:srgbClr val="CF209D"/>
    <a:srgbClr val="8306BC"/>
    <a:srgbClr val="E02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84159-26EF-4F79-A0EF-AAF1DF85338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6536C-CB47-47C7-AD4A-8955DADEFF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4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6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76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1DD18-A2AF-40F7-AD6D-2C3213345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C20021-395A-4261-B234-80F8BF0C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8A783D-33B4-4395-92FC-53E65E8F9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4C2B0-2E79-4676-B289-C682C8BA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7FF744-FDAD-44AA-BA79-D1D5B9D0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07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EE20-F24D-4E6F-958C-C0D8A19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FE04D5-55CB-45B3-A31F-4E8F061D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8C797-32D4-438A-807C-D06EEDD2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11844-45FB-4708-B121-1AA7478B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BF59C0-6ECD-40F0-A889-FA738246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C6CC3-2C5C-4B30-A404-2E08EA5A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F5859-90B1-48DE-8DA1-6B5DD7E6C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6A8454-81EB-4A50-BC4A-1160D40F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4D048-1081-4E13-A647-09AE291E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F0D6D-6396-491F-835B-46CF9499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5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C00D-BBEC-4E10-9D26-5EDD69B3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23586D-52C4-4690-9599-E2AEFBC99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6FEE16-9130-4528-9FEE-2FFB14ED1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97DC21-4C97-4E77-BF7F-1B80E01A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A97AAB-80A3-49F1-9885-7D8164AD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C9274D-A3A7-4EA9-8A15-4B0CF7A5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4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D7D35-BDC2-4EBC-92EB-9041B0C7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13EE55-17C3-41D7-B273-E021E86F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39A59C-08E6-4D57-A43A-AE0256179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EFA4EA-89AF-4B0B-8F00-9E9326D2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496534-A66C-462C-AE10-BD0AE4046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FCDF2-16FA-4527-8AB0-E99F3A36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980883B-CC33-490D-B35E-1A1A62E8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646A1B-322C-4A57-B8DF-288EEC2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4FD15-89BF-4816-8DD2-AAA85B3D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AD3851-A4D3-41BD-A2AB-8C2E03D0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55EE9-21ED-4BCF-AD5E-2BA93E51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2A3ABE-4CDD-4D27-A33F-EFEBE81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5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E28DFF-F660-4AD3-B44F-341FA655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B24CA-18D8-4B9A-B9DC-1C69FB77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5B8BE4-6B18-43F1-A5B1-08CFC6D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3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3B153-2924-400E-B5B1-BEBE8D9E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AB94FA-12E8-4736-A12F-4FC94B7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4514CE-FB02-43E0-BBA9-4BA0A4C29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DDD625-21EC-497C-AD34-89962935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1812A-E0E3-4C03-A11C-CC95A9FA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270396-0F09-4AAB-AF41-7BF573D6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1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88035-65CF-49CA-9CC9-1F01A1AF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C74722-1376-47C1-9289-D3A1DCD54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B32774-E11E-45BD-9FCE-13D509CCB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33161D-ACA8-4657-AA03-9F09BE33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826174-C6CA-4BA9-8AE3-ED761E85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A8A722-F09A-45FF-85EC-0C46CE24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4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67F9C-FCC4-44F5-A6FC-1835181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11F622-2A0E-4024-AF62-1A0DD1E2C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00E14-2A83-487D-BD90-E58067DF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A906D8-6EB9-49C6-A237-E1E14B1E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79442C-E6EE-417F-8DC6-10B7042D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9B5C47-6788-474A-9998-471E67A77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CFE21A-8AA3-4F72-AA25-76541D033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ADBA9-E8F2-49BA-ABFB-ECD6C434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33C646-6F3E-4156-9845-00579CE9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3285E-17C2-4DD5-87BD-FE173337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66270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82453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70533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8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8851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80454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883177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43430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07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61319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86475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90251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71032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1440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EC40E2F-601F-400D-9A71-CB2D5FBA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46D91-6B68-44C2-9CD6-15B68D034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D7E340-5046-425A-93A3-1DFF60096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F831-A97D-4EA7-9176-6E6EBA9B03FE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4D748-510B-4077-ACE5-29AAC1AB2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5C13F1-C3E6-4C1C-B65E-7DDB7E847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2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0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383191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0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648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JPG"/><Relationship Id="rId4" Type="http://schemas.openxmlformats.org/officeDocument/2006/relationships/image" Target="../media/image31.png"/><Relationship Id="rId9" Type="http://schemas.openxmlformats.org/officeDocument/2006/relationships/image" Target="../media/image36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072DED-69E0-422F-8565-F9875E165603}"/>
              </a:ext>
            </a:extLst>
          </p:cNvPr>
          <p:cNvSpPr txBox="1"/>
          <p:nvPr/>
        </p:nvSpPr>
        <p:spPr>
          <a:xfrm>
            <a:off x="1696278" y="1493006"/>
            <a:ext cx="9846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Como este é especial, gostaria de tentar mudar a cor do fundo para diferenciar dos outros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Incluir logo aliança e destacar especial Dia das Mães / ou dia das mães empresárias)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CP10 a 11/22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Destacar pack de produtos que enviei no anexo </a:t>
            </a:r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B408DD-9256-4B75-93C9-378E841AE49B}"/>
              </a:ext>
            </a:extLst>
          </p:cNvPr>
          <p:cNvSpPr txBox="1"/>
          <p:nvPr/>
        </p:nvSpPr>
        <p:spPr>
          <a:xfrm>
            <a:off x="1696278" y="649621"/>
            <a:ext cx="1987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Capa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D37E863-31AF-46E0-A53F-CE42CD7F1FF4}"/>
              </a:ext>
            </a:extLst>
          </p:cNvPr>
          <p:cNvSpPr txBox="1"/>
          <p:nvPr/>
        </p:nvSpPr>
        <p:spPr>
          <a:xfrm>
            <a:off x="1842050" y="3439350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2 – Mecânica 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7AC9E42-F34E-48CA-81C3-EA8F772284C1}"/>
              </a:ext>
            </a:extLst>
          </p:cNvPr>
          <p:cNvSpPr txBox="1"/>
          <p:nvPr/>
        </p:nvSpPr>
        <p:spPr>
          <a:xfrm>
            <a:off x="1464365" y="4164665"/>
            <a:ext cx="9846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Nos próximos slides segue descritivo para inserir do cardápio de dias das mães e no de empresária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7991C9C-71DC-4590-997B-4D4DB01C8D0B}"/>
              </a:ext>
            </a:extLst>
          </p:cNvPr>
          <p:cNvSpPr/>
          <p:nvPr/>
        </p:nvSpPr>
        <p:spPr>
          <a:xfrm>
            <a:off x="-121887" y="-45306"/>
            <a:ext cx="12613997" cy="709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E189EC1C-AF6E-4661-9E78-E7EB8CF6105A}"/>
              </a:ext>
            </a:extLst>
          </p:cNvPr>
          <p:cNvSpPr/>
          <p:nvPr/>
        </p:nvSpPr>
        <p:spPr>
          <a:xfrm>
            <a:off x="643755" y="2075376"/>
            <a:ext cx="10389190" cy="991974"/>
          </a:xfrm>
          <a:prstGeom prst="rect">
            <a:avLst/>
          </a:prstGeom>
          <a:solidFill>
            <a:srgbClr val="EF462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C179E16-0B74-4BF2-99F3-41AA3ACA3F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89ABD3-275D-4B36-B567-3177C8CAF5FC}"/>
              </a:ext>
            </a:extLst>
          </p:cNvPr>
          <p:cNvSpPr/>
          <p:nvPr/>
        </p:nvSpPr>
        <p:spPr>
          <a:xfrm>
            <a:off x="643755" y="1034797"/>
            <a:ext cx="10389189" cy="991974"/>
          </a:xfrm>
          <a:prstGeom prst="rect">
            <a:avLst/>
          </a:prstGeom>
          <a:solidFill>
            <a:srgbClr val="E8448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4563BE-37B6-4FE8-BBCD-15886713B46C}"/>
              </a:ext>
            </a:extLst>
          </p:cNvPr>
          <p:cNvSpPr/>
          <p:nvPr/>
        </p:nvSpPr>
        <p:spPr>
          <a:xfrm>
            <a:off x="643755" y="3125606"/>
            <a:ext cx="10389190" cy="1159200"/>
          </a:xfrm>
          <a:prstGeom prst="rect">
            <a:avLst/>
          </a:prstGeom>
          <a:solidFill>
            <a:srgbClr val="EA564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7112C03-7DFE-452B-A641-023F3B64589D}"/>
              </a:ext>
            </a:extLst>
          </p:cNvPr>
          <p:cNvSpPr/>
          <p:nvPr/>
        </p:nvSpPr>
        <p:spPr>
          <a:xfrm>
            <a:off x="637698" y="4332689"/>
            <a:ext cx="10389189" cy="1158273"/>
          </a:xfrm>
          <a:prstGeom prst="rect">
            <a:avLst/>
          </a:prstGeom>
          <a:solidFill>
            <a:srgbClr val="88498D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CONSECUTIVIDADE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80C7D0D-0C21-41DC-88C1-8EB2EBBA51C1}"/>
              </a:ext>
            </a:extLst>
          </p:cNvPr>
          <p:cNvSpPr/>
          <p:nvPr/>
        </p:nvSpPr>
        <p:spPr>
          <a:xfrm>
            <a:off x="637699" y="5508285"/>
            <a:ext cx="10395246" cy="1158273"/>
          </a:xfrm>
          <a:prstGeom prst="rect">
            <a:avLst/>
          </a:prstGeom>
          <a:solidFill>
            <a:srgbClr val="005E8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 Estrela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CONSECUTIVIDADE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56A1FA6-2567-435A-A4C1-A78DDFFAAD4F}"/>
              </a:ext>
            </a:extLst>
          </p:cNvPr>
          <p:cNvSpPr/>
          <p:nvPr/>
        </p:nvSpPr>
        <p:spPr>
          <a:xfrm>
            <a:off x="2163066" y="587638"/>
            <a:ext cx="4319167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C10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A7F0D55-6C9E-4E9C-896D-5BE1D800FA27}"/>
              </a:ext>
            </a:extLst>
          </p:cNvPr>
          <p:cNvSpPr/>
          <p:nvPr/>
        </p:nvSpPr>
        <p:spPr>
          <a:xfrm>
            <a:off x="6554695" y="587638"/>
            <a:ext cx="4315540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C11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452DBCC-A4E0-43F6-B097-CAAFD90C5ACA}"/>
              </a:ext>
            </a:extLst>
          </p:cNvPr>
          <p:cNvSpPr txBox="1">
            <a:spLocks/>
          </p:cNvSpPr>
          <p:nvPr/>
        </p:nvSpPr>
        <p:spPr>
          <a:xfrm>
            <a:off x="-321020" y="80800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VISÃO GERAL – PROGRAMA DE INCENTIVOS</a:t>
            </a:r>
          </a:p>
        </p:txBody>
      </p:sp>
      <p:sp>
        <p:nvSpPr>
          <p:cNvPr id="36" name="AutoShape 2">
            <a:extLst>
              <a:ext uri="{FF2B5EF4-FFF2-40B4-BE49-F238E27FC236}">
                <a16:creationId xmlns:a16="http://schemas.microsoft.com/office/drawing/2014/main" id="{A57A64C4-779D-4C14-BB08-DA772F65C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8CEB9B2-F5ED-4E45-B062-4A1FAC6ADB28}"/>
              </a:ext>
            </a:extLst>
          </p:cNvPr>
          <p:cNvSpPr txBox="1"/>
          <p:nvPr/>
        </p:nvSpPr>
        <p:spPr>
          <a:xfrm>
            <a:off x="2278707" y="3256152"/>
            <a:ext cx="8489046" cy="900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R$100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PONTOS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MMA: a cada R$ 1,00  = 3 x PONTOS MMA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com presente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CP11, acumulando o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50" noProof="0" dirty="0">
                <a:solidFill>
                  <a:srgbClr val="FF0000"/>
                </a:solidFill>
                <a:latin typeface="Zona Pro" panose="02010A03040002020004" pitchFamily="2" charset="0"/>
              </a:rPr>
              <a:t>20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campanhas.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DOBRO DE PONTOS = 6X PONTOS MMA</a:t>
            </a: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55081F49-B51F-45FA-A085-CA44FC36CB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925" r="54018" b="700"/>
          <a:stretch/>
        </p:blipFill>
        <p:spPr>
          <a:xfrm>
            <a:off x="-1252776" y="5706044"/>
            <a:ext cx="1804869" cy="600164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BA240373-5463-4DBB-8326-C32A90FBC4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75" t="63703" r="61850" b="17333"/>
          <a:stretch/>
        </p:blipFill>
        <p:spPr>
          <a:xfrm>
            <a:off x="-142971" y="4592458"/>
            <a:ext cx="739725" cy="601200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BB05B932-5C22-4729-AA35-3701D91FF1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66" t="41714" r="68785" b="35786"/>
          <a:stretch/>
        </p:blipFill>
        <p:spPr>
          <a:xfrm>
            <a:off x="-85690" y="3351000"/>
            <a:ext cx="682444" cy="662381"/>
          </a:xfrm>
          <a:prstGeom prst="rect">
            <a:avLst/>
          </a:prstGeom>
        </p:spPr>
      </p:pic>
      <p:sp>
        <p:nvSpPr>
          <p:cNvPr id="54" name="AutoShape 2">
            <a:extLst>
              <a:ext uri="{FF2B5EF4-FFF2-40B4-BE49-F238E27FC236}">
                <a16:creationId xmlns:a16="http://schemas.microsoft.com/office/drawing/2014/main" id="{5FB41B79-9BC3-470B-96A6-9551E39879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AutoShape 2">
            <a:extLst>
              <a:ext uri="{FF2B5EF4-FFF2-40B4-BE49-F238E27FC236}">
                <a16:creationId xmlns:a16="http://schemas.microsoft.com/office/drawing/2014/main" id="{6846DA15-C8C3-4AE1-8D5D-9FC0A37004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E33835C-F2F6-4E7C-9B74-50ED364D0DBB}"/>
              </a:ext>
            </a:extLst>
          </p:cNvPr>
          <p:cNvSpPr txBox="1"/>
          <p:nvPr/>
        </p:nvSpPr>
        <p:spPr>
          <a:xfrm>
            <a:off x="2261541" y="1046663"/>
            <a:ext cx="8506212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10 E 11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Conquista: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PRODUTO GRÁTIS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+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=  5X PONTOS MMA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9C3F144-B9D4-4060-ABC8-2283ED82C8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187" t="-6468" r="84224" b="78097"/>
          <a:stretch/>
        </p:blipFill>
        <p:spPr>
          <a:xfrm>
            <a:off x="-321020" y="1069242"/>
            <a:ext cx="941775" cy="900000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7F29A890-28AC-46DC-8D72-7ADF60D52E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3907" y="1002913"/>
            <a:ext cx="647847" cy="455549"/>
          </a:xfrm>
          <a:prstGeom prst="rect">
            <a:avLst/>
          </a:prstGeom>
        </p:spPr>
      </p:pic>
      <p:sp>
        <p:nvSpPr>
          <p:cNvPr id="56" name="AutoShape 2">
            <a:extLst>
              <a:ext uri="{FF2B5EF4-FFF2-40B4-BE49-F238E27FC236}">
                <a16:creationId xmlns:a16="http://schemas.microsoft.com/office/drawing/2014/main" id="{28F0926D-28A2-429E-99A7-1024242340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AutoShape 2">
            <a:extLst>
              <a:ext uri="{FF2B5EF4-FFF2-40B4-BE49-F238E27FC236}">
                <a16:creationId xmlns:a16="http://schemas.microsoft.com/office/drawing/2014/main" id="{6AB9DF5C-58A0-479A-B1BB-620D669374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6BF17E9-F885-4DC2-A04F-C6C6B929E94B}"/>
              </a:ext>
            </a:extLst>
          </p:cNvPr>
          <p:cNvSpPr txBox="1"/>
          <p:nvPr/>
        </p:nvSpPr>
        <p:spPr>
          <a:xfrm>
            <a:off x="2278707" y="2114039"/>
            <a:ext cx="8489046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1) 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M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ínimo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50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10 E 11.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endParaRPr lang="pt-BR" sz="1000" b="1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 = 4 x PONTOS MMA</a:t>
            </a: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E1FFACED-F032-4C8A-ADB9-9A3482845B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3" t="18007" r="76709" b="62352"/>
          <a:stretch/>
        </p:blipFill>
        <p:spPr>
          <a:xfrm>
            <a:off x="-53648" y="2271879"/>
            <a:ext cx="621198" cy="648000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B66C02F9-68D3-4CBA-A291-AD254E3886E3}"/>
              </a:ext>
            </a:extLst>
          </p:cNvPr>
          <p:cNvSpPr txBox="1"/>
          <p:nvPr/>
        </p:nvSpPr>
        <p:spPr>
          <a:xfrm>
            <a:off x="2278708" y="2466193"/>
            <a:ext cx="4165676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500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8x PONTOS MMA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D12188C-DC11-4980-B02F-9AE255AC1BA1}"/>
              </a:ext>
            </a:extLst>
          </p:cNvPr>
          <p:cNvSpPr txBox="1"/>
          <p:nvPr/>
        </p:nvSpPr>
        <p:spPr>
          <a:xfrm>
            <a:off x="2261541" y="1453454"/>
            <a:ext cx="4182843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10x PONTOS MMA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17FE616-8CE8-4F3C-8BFD-8FD685B9E2FB}"/>
              </a:ext>
            </a:extLst>
          </p:cNvPr>
          <p:cNvSpPr txBox="1"/>
          <p:nvPr/>
        </p:nvSpPr>
        <p:spPr>
          <a:xfrm>
            <a:off x="2278707" y="4523726"/>
            <a:ext cx="848904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R$50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 </a:t>
            </a:r>
          </a:p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com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</a:t>
            </a:r>
            <a:endParaRPr lang="pt-BR" sz="1050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endParaRPr kumimoji="0" lang="pt-BR" sz="105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Zona Pro Black" panose="02010A03040002020004" pitchFamily="2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31E412DD-0F21-44CD-8D41-02DF62009844}"/>
              </a:ext>
            </a:extLst>
          </p:cNvPr>
          <p:cNvSpPr txBox="1"/>
          <p:nvPr/>
        </p:nvSpPr>
        <p:spPr>
          <a:xfrm>
            <a:off x="2278707" y="5706044"/>
            <a:ext cx="848904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R$50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 </a:t>
            </a:r>
          </a:p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com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</a:t>
            </a:r>
            <a:endParaRPr lang="pt-BR" sz="1050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endParaRPr kumimoji="0" lang="pt-BR" sz="105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Zona Pro Black" panose="02010A03040002020004" pitchFamily="2" charset="0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C093F579-1833-425E-9D44-A60372B6B4C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4060" y="1411577"/>
            <a:ext cx="574128" cy="585535"/>
          </a:xfrm>
          <a:prstGeom prst="rect">
            <a:avLst/>
          </a:prstGeom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7ED916D5-1F78-42AF-82D9-4A04867D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5983295" y="1376587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>
            <a:extLst>
              <a:ext uri="{FF2B5EF4-FFF2-40B4-BE49-F238E27FC236}">
                <a16:creationId xmlns:a16="http://schemas.microsoft.com/office/drawing/2014/main" id="{EC666A19-6FFC-46CE-884F-978DE61E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6039503" y="242796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>
            <a:extLst>
              <a:ext uri="{FF2B5EF4-FFF2-40B4-BE49-F238E27FC236}">
                <a16:creationId xmlns:a16="http://schemas.microsoft.com/office/drawing/2014/main" id="{1FB01AC1-5E5C-4067-B115-EC80F791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0268111" y="3730615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B55622E-8352-46F9-96BA-9C40FE04BCB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A97D4E25-CDE3-4E4D-9476-BE854E9B4F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7989" y="2084631"/>
            <a:ext cx="647847" cy="455549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79AB0906-DC13-41D3-9645-F96723276E7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8142" y="2493295"/>
            <a:ext cx="574128" cy="585535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6FB69497-D1DF-4CFD-8512-15D14F62070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5280" y="2524485"/>
            <a:ext cx="622513" cy="553997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3B75A081-C3D6-409D-A132-25877C9D15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9897" y="3278839"/>
            <a:ext cx="647847" cy="455549"/>
          </a:xfrm>
          <a:prstGeom prst="rect">
            <a:avLst/>
          </a:prstGeom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id="{6119B9D8-16BF-40BA-8AE8-3CFA0F7EBC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20050" y="3687503"/>
            <a:ext cx="574128" cy="585535"/>
          </a:xfrm>
          <a:prstGeom prst="rect">
            <a:avLst/>
          </a:prstGeom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9F475126-E0C0-416C-835E-9CF18654B07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7188" y="3718693"/>
            <a:ext cx="622513" cy="553997"/>
          </a:xfrm>
          <a:prstGeom prst="rect">
            <a:avLst/>
          </a:prstGeom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46201049-0AA3-4753-B1E3-AF98AD86D3D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35603" y="4594604"/>
            <a:ext cx="574128" cy="585535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81DF99A2-8631-4FEC-B036-D213FE2DC99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2741" y="4625794"/>
            <a:ext cx="622513" cy="553997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10F69F7E-9933-451F-B854-6ED33884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37173" y="5720673"/>
            <a:ext cx="574128" cy="585535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80B422B0-4EAC-46AB-ACC4-83D6124244C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4311" y="5751863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  <p:bldP spid="8" grpId="0" animBg="1"/>
      <p:bldP spid="9" grpId="0" animBg="1"/>
      <p:bldP spid="11" grpId="0" animBg="1"/>
      <p:bldP spid="39" grpId="0" animBg="1"/>
      <p:bldP spid="60" grpId="0" animBg="1"/>
      <p:bldP spid="58" grpId="0" animBg="1"/>
      <p:bldP spid="53" grpId="0" animBg="1"/>
      <p:bldP spid="62" grpId="0" animBg="1"/>
      <p:bldP spid="42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Diagonais Arredondados 103">
            <a:extLst>
              <a:ext uri="{FF2B5EF4-FFF2-40B4-BE49-F238E27FC236}">
                <a16:creationId xmlns:a16="http://schemas.microsoft.com/office/drawing/2014/main" id="{36D17D8C-F744-4395-B1BC-745BEABF787B}"/>
              </a:ext>
            </a:extLst>
          </p:cNvPr>
          <p:cNvSpPr/>
          <p:nvPr/>
        </p:nvSpPr>
        <p:spPr>
          <a:xfrm>
            <a:off x="7794" y="1794278"/>
            <a:ext cx="7767495" cy="5089112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6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DEFD9E-A26F-48CC-962A-19BF980E6979}"/>
              </a:ext>
            </a:extLst>
          </p:cNvPr>
          <p:cNvSpPr/>
          <p:nvPr/>
        </p:nvSpPr>
        <p:spPr>
          <a:xfrm>
            <a:off x="331023" y="204305"/>
            <a:ext cx="11018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EMPRESÁRIAS DA BELEZA AVON - ALCANCE INDIVIDUAL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66C40FF-4DE2-4FF4-B301-699B4894E331}"/>
              </a:ext>
            </a:extLst>
          </p:cNvPr>
          <p:cNvSpPr txBox="1"/>
          <p:nvPr/>
        </p:nvSpPr>
        <p:spPr>
          <a:xfrm>
            <a:off x="310801" y="1310596"/>
            <a:ext cx="12709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Conquista para as Empresárias que atingirem o objetivo de vendas DE PRESENTES DE MÃES entre as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CPs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10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D83B6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14" name="Conector reto 16">
            <a:extLst>
              <a:ext uri="{FF2B5EF4-FFF2-40B4-BE49-F238E27FC236}">
                <a16:creationId xmlns:a16="http://schemas.microsoft.com/office/drawing/2014/main" id="{C6710AE9-9A9B-4A9F-AA7C-F9E52897C873}"/>
              </a:ext>
            </a:extLst>
          </p:cNvPr>
          <p:cNvCxnSpPr>
            <a:cxnSpLocks/>
          </p:cNvCxnSpPr>
          <p:nvPr/>
        </p:nvCxnSpPr>
        <p:spPr>
          <a:xfrm>
            <a:off x="467692" y="767716"/>
            <a:ext cx="1216413" cy="0"/>
          </a:xfrm>
          <a:prstGeom prst="line">
            <a:avLst/>
          </a:prstGeom>
          <a:noFill/>
          <a:ln w="38100"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pic>
        <p:nvPicPr>
          <p:cNvPr id="15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F89E9FA-3AA2-4B2F-9F1D-C543828B88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109" y="204344"/>
            <a:ext cx="647868" cy="143787"/>
          </a:xfrm>
          <a:prstGeom prst="rect">
            <a:avLst/>
          </a:prstGeom>
        </p:spPr>
      </p:pic>
      <p:sp>
        <p:nvSpPr>
          <p:cNvPr id="107" name="Retângulo: Cantos Diagonais Arredondados 106">
            <a:extLst>
              <a:ext uri="{FF2B5EF4-FFF2-40B4-BE49-F238E27FC236}">
                <a16:creationId xmlns:a16="http://schemas.microsoft.com/office/drawing/2014/main" id="{5C4F3926-2BAC-4838-813D-526643224AFE}"/>
              </a:ext>
            </a:extLst>
          </p:cNvPr>
          <p:cNvSpPr/>
          <p:nvPr/>
        </p:nvSpPr>
        <p:spPr>
          <a:xfrm>
            <a:off x="610132" y="2344210"/>
            <a:ext cx="7523876" cy="2916136"/>
          </a:xfrm>
          <a:prstGeom prst="round2DiagRect">
            <a:avLst>
              <a:gd name="adj1" fmla="val 12632"/>
              <a:gd name="adj2" fmla="val 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58D0B5-CDE0-47CD-AEDC-DF5E3811DC75}"/>
              </a:ext>
            </a:extLst>
          </p:cNvPr>
          <p:cNvSpPr txBox="1"/>
          <p:nvPr/>
        </p:nvSpPr>
        <p:spPr>
          <a:xfrm>
            <a:off x="534754" y="5292460"/>
            <a:ext cx="622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*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Requisito: atingimento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R$ XX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em vendas totais, por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Nivel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de Empresárias, na soma do período (CP10 e </a:t>
            </a:r>
            <a:r>
              <a:rPr lang="pt-BR" sz="1400" dirty="0">
                <a:solidFill>
                  <a:prstClr val="white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1C558ED-B349-43EA-B1FF-9E3658297AA9}"/>
              </a:ext>
            </a:extLst>
          </p:cNvPr>
          <p:cNvSpPr txBox="1">
            <a:spLocks/>
          </p:cNvSpPr>
          <p:nvPr/>
        </p:nvSpPr>
        <p:spPr>
          <a:xfrm>
            <a:off x="331023" y="819807"/>
            <a:ext cx="10591800" cy="4807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INCENTIVO PARA PRESENTEÁVEIS: A MÃE TÁ ON!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15_874_KV_Reformulacao_MMA_05_Circulos.jpg">
            <a:extLst>
              <a:ext uri="{FF2B5EF4-FFF2-40B4-BE49-F238E27FC236}">
                <a16:creationId xmlns:a16="http://schemas.microsoft.com/office/drawing/2014/main" id="{EF757996-39DD-47B4-9AA0-D6D1D81CFB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9270" y="4510744"/>
            <a:ext cx="1524814" cy="1482910"/>
          </a:xfrm>
          <a:prstGeom prst="ellipse">
            <a:avLst/>
          </a:prstGeom>
          <a:ln w="12700">
            <a:miter lim="400000"/>
          </a:ln>
        </p:spPr>
      </p:pic>
      <p:pic>
        <p:nvPicPr>
          <p:cNvPr id="58" name="15_874_KV_Reformulacao_MMA_05_Circulos.jpg">
            <a:extLst>
              <a:ext uri="{FF2B5EF4-FFF2-40B4-BE49-F238E27FC236}">
                <a16:creationId xmlns:a16="http://schemas.microsoft.com/office/drawing/2014/main" id="{E0BB807A-AD90-403D-A912-F26538098D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5991" y="3088337"/>
            <a:ext cx="1131063" cy="1274338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59" name="Agrupar 1042">
            <a:extLst>
              <a:ext uri="{FF2B5EF4-FFF2-40B4-BE49-F238E27FC236}">
                <a16:creationId xmlns:a16="http://schemas.microsoft.com/office/drawing/2014/main" id="{46C8ED76-B755-4B68-94AA-CB61A2976348}"/>
              </a:ext>
            </a:extLst>
          </p:cNvPr>
          <p:cNvGrpSpPr/>
          <p:nvPr/>
        </p:nvGrpSpPr>
        <p:grpSpPr>
          <a:xfrm>
            <a:off x="10162040" y="5123306"/>
            <a:ext cx="1339665" cy="1302264"/>
            <a:chOff x="8988551" y="-2433847"/>
            <a:chExt cx="1988282" cy="1885594"/>
          </a:xfrm>
        </p:grpSpPr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1AB06669-5EEB-4201-BE1B-BE11C3C06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387653" y="-2146855"/>
              <a:ext cx="1589180" cy="1553400"/>
            </a:xfrm>
            <a:prstGeom prst="ellipse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D69C8535-08C2-4CCB-8650-8919EB73D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8551" y="-2433847"/>
              <a:ext cx="1936728" cy="1885594"/>
            </a:xfrm>
            <a:prstGeom prst="rect">
              <a:avLst/>
            </a:prstGeom>
          </p:spPr>
        </p:pic>
      </p:grpSp>
      <p:pic>
        <p:nvPicPr>
          <p:cNvPr id="62" name="Imagem 61">
            <a:extLst>
              <a:ext uri="{FF2B5EF4-FFF2-40B4-BE49-F238E27FC236}">
                <a16:creationId xmlns:a16="http://schemas.microsoft.com/office/drawing/2014/main" id="{956FB783-145C-4114-BF63-AC5250E46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7753" y="3737573"/>
            <a:ext cx="1709534" cy="1529582"/>
          </a:xfrm>
          <a:prstGeom prst="rect">
            <a:avLst/>
          </a:prstGeom>
        </p:spPr>
      </p:pic>
      <p:grpSp>
        <p:nvGrpSpPr>
          <p:cNvPr id="63" name="Agrupar 1041">
            <a:extLst>
              <a:ext uri="{FF2B5EF4-FFF2-40B4-BE49-F238E27FC236}">
                <a16:creationId xmlns:a16="http://schemas.microsoft.com/office/drawing/2014/main" id="{EB0F5524-5D60-4279-AADD-C68345986E58}"/>
              </a:ext>
            </a:extLst>
          </p:cNvPr>
          <p:cNvGrpSpPr/>
          <p:nvPr/>
        </p:nvGrpSpPr>
        <p:grpSpPr>
          <a:xfrm>
            <a:off x="8807976" y="2354929"/>
            <a:ext cx="1964347" cy="1443662"/>
            <a:chOff x="13835914" y="-3068876"/>
            <a:chExt cx="3139579" cy="2412082"/>
          </a:xfrm>
        </p:grpSpPr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3743F689-68DC-414D-8592-0E5C1BDE3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760" t="3690" r="16143" b="8721"/>
            <a:stretch/>
          </p:blipFill>
          <p:spPr>
            <a:xfrm rot="5400000" flipH="1">
              <a:off x="14551389" y="-3080899"/>
              <a:ext cx="2412082" cy="2436127"/>
            </a:xfrm>
            <a:prstGeom prst="ellipse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FC2BEDED-D998-4CB5-809E-EFEA08BF2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835914" y="-2885665"/>
              <a:ext cx="2939250" cy="2030344"/>
            </a:xfrm>
            <a:prstGeom prst="rect">
              <a:avLst/>
            </a:prstGeom>
          </p:spPr>
        </p:pic>
      </p:grpSp>
      <p:grpSp>
        <p:nvGrpSpPr>
          <p:cNvPr id="66" name="Agrupar 1037">
            <a:extLst>
              <a:ext uri="{FF2B5EF4-FFF2-40B4-BE49-F238E27FC236}">
                <a16:creationId xmlns:a16="http://schemas.microsoft.com/office/drawing/2014/main" id="{26E539AE-5DF4-42E2-8B19-1AA416763728}"/>
              </a:ext>
            </a:extLst>
          </p:cNvPr>
          <p:cNvGrpSpPr/>
          <p:nvPr/>
        </p:nvGrpSpPr>
        <p:grpSpPr>
          <a:xfrm>
            <a:off x="10346338" y="3187758"/>
            <a:ext cx="1481550" cy="2039536"/>
            <a:chOff x="24116228" y="-3227311"/>
            <a:chExt cx="2455745" cy="3313618"/>
          </a:xfrm>
        </p:grpSpPr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10381D53-CFCF-4B4F-A1B3-6151AD38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24120894" y="-2460084"/>
              <a:ext cx="2149527" cy="2158860"/>
            </a:xfrm>
            <a:prstGeom prst="ellipse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38F2D86-F1AA-4CA9-9419-8B60EEC95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453728" y="-3227311"/>
              <a:ext cx="2118245" cy="3313618"/>
            </a:xfrm>
            <a:prstGeom prst="rect">
              <a:avLst/>
            </a:prstGeom>
          </p:spPr>
        </p:pic>
      </p:grpSp>
      <p:pic>
        <p:nvPicPr>
          <p:cNvPr id="80" name="Imagem 79">
            <a:extLst>
              <a:ext uri="{FF2B5EF4-FFF2-40B4-BE49-F238E27FC236}">
                <a16:creationId xmlns:a16="http://schemas.microsoft.com/office/drawing/2014/main" id="{54E24ACC-C6B4-496A-A8EA-6D4408DD155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5" y="2354377"/>
            <a:ext cx="1811913" cy="1019397"/>
          </a:xfrm>
          <a:prstGeom prst="rect">
            <a:avLst/>
          </a:prstGeom>
        </p:spPr>
      </p:pic>
      <p:sp>
        <p:nvSpPr>
          <p:cNvPr id="81" name="Arredondar Retângulo em um Canto Diagonal 9">
            <a:extLst>
              <a:ext uri="{FF2B5EF4-FFF2-40B4-BE49-F238E27FC236}">
                <a16:creationId xmlns:a16="http://schemas.microsoft.com/office/drawing/2014/main" id="{42AF32BB-4CD5-4E7E-89BE-932750CB463E}"/>
              </a:ext>
            </a:extLst>
          </p:cNvPr>
          <p:cNvSpPr/>
          <p:nvPr/>
        </p:nvSpPr>
        <p:spPr>
          <a:xfrm>
            <a:off x="3608850" y="2533875"/>
            <a:ext cx="2876355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702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C24EF984-48C1-4DD3-9595-D3854EE8A797}"/>
              </a:ext>
            </a:extLst>
          </p:cNvPr>
          <p:cNvSpPr/>
          <p:nvPr/>
        </p:nvSpPr>
        <p:spPr>
          <a:xfrm>
            <a:off x="3808493" y="2669009"/>
            <a:ext cx="2571538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40.000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3" name="Imagem 82">
            <a:extLst>
              <a:ext uri="{FF2B5EF4-FFF2-40B4-BE49-F238E27FC236}">
                <a16:creationId xmlns:a16="http://schemas.microsoft.com/office/drawing/2014/main" id="{6015D1E7-587A-4FFA-9F52-62D5AC1870D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3247073"/>
            <a:ext cx="1811909" cy="1019397"/>
          </a:xfrm>
          <a:prstGeom prst="rect">
            <a:avLst/>
          </a:prstGeom>
        </p:spPr>
      </p:pic>
      <p:sp>
        <p:nvSpPr>
          <p:cNvPr id="84" name="Arredondar Retângulo em um Canto Diagonal 31">
            <a:extLst>
              <a:ext uri="{FF2B5EF4-FFF2-40B4-BE49-F238E27FC236}">
                <a16:creationId xmlns:a16="http://schemas.microsoft.com/office/drawing/2014/main" id="{9A2E3222-74AE-4A2D-B71C-FB7C09D6F8F7}"/>
              </a:ext>
            </a:extLst>
          </p:cNvPr>
          <p:cNvSpPr/>
          <p:nvPr/>
        </p:nvSpPr>
        <p:spPr>
          <a:xfrm>
            <a:off x="3608850" y="3426571"/>
            <a:ext cx="2873697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5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C6481942-94EC-4685-B5FC-82FDB989B777}"/>
              </a:ext>
            </a:extLst>
          </p:cNvPr>
          <p:cNvSpPr/>
          <p:nvPr/>
        </p:nvSpPr>
        <p:spPr>
          <a:xfrm>
            <a:off x="3821745" y="3574957"/>
            <a:ext cx="2573140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60.000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7C0C675B-8723-4B1A-94F0-C714D5A4D84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4183177"/>
            <a:ext cx="1811909" cy="1019397"/>
          </a:xfrm>
          <a:prstGeom prst="rect">
            <a:avLst/>
          </a:prstGeom>
        </p:spPr>
      </p:pic>
      <p:sp>
        <p:nvSpPr>
          <p:cNvPr id="87" name="Arredondar Retângulo em um Canto Diagonal 35">
            <a:extLst>
              <a:ext uri="{FF2B5EF4-FFF2-40B4-BE49-F238E27FC236}">
                <a16:creationId xmlns:a16="http://schemas.microsoft.com/office/drawing/2014/main" id="{DDD221F2-7E22-407B-854D-F2D2720ABC0B}"/>
              </a:ext>
            </a:extLst>
          </p:cNvPr>
          <p:cNvSpPr/>
          <p:nvPr/>
        </p:nvSpPr>
        <p:spPr>
          <a:xfrm>
            <a:off x="3608850" y="4362675"/>
            <a:ext cx="2806591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83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700572F8-7449-4876-A89C-85CB9689E55F}"/>
              </a:ext>
            </a:extLst>
          </p:cNvPr>
          <p:cNvSpPr/>
          <p:nvPr/>
        </p:nvSpPr>
        <p:spPr>
          <a:xfrm>
            <a:off x="3733380" y="4497627"/>
            <a:ext cx="2568332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80.000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70431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336C110F-85EE-46BA-9E91-0D19C31E83C2}"/>
              </a:ext>
            </a:extLst>
          </p:cNvPr>
          <p:cNvSpPr txBox="1"/>
          <p:nvPr/>
        </p:nvSpPr>
        <p:spPr>
          <a:xfrm>
            <a:off x="516836" y="409828"/>
            <a:ext cx="5963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3 – Prêmios Representante   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751F95A-4068-4B14-AC40-D543D9C91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001"/>
          <a:stretch/>
        </p:blipFill>
        <p:spPr>
          <a:xfrm>
            <a:off x="756498" y="1347643"/>
            <a:ext cx="1175278" cy="159299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BA58538-4A76-43AF-ACC9-5EE66EBD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397" y="3339915"/>
            <a:ext cx="1118560" cy="15448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5A432E-114A-48C4-93A9-B706F3DF5DE8}"/>
              </a:ext>
            </a:extLst>
          </p:cNvPr>
          <p:cNvSpPr txBox="1"/>
          <p:nvPr/>
        </p:nvSpPr>
        <p:spPr>
          <a:xfrm>
            <a:off x="3419507" y="4458010"/>
            <a:ext cx="3219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2000 pontos - </a:t>
            </a: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Excessos F&amp;H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B32E8C-8B6A-4119-92D5-AB7E51E9A1E0}"/>
              </a:ext>
            </a:extLst>
          </p:cNvPr>
          <p:cNvSpPr txBox="1"/>
          <p:nvPr/>
        </p:nvSpPr>
        <p:spPr>
          <a:xfrm>
            <a:off x="3420491" y="2374925"/>
            <a:ext cx="3543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3000 pontos - </a:t>
            </a:r>
            <a:r>
              <a:rPr lang="pt-BR" sz="1400" dirty="0" err="1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Relogio</a:t>
            </a: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 F&amp;H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37B3DCC-951D-4B4D-9D69-2665737C0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039" y="1185051"/>
            <a:ext cx="835438" cy="117278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FBB99AB-A1E5-44D5-BF13-53A4796C1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4397" y="1347643"/>
            <a:ext cx="1175278" cy="160660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D443D59E-410F-4634-AD7C-9118705AB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2935" y="2992541"/>
            <a:ext cx="1115509" cy="1422574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AF8E6D16-7FD9-4751-B882-67750E109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498" y="3339915"/>
            <a:ext cx="1109229" cy="1556881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EFFF7C3A-14FC-4D68-845F-D2C977037565}"/>
              </a:ext>
            </a:extLst>
          </p:cNvPr>
          <p:cNvSpPr txBox="1"/>
          <p:nvPr/>
        </p:nvSpPr>
        <p:spPr>
          <a:xfrm>
            <a:off x="6367671" y="455928"/>
            <a:ext cx="5963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3 – Prêmios Empresária </a:t>
            </a:r>
            <a:endParaRPr lang="en-US" dirty="0"/>
          </a:p>
        </p:txBody>
      </p:sp>
      <p:pic>
        <p:nvPicPr>
          <p:cNvPr id="30" name="Imagem 29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3BBA2F9-A60E-4C5B-B5CA-36D03691A8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71" y="1107611"/>
            <a:ext cx="1939838" cy="1636939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5FF2EB01-9270-4230-BB09-0F0E9857DF9D}"/>
              </a:ext>
            </a:extLst>
          </p:cNvPr>
          <p:cNvSpPr txBox="1"/>
          <p:nvPr/>
        </p:nvSpPr>
        <p:spPr>
          <a:xfrm>
            <a:off x="8992327" y="2744917"/>
            <a:ext cx="2959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Organizador de maquiagem</a:t>
            </a:r>
          </a:p>
          <a:p>
            <a:pPr algn="ctr"/>
            <a:r>
              <a:rPr lang="pt-BR" sz="1400" dirty="0"/>
              <a:t>45.000 </a:t>
            </a:r>
          </a:p>
          <a:p>
            <a:pPr algn="ctr"/>
            <a:endParaRPr lang="en-US" sz="1400" dirty="0"/>
          </a:p>
        </p:txBody>
      </p:sp>
      <p:pic>
        <p:nvPicPr>
          <p:cNvPr id="32" name="Imagem 31" descr="Cafeteira em superfície branca&#10;&#10;Descrição gerada automaticamente com confiança média">
            <a:extLst>
              <a:ext uri="{FF2B5EF4-FFF2-40B4-BE49-F238E27FC236}">
                <a16:creationId xmlns:a16="http://schemas.microsoft.com/office/drawing/2014/main" id="{FE804E34-8CAC-462D-831B-EAA15F3244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355" y="1429861"/>
            <a:ext cx="1314269" cy="1471981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93DA90FE-7038-439A-B9BF-55778890570E}"/>
              </a:ext>
            </a:extLst>
          </p:cNvPr>
          <p:cNvSpPr txBox="1"/>
          <p:nvPr/>
        </p:nvSpPr>
        <p:spPr>
          <a:xfrm>
            <a:off x="6178740" y="2988975"/>
            <a:ext cx="2959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Cafeteira Expresso Philco</a:t>
            </a:r>
          </a:p>
          <a:p>
            <a:pPr algn="ctr"/>
            <a:r>
              <a:rPr lang="pt-BR" sz="1200" dirty="0"/>
              <a:t>50.000 </a:t>
            </a:r>
          </a:p>
          <a:p>
            <a:pPr algn="ctr"/>
            <a:endParaRPr lang="en-US" sz="1200" dirty="0"/>
          </a:p>
        </p:txBody>
      </p:sp>
      <p:pic>
        <p:nvPicPr>
          <p:cNvPr id="35" name="Imagem 34" descr="Uma imagem contendo panelas, no interior, pequeno, frente&#10;&#10;Descrição gerada automaticamente">
            <a:extLst>
              <a:ext uri="{FF2B5EF4-FFF2-40B4-BE49-F238E27FC236}">
                <a16:creationId xmlns:a16="http://schemas.microsoft.com/office/drawing/2014/main" id="{ED33124D-8D53-4F01-B48C-C8E4B191B9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904" y="3687670"/>
            <a:ext cx="1954948" cy="177309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37A90638-5F5A-4924-92E9-D9C273341B13}"/>
              </a:ext>
            </a:extLst>
          </p:cNvPr>
          <p:cNvSpPr txBox="1"/>
          <p:nvPr/>
        </p:nvSpPr>
        <p:spPr>
          <a:xfrm>
            <a:off x="6178740" y="5460762"/>
            <a:ext cx="2959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Panela pressão elétrica </a:t>
            </a:r>
          </a:p>
          <a:p>
            <a:pPr algn="ctr"/>
            <a:r>
              <a:rPr lang="pt-BR" sz="1400" dirty="0"/>
              <a:t>43.000 </a:t>
            </a:r>
          </a:p>
          <a:p>
            <a:pPr algn="ctr"/>
            <a:endParaRPr lang="en-US" sz="1400" dirty="0"/>
          </a:p>
        </p:txBody>
      </p:sp>
      <p:pic>
        <p:nvPicPr>
          <p:cNvPr id="37" name="Imagem 36" descr="Quarto com cama de casal com travesseiros&#10;&#10;Descrição gerada automaticamente">
            <a:extLst>
              <a:ext uri="{FF2B5EF4-FFF2-40B4-BE49-F238E27FC236}">
                <a16:creationId xmlns:a16="http://schemas.microsoft.com/office/drawing/2014/main" id="{C394860D-533E-43D5-86F1-A1C53840AF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060" y="3865091"/>
            <a:ext cx="1678479" cy="1678479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4DABC273-2F33-4C11-B6F5-148C6B364815}"/>
              </a:ext>
            </a:extLst>
          </p:cNvPr>
          <p:cNvSpPr txBox="1"/>
          <p:nvPr/>
        </p:nvSpPr>
        <p:spPr>
          <a:xfrm>
            <a:off x="9049660" y="5645133"/>
            <a:ext cx="2959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Colcha rose com porta travesseiros.  </a:t>
            </a:r>
          </a:p>
          <a:p>
            <a:pPr algn="ctr"/>
            <a:r>
              <a:rPr lang="pt-BR" sz="1400" dirty="0"/>
              <a:t>30.000 </a:t>
            </a:r>
          </a:p>
          <a:p>
            <a:pPr algn="ctr"/>
            <a:endParaRPr lang="en-US" sz="1400" dirty="0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33859F6E-1A1F-41CB-9E5D-1075686DE65B}"/>
              </a:ext>
            </a:extLst>
          </p:cNvPr>
          <p:cNvCxnSpPr/>
          <p:nvPr/>
        </p:nvCxnSpPr>
        <p:spPr>
          <a:xfrm>
            <a:off x="6096000" y="1252241"/>
            <a:ext cx="0" cy="4353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484B4A-4A63-415F-9F0F-D492E96B068C}"/>
              </a:ext>
            </a:extLst>
          </p:cNvPr>
          <p:cNvSpPr txBox="1"/>
          <p:nvPr/>
        </p:nvSpPr>
        <p:spPr>
          <a:xfrm>
            <a:off x="3511827" y="257953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4 – Parceiros e serviços   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C0ABDD47-EE26-4F23-A23F-91515C39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57619" r="38992" b="15924"/>
          <a:stretch/>
        </p:blipFill>
        <p:spPr>
          <a:xfrm>
            <a:off x="6280862" y="1996515"/>
            <a:ext cx="2932298" cy="181355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D0EA85C1-6262-4CC1-8530-E00B1324A6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3193774" y="1893960"/>
            <a:ext cx="2994992" cy="4479235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C6C7E592-7BC2-4BA9-B67F-A0AE1110B032}"/>
              </a:ext>
            </a:extLst>
          </p:cNvPr>
          <p:cNvSpPr txBox="1"/>
          <p:nvPr/>
        </p:nvSpPr>
        <p:spPr>
          <a:xfrm>
            <a:off x="3375630" y="769178"/>
            <a:ext cx="442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Lembrando de alternar os parceiros com os cardápio anterior para não ficar repetitivo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7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0D271E-7583-4328-B28D-57CEAEEF413A}"/>
              </a:ext>
            </a:extLst>
          </p:cNvPr>
          <p:cNvSpPr txBox="1"/>
          <p:nvPr/>
        </p:nvSpPr>
        <p:spPr>
          <a:xfrm>
            <a:off x="900434" y="321249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5 – Vales Compras  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E316696-02DB-4E13-A7AC-1E9FFE8CB516}"/>
              </a:ext>
            </a:extLst>
          </p:cNvPr>
          <p:cNvSpPr txBox="1"/>
          <p:nvPr/>
        </p:nvSpPr>
        <p:spPr>
          <a:xfrm>
            <a:off x="6095999" y="294315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5 – Como acessar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</Words>
  <Application>Microsoft Office PowerPoint</Application>
  <PresentationFormat>Widescreen</PresentationFormat>
  <Paragraphs>71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6</vt:i4>
      </vt:variant>
    </vt:vector>
  </HeadingPairs>
  <TitlesOfParts>
    <vt:vector size="19" baseType="lpstr">
      <vt:lpstr>Zona Pro</vt:lpstr>
      <vt:lpstr>Zona Pro Black</vt:lpstr>
      <vt:lpstr>Zona Pro Light</vt:lpstr>
      <vt:lpstr>Arial</vt:lpstr>
      <vt:lpstr>Calibri</vt:lpstr>
      <vt:lpstr>Calibri Light</vt:lpstr>
      <vt:lpstr>Segoe UI</vt:lpstr>
      <vt:lpstr>Zona Pro Regular</vt:lpstr>
      <vt:lpstr>Tema do Office</vt:lpstr>
      <vt:lpstr>Agenda</vt:lpstr>
      <vt:lpstr>Cover page</vt:lpstr>
      <vt:lpstr>Divider page</vt:lpstr>
      <vt:lpstr>1 column - with background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Ferraroni/SPO/BR</dc:creator>
  <cp:lastModifiedBy>Karine Bussadori/LAR/BR</cp:lastModifiedBy>
  <cp:revision>33</cp:revision>
  <dcterms:created xsi:type="dcterms:W3CDTF">2021-08-02T18:30:04Z</dcterms:created>
  <dcterms:modified xsi:type="dcterms:W3CDTF">2022-01-12T19:41:00Z</dcterms:modified>
</cp:coreProperties>
</file>