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42BAB58-A899-4951-8280-872320CF9F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ADF1196-FAC2-470F-932E-13DA2B72BF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E76709E-E689-4AD8-87E0-BC6237FDD7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7D768-6496-42C3-AF0C-37FC259AEDF9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6BB7A0F-FA77-4231-B966-22D9B9444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A12AAB4-47E1-46AB-86AE-15AEB92F54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ED514-F01E-4336-8F10-796E1FC9CF6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4121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86860A-128B-4C89-A265-663CCC0BEC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E5B8849-0435-4789-9A34-0E631A16D1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F9FC9CA-F4A3-42FB-BA20-BF9B2C72E0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7D768-6496-42C3-AF0C-37FC259AEDF9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BE4B885-FC7D-4A66-A99F-B2FCE3747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5FB6AEC-8FB5-45BC-AFDE-60B0ACDED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ED514-F01E-4336-8F10-796E1FC9CF6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953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278C9E9-C900-4597-83A6-F2B43CE38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F9A86B9-0432-47A2-99EF-6CF14B35FD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9542A81-F718-4C35-933A-8C9C9F6905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7D768-6496-42C3-AF0C-37FC259AEDF9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752C36A-E3AD-41D4-AA97-2BB5A2E9CC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5C7D58F-0E32-4F83-8EA3-83E595D69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ED514-F01E-4336-8F10-796E1FC9CF6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7233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20F94A-43C4-49ED-A1D8-7008F2EB3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1FB6181-26AF-4511-8672-E4E33BEF03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0C0232D-4A5C-4E32-A591-A8B4320C22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3DD7DB7-9929-46A9-912E-ADEE91DF63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7D768-6496-42C3-AF0C-37FC259AEDF9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DE77DA3-5BE5-4843-BE71-3F8F7E53CE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344204F-3D99-4ECC-B542-FC0EEA67F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ED514-F01E-4336-8F10-796E1FC9CF6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8285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40C704-5C70-4341-BDA1-31432EDEB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89C142B-06DC-4ED8-91D1-CD861B1EC1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2BB580F-5555-4388-B5B7-8659A9622F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7DF468F4-83A7-48BE-8BB8-AD95F1F825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01A8473C-01A2-4B29-9514-4622D16165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1062B770-5A48-4C6F-B991-E9B85D6703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7D768-6496-42C3-AF0C-37FC259AEDF9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8A80002E-2879-4AE9-AFF9-587BEBBD35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08FB95CA-689C-4CF0-9A24-102E4E86E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ED514-F01E-4336-8F10-796E1FC9CF6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1948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29247B-888B-4385-8849-CFCD15EB0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CB615E9F-0C17-4F04-A011-CD9C87FCAE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7D768-6496-42C3-AF0C-37FC259AEDF9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3EBD37C9-FBB9-4FDD-B96A-7066236BEF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39463BB-2DFD-4142-9B34-6E21BC291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ED514-F01E-4336-8F10-796E1FC9CF6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3699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A2764A77-217A-4965-BB03-914EA22FE5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7D768-6496-42C3-AF0C-37FC259AEDF9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B7F3F21B-945A-4D27-A35A-A40F42DB8E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AF683E5-5ADE-4576-AFCF-E0C50CD4EA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ED514-F01E-4336-8F10-796E1FC9CF6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931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939351-C898-416C-876E-57D4BFAA8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7510643-50DC-46AC-84E7-D3B730A8E2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E0D109B-BB4E-4C0A-8911-6E83118D76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461AAC8-0CCE-4CC4-9E93-E01B3D7AB2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7D768-6496-42C3-AF0C-37FC259AEDF9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BC41FB7-48D5-4B5E-8336-86E45AC5A3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C6BA9EC-74A4-4FF9-A75A-CE772EEBB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ED514-F01E-4336-8F10-796E1FC9CF6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3081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9ADF83-4D54-421B-B448-CF1EAB4625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C11BAFF3-88CC-48A1-9326-D6028ABF32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0B55536-B712-452C-B95D-C63FA99767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94FAE52-5877-4D0A-8D9B-C2741AE8EE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7D768-6496-42C3-AF0C-37FC259AEDF9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B810FB6-F321-48F2-94DD-5E33EADFD5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6938DFF-4F38-4AEE-B016-27FAF4E7C5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ED514-F01E-4336-8F10-796E1FC9CF6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1380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823599-518C-494A-8A82-C94531095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4B9BCDA-F1B7-4BB8-AC92-E6A72190B6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9B4CC47-21A3-4AD9-8070-019E5C738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7D768-6496-42C3-AF0C-37FC259AEDF9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A82B915-FB84-40C4-B301-A72125EF0B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CC773D8-D1A7-479F-A1E7-051F48E9D6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ED514-F01E-4336-8F10-796E1FC9CF6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052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160692C-B97C-482B-99D2-A5AA8FB794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31C2987-E5E5-4F4A-9AC6-DAB9656477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26A0B86-F27C-4BFF-A1CA-EC535EEC9F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7D768-6496-42C3-AF0C-37FC259AEDF9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5F1E61D-95F2-408C-9E39-374D8583ED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356C203-90A4-422E-88E1-3E07321C0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ED514-F01E-4336-8F10-796E1FC9CF6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385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40482916-4835-41D8-991A-B5CB2B590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CA8E028-20FE-41DC-A4B1-0AC6E16BC0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B4CCAD9-A037-4852-9D16-D5597506E4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67D768-6496-42C3-AF0C-37FC259AEDF9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25663CC-3837-4D52-A333-EE82EF00CE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E072E73-C977-4661-B9BB-AD3126236E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DED514-F01E-4336-8F10-796E1FC9CF6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591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EC1F632C-0E0E-48F5-9C3E-E7DB49E259C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385" t="20088" r="38500" b="15265"/>
          <a:stretch/>
        </p:blipFill>
        <p:spPr>
          <a:xfrm>
            <a:off x="1993330" y="1213338"/>
            <a:ext cx="2940148" cy="4431323"/>
          </a:xfrm>
          <a:prstGeom prst="rect">
            <a:avLst/>
          </a:prstGeom>
        </p:spPr>
      </p:pic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id="{254F43D0-D976-4A46-B056-E94B8D1D662D}"/>
              </a:ext>
            </a:extLst>
          </p:cNvPr>
          <p:cNvCxnSpPr>
            <a:cxnSpLocks/>
          </p:cNvCxnSpPr>
          <p:nvPr/>
        </p:nvCxnSpPr>
        <p:spPr>
          <a:xfrm flipH="1" flipV="1">
            <a:off x="1993330" y="847950"/>
            <a:ext cx="405313" cy="3975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1E31B9CE-3DD7-40B1-A992-69ED4F7CB4C3}"/>
              </a:ext>
            </a:extLst>
          </p:cNvPr>
          <p:cNvSpPr txBox="1"/>
          <p:nvPr/>
        </p:nvSpPr>
        <p:spPr>
          <a:xfrm>
            <a:off x="990038" y="201619"/>
            <a:ext cx="24118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Um para C10 e 11</a:t>
            </a:r>
          </a:p>
          <a:p>
            <a:r>
              <a:rPr lang="pt-BR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E outro C12 e 13</a:t>
            </a:r>
            <a:endParaRPr lang="en-US" dirty="0"/>
          </a:p>
        </p:txBody>
      </p:sp>
      <p:cxnSp>
        <p:nvCxnSpPr>
          <p:cNvPr id="12" name="Conector de Seta Reta 11">
            <a:extLst>
              <a:ext uri="{FF2B5EF4-FFF2-40B4-BE49-F238E27FC236}">
                <a16:creationId xmlns:a16="http://schemas.microsoft.com/office/drawing/2014/main" id="{160DA014-219F-43B2-BEFA-580E007F1FCD}"/>
              </a:ext>
            </a:extLst>
          </p:cNvPr>
          <p:cNvCxnSpPr>
            <a:cxnSpLocks/>
          </p:cNvCxnSpPr>
          <p:nvPr/>
        </p:nvCxnSpPr>
        <p:spPr>
          <a:xfrm flipH="1">
            <a:off x="1590261" y="1610904"/>
            <a:ext cx="522336" cy="2809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93B2C315-F99D-413A-8F1F-A5C7CB051F90}"/>
              </a:ext>
            </a:extLst>
          </p:cNvPr>
          <p:cNvSpPr txBox="1"/>
          <p:nvPr/>
        </p:nvSpPr>
        <p:spPr>
          <a:xfrm>
            <a:off x="585848" y="2008470"/>
            <a:ext cx="128270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Substituir a palavra especial por “Novo Aliança”</a:t>
            </a:r>
            <a:endParaRPr lang="en-US" dirty="0"/>
          </a:p>
        </p:txBody>
      </p:sp>
      <p:cxnSp>
        <p:nvCxnSpPr>
          <p:cNvPr id="15" name="Conector de Seta Reta 14">
            <a:extLst>
              <a:ext uri="{FF2B5EF4-FFF2-40B4-BE49-F238E27FC236}">
                <a16:creationId xmlns:a16="http://schemas.microsoft.com/office/drawing/2014/main" id="{9495BED9-1EF7-43BE-9A7B-9600FAE24E26}"/>
              </a:ext>
            </a:extLst>
          </p:cNvPr>
          <p:cNvCxnSpPr>
            <a:cxnSpLocks/>
          </p:cNvCxnSpPr>
          <p:nvPr/>
        </p:nvCxnSpPr>
        <p:spPr>
          <a:xfrm>
            <a:off x="4107049" y="4400487"/>
            <a:ext cx="1732847" cy="5160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52072DED-69E0-422F-8565-F9875E165603}"/>
              </a:ext>
            </a:extLst>
          </p:cNvPr>
          <p:cNvSpPr txBox="1"/>
          <p:nvPr/>
        </p:nvSpPr>
        <p:spPr>
          <a:xfrm>
            <a:off x="5839896" y="4583325"/>
            <a:ext cx="241460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Os produtos devem ser exposto no formato de pack e não separadamente como foi da ultima vez </a:t>
            </a:r>
            <a:endParaRPr lang="en-US" dirty="0"/>
          </a:p>
        </p:txBody>
      </p:sp>
      <p:cxnSp>
        <p:nvCxnSpPr>
          <p:cNvPr id="19" name="Conector de Seta Reta 18">
            <a:extLst>
              <a:ext uri="{FF2B5EF4-FFF2-40B4-BE49-F238E27FC236}">
                <a16:creationId xmlns:a16="http://schemas.microsoft.com/office/drawing/2014/main" id="{73499BB7-5215-41C3-B6FD-7C674E3BA8D6}"/>
              </a:ext>
            </a:extLst>
          </p:cNvPr>
          <p:cNvCxnSpPr>
            <a:cxnSpLocks/>
          </p:cNvCxnSpPr>
          <p:nvPr/>
        </p:nvCxnSpPr>
        <p:spPr>
          <a:xfrm flipV="1">
            <a:off x="4630510" y="524784"/>
            <a:ext cx="965692" cy="12886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6C0DF307-58AE-4481-A8B1-BB885484034D}"/>
              </a:ext>
            </a:extLst>
          </p:cNvPr>
          <p:cNvSpPr txBox="1"/>
          <p:nvPr/>
        </p:nvSpPr>
        <p:spPr>
          <a:xfrm>
            <a:off x="5255678" y="201619"/>
            <a:ext cx="24146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6.000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83822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77098E8E-D34A-4AC8-9047-BE2CDE43DBD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174" t="25108" r="38478" b="10125"/>
          <a:stretch/>
        </p:blipFill>
        <p:spPr>
          <a:xfrm>
            <a:off x="2305877" y="763330"/>
            <a:ext cx="3564836" cy="5331339"/>
          </a:xfrm>
          <a:prstGeom prst="rect">
            <a:avLst/>
          </a:prstGeom>
        </p:spPr>
      </p:pic>
      <p:cxnSp>
        <p:nvCxnSpPr>
          <p:cNvPr id="6" name="Conector de Seta Reta 5">
            <a:extLst>
              <a:ext uri="{FF2B5EF4-FFF2-40B4-BE49-F238E27FC236}">
                <a16:creationId xmlns:a16="http://schemas.microsoft.com/office/drawing/2014/main" id="{48E6EF7F-02FF-4A30-83D6-6E7780CE7BB5}"/>
              </a:ext>
            </a:extLst>
          </p:cNvPr>
          <p:cNvCxnSpPr>
            <a:cxnSpLocks/>
          </p:cNvCxnSpPr>
          <p:nvPr/>
        </p:nvCxnSpPr>
        <p:spPr>
          <a:xfrm flipV="1">
            <a:off x="4905021" y="1722783"/>
            <a:ext cx="1866840" cy="4617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ixaDeTexto 7">
            <a:extLst>
              <a:ext uri="{FF2B5EF4-FFF2-40B4-BE49-F238E27FC236}">
                <a16:creationId xmlns:a16="http://schemas.microsoft.com/office/drawing/2014/main" id="{6DA41040-BDF6-400F-9C80-D9CC86A17355}"/>
              </a:ext>
            </a:extLst>
          </p:cNvPr>
          <p:cNvSpPr txBox="1"/>
          <p:nvPr/>
        </p:nvSpPr>
        <p:spPr>
          <a:xfrm>
            <a:off x="6771861" y="1353451"/>
            <a:ext cx="24146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6.000 PONTOS </a:t>
            </a:r>
            <a:endParaRPr lang="en-US" dirty="0"/>
          </a:p>
        </p:txBody>
      </p:sp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id="{32574F2B-49AE-4D83-8619-25AF4A50D50B}"/>
              </a:ext>
            </a:extLst>
          </p:cNvPr>
          <p:cNvCxnSpPr>
            <a:cxnSpLocks/>
          </p:cNvCxnSpPr>
          <p:nvPr/>
        </p:nvCxnSpPr>
        <p:spPr>
          <a:xfrm flipV="1">
            <a:off x="4088295" y="3326296"/>
            <a:ext cx="2988366" cy="3038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9E39001B-C669-4633-A871-207BC61276D3}"/>
              </a:ext>
            </a:extLst>
          </p:cNvPr>
          <p:cNvSpPr txBox="1"/>
          <p:nvPr/>
        </p:nvSpPr>
        <p:spPr>
          <a:xfrm>
            <a:off x="7262191" y="3141630"/>
            <a:ext cx="24146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pt-BR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.000 PONTOS </a:t>
            </a:r>
            <a:endParaRPr lang="en-US" dirty="0"/>
          </a:p>
        </p:txBody>
      </p:sp>
      <p:cxnSp>
        <p:nvCxnSpPr>
          <p:cNvPr id="12" name="Conector de Seta Reta 11">
            <a:extLst>
              <a:ext uri="{FF2B5EF4-FFF2-40B4-BE49-F238E27FC236}">
                <a16:creationId xmlns:a16="http://schemas.microsoft.com/office/drawing/2014/main" id="{37E13CD7-8062-43D6-A87C-1F5891D43BD0}"/>
              </a:ext>
            </a:extLst>
          </p:cNvPr>
          <p:cNvCxnSpPr>
            <a:cxnSpLocks/>
          </p:cNvCxnSpPr>
          <p:nvPr/>
        </p:nvCxnSpPr>
        <p:spPr>
          <a:xfrm flipV="1">
            <a:off x="4088295" y="4558535"/>
            <a:ext cx="2988366" cy="3038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16302D31-1814-4881-8BF2-DF122921563A}"/>
              </a:ext>
            </a:extLst>
          </p:cNvPr>
          <p:cNvSpPr txBox="1"/>
          <p:nvPr/>
        </p:nvSpPr>
        <p:spPr>
          <a:xfrm>
            <a:off x="7276795" y="4373869"/>
            <a:ext cx="24146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pt-BR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.000 PONTOS </a:t>
            </a:r>
            <a:endParaRPr lang="en-US" dirty="0"/>
          </a:p>
        </p:txBody>
      </p:sp>
      <p:cxnSp>
        <p:nvCxnSpPr>
          <p:cNvPr id="14" name="Conector de Seta Reta 13">
            <a:extLst>
              <a:ext uri="{FF2B5EF4-FFF2-40B4-BE49-F238E27FC236}">
                <a16:creationId xmlns:a16="http://schemas.microsoft.com/office/drawing/2014/main" id="{FF77F8DE-4B1F-477F-9445-F0ECBB361038}"/>
              </a:ext>
            </a:extLst>
          </p:cNvPr>
          <p:cNvCxnSpPr>
            <a:cxnSpLocks/>
          </p:cNvCxnSpPr>
          <p:nvPr/>
        </p:nvCxnSpPr>
        <p:spPr>
          <a:xfrm flipH="1" flipV="1">
            <a:off x="1413434" y="5020200"/>
            <a:ext cx="1408602" cy="4396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54D1A544-4E75-4E65-A580-F63AF7015F6A}"/>
              </a:ext>
            </a:extLst>
          </p:cNvPr>
          <p:cNvSpPr txBox="1"/>
          <p:nvPr/>
        </p:nvSpPr>
        <p:spPr>
          <a:xfrm>
            <a:off x="410141" y="4373869"/>
            <a:ext cx="24118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Um para C10 e 11</a:t>
            </a:r>
          </a:p>
          <a:p>
            <a:r>
              <a:rPr lang="pt-BR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E outro C12 e 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45591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68DB999F-8740-4142-9F91-3FAF7826143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957" t="18730" r="38478" b="15924"/>
          <a:stretch/>
        </p:blipFill>
        <p:spPr>
          <a:xfrm>
            <a:off x="2080590" y="927652"/>
            <a:ext cx="2994991" cy="4479235"/>
          </a:xfrm>
          <a:prstGeom prst="rect">
            <a:avLst/>
          </a:prstGeom>
        </p:spPr>
      </p:pic>
      <p:cxnSp>
        <p:nvCxnSpPr>
          <p:cNvPr id="16" name="Conector de Seta Reta 15">
            <a:extLst>
              <a:ext uri="{FF2B5EF4-FFF2-40B4-BE49-F238E27FC236}">
                <a16:creationId xmlns:a16="http://schemas.microsoft.com/office/drawing/2014/main" id="{5FF0C3A1-EA84-4405-96F8-24885B20CC05}"/>
              </a:ext>
            </a:extLst>
          </p:cNvPr>
          <p:cNvCxnSpPr>
            <a:cxnSpLocks/>
          </p:cNvCxnSpPr>
          <p:nvPr/>
        </p:nvCxnSpPr>
        <p:spPr>
          <a:xfrm flipH="1" flipV="1">
            <a:off x="1497496" y="1815548"/>
            <a:ext cx="1022134" cy="4882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7A647C7A-C1EA-4A61-ADB6-4FDEA385319D}"/>
              </a:ext>
            </a:extLst>
          </p:cNvPr>
          <p:cNvSpPr txBox="1"/>
          <p:nvPr/>
        </p:nvSpPr>
        <p:spPr>
          <a:xfrm>
            <a:off x="405910" y="1246929"/>
            <a:ext cx="24146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Alterar</a:t>
            </a:r>
          </a:p>
          <a:p>
            <a:r>
              <a:rPr lang="pt-BR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produtos</a:t>
            </a:r>
            <a:endParaRPr lang="en-US" dirty="0"/>
          </a:p>
        </p:txBody>
      </p:sp>
      <p:cxnSp>
        <p:nvCxnSpPr>
          <p:cNvPr id="18" name="Conector de Seta Reta 17">
            <a:extLst>
              <a:ext uri="{FF2B5EF4-FFF2-40B4-BE49-F238E27FC236}">
                <a16:creationId xmlns:a16="http://schemas.microsoft.com/office/drawing/2014/main" id="{07C8FE12-1506-4CF3-8249-378B433DA43C}"/>
              </a:ext>
            </a:extLst>
          </p:cNvPr>
          <p:cNvCxnSpPr>
            <a:cxnSpLocks/>
          </p:cNvCxnSpPr>
          <p:nvPr/>
        </p:nvCxnSpPr>
        <p:spPr>
          <a:xfrm flipH="1" flipV="1">
            <a:off x="1590261" y="1815548"/>
            <a:ext cx="2300969" cy="4882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de Seta Reta 18">
            <a:extLst>
              <a:ext uri="{FF2B5EF4-FFF2-40B4-BE49-F238E27FC236}">
                <a16:creationId xmlns:a16="http://schemas.microsoft.com/office/drawing/2014/main" id="{43BDD152-572C-4C11-8BC5-A3B7027114F3}"/>
              </a:ext>
            </a:extLst>
          </p:cNvPr>
          <p:cNvCxnSpPr>
            <a:cxnSpLocks/>
          </p:cNvCxnSpPr>
          <p:nvPr/>
        </p:nvCxnSpPr>
        <p:spPr>
          <a:xfrm flipH="1" flipV="1">
            <a:off x="1497497" y="1941443"/>
            <a:ext cx="821633" cy="12258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Imagem 21">
            <a:extLst>
              <a:ext uri="{FF2B5EF4-FFF2-40B4-BE49-F238E27FC236}">
                <a16:creationId xmlns:a16="http://schemas.microsoft.com/office/drawing/2014/main" id="{F4474074-3D6C-4004-9A98-9551D752676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6848" t="23755" r="38587" b="10899"/>
          <a:stretch/>
        </p:blipFill>
        <p:spPr>
          <a:xfrm>
            <a:off x="7116418" y="927652"/>
            <a:ext cx="2994992" cy="4479235"/>
          </a:xfrm>
          <a:prstGeom prst="rect">
            <a:avLst/>
          </a:prstGeom>
        </p:spPr>
      </p:pic>
      <p:cxnSp>
        <p:nvCxnSpPr>
          <p:cNvPr id="23" name="Conector de Seta Reta 22">
            <a:extLst>
              <a:ext uri="{FF2B5EF4-FFF2-40B4-BE49-F238E27FC236}">
                <a16:creationId xmlns:a16="http://schemas.microsoft.com/office/drawing/2014/main" id="{C6778631-F43F-4FE8-A57E-C3ACA4FE46A7}"/>
              </a:ext>
            </a:extLst>
          </p:cNvPr>
          <p:cNvCxnSpPr>
            <a:cxnSpLocks/>
          </p:cNvCxnSpPr>
          <p:nvPr/>
        </p:nvCxnSpPr>
        <p:spPr>
          <a:xfrm flipH="1">
            <a:off x="7646504" y="2792075"/>
            <a:ext cx="2117895" cy="29593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DC3755EE-3D4F-47D4-A903-E07B3E65CB84}"/>
              </a:ext>
            </a:extLst>
          </p:cNvPr>
          <p:cNvSpPr txBox="1"/>
          <p:nvPr/>
        </p:nvSpPr>
        <p:spPr>
          <a:xfrm>
            <a:off x="7116418" y="5758069"/>
            <a:ext cx="24146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Ir alternando os parceiros para não ficar repetitivo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40548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276568F2-0A7C-40F0-A9C6-C19CD36EE2B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154" t="19062" r="38269" b="17522"/>
          <a:stretch/>
        </p:blipFill>
        <p:spPr>
          <a:xfrm>
            <a:off x="1322771" y="844469"/>
            <a:ext cx="2996418" cy="4346917"/>
          </a:xfrm>
          <a:prstGeom prst="rect">
            <a:avLst/>
          </a:prstGeom>
        </p:spPr>
      </p:pic>
      <p:cxnSp>
        <p:nvCxnSpPr>
          <p:cNvPr id="6" name="Conector de Seta Reta 5">
            <a:extLst>
              <a:ext uri="{FF2B5EF4-FFF2-40B4-BE49-F238E27FC236}">
                <a16:creationId xmlns:a16="http://schemas.microsoft.com/office/drawing/2014/main" id="{80D0B972-C039-4F01-84D1-3CA212131922}"/>
              </a:ext>
            </a:extLst>
          </p:cNvPr>
          <p:cNvCxnSpPr>
            <a:cxnSpLocks/>
          </p:cNvCxnSpPr>
          <p:nvPr/>
        </p:nvCxnSpPr>
        <p:spPr>
          <a:xfrm>
            <a:off x="4052713" y="2232018"/>
            <a:ext cx="1022870" cy="17436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ixaDeTexto 6">
            <a:extLst>
              <a:ext uri="{FF2B5EF4-FFF2-40B4-BE49-F238E27FC236}">
                <a16:creationId xmlns:a16="http://schemas.microsoft.com/office/drawing/2014/main" id="{88DE6399-F19A-4299-9F20-CE89523D338B}"/>
              </a:ext>
            </a:extLst>
          </p:cNvPr>
          <p:cNvSpPr txBox="1"/>
          <p:nvPr/>
        </p:nvSpPr>
        <p:spPr>
          <a:xfrm>
            <a:off x="4888699" y="4029521"/>
            <a:ext cx="24146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Ok </a:t>
            </a:r>
            <a:endParaRPr lang="en-US" dirty="0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1E9877AE-6493-4250-BA6D-5A8427D5BF7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054" t="24289" r="38370" b="12295"/>
          <a:stretch/>
        </p:blipFill>
        <p:spPr>
          <a:xfrm>
            <a:off x="6531895" y="844469"/>
            <a:ext cx="2996418" cy="4346917"/>
          </a:xfrm>
          <a:prstGeom prst="rect">
            <a:avLst/>
          </a:prstGeom>
        </p:spPr>
      </p:pic>
      <p:cxnSp>
        <p:nvCxnSpPr>
          <p:cNvPr id="11" name="Conector de Seta Reta 10">
            <a:extLst>
              <a:ext uri="{FF2B5EF4-FFF2-40B4-BE49-F238E27FC236}">
                <a16:creationId xmlns:a16="http://schemas.microsoft.com/office/drawing/2014/main" id="{EC42CF13-0D05-4F06-A013-6C8FF890DEA0}"/>
              </a:ext>
            </a:extLst>
          </p:cNvPr>
          <p:cNvCxnSpPr>
            <a:cxnSpLocks/>
          </p:cNvCxnSpPr>
          <p:nvPr/>
        </p:nvCxnSpPr>
        <p:spPr>
          <a:xfrm flipH="1">
            <a:off x="5075583" y="2047352"/>
            <a:ext cx="1636690" cy="19283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720644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64</Words>
  <Application>Microsoft Office PowerPoint</Application>
  <PresentationFormat>Widescreen</PresentationFormat>
  <Paragraphs>14</Paragraphs>
  <Slides>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Karine Bussadori</dc:creator>
  <cp:lastModifiedBy>Karine Bussadori</cp:lastModifiedBy>
  <cp:revision>1</cp:revision>
  <dcterms:created xsi:type="dcterms:W3CDTF">2022-01-11T20:30:22Z</dcterms:created>
  <dcterms:modified xsi:type="dcterms:W3CDTF">2022-01-11T21:50:01Z</dcterms:modified>
</cp:coreProperties>
</file>