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2BAB58-A899-4951-8280-872320CF9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DF1196-FAC2-470F-932E-13DA2B72B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76709E-E689-4AD8-87E0-BC6237FD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BB7A0F-FA77-4231-B966-22D9B9444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12AAB4-47E1-46AB-86AE-15AEB92F5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1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6860A-128B-4C89-A265-663CCC0B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5B8849-0435-4789-9A34-0E631A16D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9FC9CA-F4A3-42FB-BA20-BF9B2C72E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E4B885-FC7D-4A66-A99F-B2FCE3747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FB6AEC-8FB5-45BC-AFDE-60B0ACDED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53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8C9E9-C900-4597-83A6-F2B43CE38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F9A86B9-0432-47A2-99EF-6CF14B35F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542A81-F718-4C35-933A-8C9C9F690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52C36A-E3AD-41D4-AA97-2BB5A2E9C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C7D58F-0E32-4F83-8EA3-83E595D6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23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0F94A-43C4-49ED-A1D8-7008F2EB3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FB6181-26AF-4511-8672-E4E33BEF03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C0232D-4A5C-4E32-A591-A8B4320C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DD7DB7-9929-46A9-912E-ADEE91DF6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E77DA3-5BE5-4843-BE71-3F8F7E53C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44204F-3D99-4ECC-B542-FC0EEA67F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28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0C704-5C70-4341-BDA1-31432EDEB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9C142B-06DC-4ED8-91D1-CD861B1EC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2BB580F-5555-4388-B5B7-8659A962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F468F4-83A7-48BE-8BB8-AD95F1F82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A8473C-01A2-4B29-9514-4622D1616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062B770-5A48-4C6F-B991-E9B85D670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80002E-2879-4AE9-AFF9-587BEBBD3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FB95CA-689C-4CF0-9A24-102E4E86E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9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9247B-888B-4385-8849-CFCD15EB0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615E9F-0C17-4F04-A011-CD9C87FC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BD37C9-FBB9-4FDD-B96A-7066236BE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39463BB-2DFD-4142-9B34-6E21BC291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6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2764A77-217A-4965-BB03-914EA22F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7F3F21B-945A-4D27-A35A-A40F42DB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F683E5-5ADE-4576-AFCF-E0C50CD4E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39351-C898-416C-876E-57D4BFAA8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510643-50DC-46AC-84E7-D3B730A8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0D109B-BB4E-4C0A-8911-6E83118D7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61AAC8-0CCE-4CC4-9E93-E01B3D7AB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C41FB7-48D5-4B5E-8336-86E45AC5A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6BA9EC-74A4-4FF9-A75A-CE772EEB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08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9ADF83-4D54-421B-B448-CF1EAB462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11BAFF3-88CC-48A1-9326-D6028ABF3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0B55536-B712-452C-B95D-C63FA9976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4FAE52-5877-4D0A-8D9B-C2741AE8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810FB6-F321-48F2-94DD-5E33EADFD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938DFF-4F38-4AEE-B016-27FAF4E7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3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823599-518C-494A-8A82-C9453109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B9BCDA-F1B7-4BB8-AC92-E6A72190B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B4CC47-21A3-4AD9-8070-019E5C738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82B915-FB84-40C4-B301-A72125EF0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C773D8-D1A7-479F-A1E7-051F48E9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5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60692C-B97C-482B-99D2-A5AA8FB794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31C2987-E5E5-4F4A-9AC6-DAB965647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6A0B86-F27C-4BFF-A1CA-EC535EEC9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F1E61D-95F2-408C-9E39-374D8583E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56C203-90A4-422E-88E1-3E07321C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8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0482916-4835-41D8-991A-B5CB2B59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A8E028-20FE-41DC-A4B1-0AC6E16BC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CCAD9-A037-4852-9D16-D5597506E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7D768-6496-42C3-AF0C-37FC259AEDF9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5663CC-3837-4D52-A333-EE82EF00C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072E73-C977-4661-B9BB-AD3126236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EE5C496-6A32-4AD3-BB78-C70914E54D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65" t="20082" r="38478" b="15034"/>
          <a:stretch/>
        </p:blipFill>
        <p:spPr>
          <a:xfrm>
            <a:off x="2354574" y="1122933"/>
            <a:ext cx="2981739" cy="4447628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254F43D0-D976-4A46-B056-E94B8D1D662D}"/>
              </a:ext>
            </a:extLst>
          </p:cNvPr>
          <p:cNvCxnSpPr>
            <a:cxnSpLocks/>
          </p:cNvCxnSpPr>
          <p:nvPr/>
        </p:nvCxnSpPr>
        <p:spPr>
          <a:xfrm flipH="1" flipV="1">
            <a:off x="1993331" y="847950"/>
            <a:ext cx="1094426" cy="1160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31B9CE-3DD7-40B1-A992-69ED4F7CB4C3}"/>
              </a:ext>
            </a:extLst>
          </p:cNvPr>
          <p:cNvSpPr txBox="1"/>
          <p:nvPr/>
        </p:nvSpPr>
        <p:spPr>
          <a:xfrm>
            <a:off x="990038" y="201619"/>
            <a:ext cx="241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Um para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CP09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outro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CP14</a:t>
            </a:r>
            <a:endParaRPr lang="en-US" dirty="0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160DA014-219F-43B2-BEFA-580E007F1FCD}"/>
              </a:ext>
            </a:extLst>
          </p:cNvPr>
          <p:cNvCxnSpPr>
            <a:cxnSpLocks/>
          </p:cNvCxnSpPr>
          <p:nvPr/>
        </p:nvCxnSpPr>
        <p:spPr>
          <a:xfrm flipH="1">
            <a:off x="1912785" y="3850522"/>
            <a:ext cx="805536" cy="549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3B2C315-F99D-413A-8F1F-A5C7CB051F90}"/>
              </a:ext>
            </a:extLst>
          </p:cNvPr>
          <p:cNvSpPr txBox="1"/>
          <p:nvPr/>
        </p:nvSpPr>
        <p:spPr>
          <a:xfrm>
            <a:off x="6833498" y="3850522"/>
            <a:ext cx="37072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Manter o briefing que te passei por reunião sobre a capa ser mais clean e destacar os pontos principais, podendo até usar persona se necessário e retirar os produtos uma vez q já são destacados no interior.</a:t>
            </a:r>
            <a:endParaRPr lang="en-US" dirty="0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73499BB7-5215-41C3-B6FD-7C674E3BA8D6}"/>
              </a:ext>
            </a:extLst>
          </p:cNvPr>
          <p:cNvCxnSpPr>
            <a:cxnSpLocks/>
          </p:cNvCxnSpPr>
          <p:nvPr/>
        </p:nvCxnSpPr>
        <p:spPr>
          <a:xfrm flipV="1">
            <a:off x="4630510" y="524784"/>
            <a:ext cx="965692" cy="1288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C0DF307-58AE-4481-A8B1-BB885484034D}"/>
              </a:ext>
            </a:extLst>
          </p:cNvPr>
          <p:cNvSpPr txBox="1"/>
          <p:nvPr/>
        </p:nvSpPr>
        <p:spPr>
          <a:xfrm>
            <a:off x="5388499" y="201619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.000 </a:t>
            </a:r>
            <a:endParaRPr lang="en-US" dirty="0"/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AD10E74C-7AD1-4DBA-A8DB-5ABBB4C43915}"/>
              </a:ext>
            </a:extLst>
          </p:cNvPr>
          <p:cNvCxnSpPr>
            <a:cxnSpLocks/>
          </p:cNvCxnSpPr>
          <p:nvPr/>
        </p:nvCxnSpPr>
        <p:spPr>
          <a:xfrm flipV="1">
            <a:off x="4503535" y="2706415"/>
            <a:ext cx="1380621" cy="289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63B93C3-53B4-41BE-A485-970A425505C4}"/>
              </a:ext>
            </a:extLst>
          </p:cNvPr>
          <p:cNvSpPr txBox="1"/>
          <p:nvPr/>
        </p:nvSpPr>
        <p:spPr>
          <a:xfrm>
            <a:off x="6096000" y="2008470"/>
            <a:ext cx="4809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GANHE, </a:t>
            </a: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MEGAPONTOS NO MEU MUNDO AVON INDICANDO E EMPORERANDO NOVAS REPRESENTANTES!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82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E19AC63-4363-4721-AF79-FA532456C5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11" t="25108" r="38478" b="9545"/>
          <a:stretch/>
        </p:blipFill>
        <p:spPr>
          <a:xfrm>
            <a:off x="2309866" y="1238625"/>
            <a:ext cx="2988366" cy="4479234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D11560C6-7870-4AB3-BACC-8F1B5E62E5D6}"/>
              </a:ext>
            </a:extLst>
          </p:cNvPr>
          <p:cNvCxnSpPr>
            <a:cxnSpLocks/>
          </p:cNvCxnSpPr>
          <p:nvPr/>
        </p:nvCxnSpPr>
        <p:spPr>
          <a:xfrm>
            <a:off x="5130308" y="5506776"/>
            <a:ext cx="1257240" cy="580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066C44A-24C6-4AA6-8983-AB6E525C7F7A}"/>
              </a:ext>
            </a:extLst>
          </p:cNvPr>
          <p:cNvSpPr txBox="1"/>
          <p:nvPr/>
        </p:nvSpPr>
        <p:spPr>
          <a:xfrm>
            <a:off x="6215894" y="5876766"/>
            <a:ext cx="534798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N</a:t>
            </a:r>
            <a:r>
              <a:rPr lang="pt-BR" sz="1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ÃO SE ESQUEÇA, A NOVA REPRESENTANTE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ENVIOU PEDIDO, GANHOU PRODUTO AVON NA CAIXA DA PRÓPRIA CAMPANHA!</a:t>
            </a: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EXCLUSIVO 2ª A 6ª CP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E954C574-3CF0-4758-A6B6-DBA55C910352}"/>
              </a:ext>
            </a:extLst>
          </p:cNvPr>
          <p:cNvCxnSpPr>
            <a:cxnSpLocks/>
          </p:cNvCxnSpPr>
          <p:nvPr/>
        </p:nvCxnSpPr>
        <p:spPr>
          <a:xfrm flipV="1">
            <a:off x="4229160" y="2051582"/>
            <a:ext cx="1866840" cy="461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1C006BB4-C36E-4DCE-96F3-8A939324E5A5}"/>
              </a:ext>
            </a:extLst>
          </p:cNvPr>
          <p:cNvCxnSpPr>
            <a:cxnSpLocks/>
          </p:cNvCxnSpPr>
          <p:nvPr/>
        </p:nvCxnSpPr>
        <p:spPr>
          <a:xfrm flipV="1">
            <a:off x="4088295" y="3326296"/>
            <a:ext cx="2988366" cy="30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151847D-CB61-44B8-9A53-96178DADF4D8}"/>
              </a:ext>
            </a:extLst>
          </p:cNvPr>
          <p:cNvSpPr txBox="1"/>
          <p:nvPr/>
        </p:nvSpPr>
        <p:spPr>
          <a:xfrm>
            <a:off x="7262191" y="3141630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.000 PONTOS </a:t>
            </a:r>
            <a:endParaRPr lang="en-US" dirty="0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9445ECDB-112B-440F-ADD5-AFB3DA4C1F6F}"/>
              </a:ext>
            </a:extLst>
          </p:cNvPr>
          <p:cNvCxnSpPr>
            <a:cxnSpLocks/>
          </p:cNvCxnSpPr>
          <p:nvPr/>
        </p:nvCxnSpPr>
        <p:spPr>
          <a:xfrm flipV="1">
            <a:off x="4002831" y="4558536"/>
            <a:ext cx="3073830" cy="1617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C041413-4C5A-44C3-AD55-1123C0C2C513}"/>
              </a:ext>
            </a:extLst>
          </p:cNvPr>
          <p:cNvSpPr txBox="1"/>
          <p:nvPr/>
        </p:nvSpPr>
        <p:spPr>
          <a:xfrm>
            <a:off x="7276795" y="4373869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.000 PONTOS </a:t>
            </a:r>
            <a:endParaRPr lang="en-US" dirty="0"/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84C6E2DB-1583-49AB-BE42-0D3DDB03506E}"/>
              </a:ext>
            </a:extLst>
          </p:cNvPr>
          <p:cNvCxnSpPr>
            <a:cxnSpLocks/>
          </p:cNvCxnSpPr>
          <p:nvPr/>
        </p:nvCxnSpPr>
        <p:spPr>
          <a:xfrm flipV="1">
            <a:off x="4704522" y="3957029"/>
            <a:ext cx="3434030" cy="12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43B6B668-8BB3-45E0-AEB4-09BE5D552DC9}"/>
              </a:ext>
            </a:extLst>
          </p:cNvPr>
          <p:cNvSpPr txBox="1"/>
          <p:nvPr/>
        </p:nvSpPr>
        <p:spPr>
          <a:xfrm>
            <a:off x="8224326" y="3628961"/>
            <a:ext cx="2988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 o .......Representante, a Indicante ganha....</a:t>
            </a:r>
            <a:endParaRPr lang="en-US" dirty="0"/>
          </a:p>
        </p:txBody>
      </p: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498DCBBC-10D4-4AB3-9713-3DE83FA89FE5}"/>
              </a:ext>
            </a:extLst>
          </p:cNvPr>
          <p:cNvCxnSpPr>
            <a:cxnSpLocks/>
          </p:cNvCxnSpPr>
          <p:nvPr/>
        </p:nvCxnSpPr>
        <p:spPr>
          <a:xfrm flipV="1">
            <a:off x="4905021" y="2808994"/>
            <a:ext cx="2988366" cy="30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B7C43C9-6E5B-4149-9BC4-E3CAE4D1D24D}"/>
              </a:ext>
            </a:extLst>
          </p:cNvPr>
          <p:cNvSpPr txBox="1"/>
          <p:nvPr/>
        </p:nvSpPr>
        <p:spPr>
          <a:xfrm>
            <a:off x="7979161" y="2480927"/>
            <a:ext cx="2414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Quando.......1º pedido, a Indicante ganha....</a:t>
            </a:r>
            <a:endParaRPr lang="en-US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6D65C547-1E8F-4EDE-BE7F-6B1053D72240}"/>
              </a:ext>
            </a:extLst>
          </p:cNvPr>
          <p:cNvSpPr txBox="1"/>
          <p:nvPr/>
        </p:nvSpPr>
        <p:spPr>
          <a:xfrm>
            <a:off x="6194664" y="1866916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.000 PONTOS </a:t>
            </a:r>
            <a:endParaRPr lang="en-US" dirty="0"/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C8CF3846-244F-4405-857C-0B29909BBBD9}"/>
              </a:ext>
            </a:extLst>
          </p:cNvPr>
          <p:cNvCxnSpPr>
            <a:cxnSpLocks/>
          </p:cNvCxnSpPr>
          <p:nvPr/>
        </p:nvCxnSpPr>
        <p:spPr>
          <a:xfrm flipH="1" flipV="1">
            <a:off x="1993331" y="847950"/>
            <a:ext cx="1094426" cy="1160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D22129B-C950-40F8-A4AF-399937CF7B9A}"/>
              </a:ext>
            </a:extLst>
          </p:cNvPr>
          <p:cNvSpPr txBox="1"/>
          <p:nvPr/>
        </p:nvSpPr>
        <p:spPr>
          <a:xfrm>
            <a:off x="990038" y="201619"/>
            <a:ext cx="241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Um para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CP09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outro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CP14</a:t>
            </a:r>
            <a:endParaRPr lang="en-US" dirty="0"/>
          </a:p>
        </p:txBody>
      </p: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1AB44ADF-4AA4-45F2-B304-3B086D661D18}"/>
              </a:ext>
            </a:extLst>
          </p:cNvPr>
          <p:cNvCxnSpPr>
            <a:cxnSpLocks/>
          </p:cNvCxnSpPr>
          <p:nvPr/>
        </p:nvCxnSpPr>
        <p:spPr>
          <a:xfrm flipH="1">
            <a:off x="1993331" y="5457240"/>
            <a:ext cx="1094426" cy="5528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CF7C32B-270B-4539-A6B0-C030F91D1FC4}"/>
              </a:ext>
            </a:extLst>
          </p:cNvPr>
          <p:cNvSpPr txBox="1"/>
          <p:nvPr/>
        </p:nvSpPr>
        <p:spPr>
          <a:xfrm>
            <a:off x="231609" y="6029846"/>
            <a:ext cx="55006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APROVEITE! TODAS AS REPRESENTANTES PODEM INDICAR E CONQUISTAR PONTOS NO MMA.</a:t>
            </a:r>
          </a:p>
          <a:p>
            <a:r>
              <a:rPr lang="pt-BR" sz="14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EMPRESÁRIAS QUE FIZEREM INDICAÇÕES PARA FORA DO SEU SETOR TAMBÉM PARTICIPA COMO INDICANTE!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4559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8DB999F-8740-4142-9F91-3FAF78261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7" t="18730" r="38478" b="15924"/>
          <a:stretch/>
        </p:blipFill>
        <p:spPr>
          <a:xfrm>
            <a:off x="2080590" y="927652"/>
            <a:ext cx="2994991" cy="4479235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FF0C3A1-EA84-4405-96F8-24885B20CC05}"/>
              </a:ext>
            </a:extLst>
          </p:cNvPr>
          <p:cNvCxnSpPr>
            <a:cxnSpLocks/>
          </p:cNvCxnSpPr>
          <p:nvPr/>
        </p:nvCxnSpPr>
        <p:spPr>
          <a:xfrm flipH="1" flipV="1">
            <a:off x="1497496" y="1815548"/>
            <a:ext cx="1022134" cy="488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A647C7A-C1EA-4A61-ADB6-4FDEA385319D}"/>
              </a:ext>
            </a:extLst>
          </p:cNvPr>
          <p:cNvSpPr txBox="1"/>
          <p:nvPr/>
        </p:nvSpPr>
        <p:spPr>
          <a:xfrm>
            <a:off x="405910" y="1246929"/>
            <a:ext cx="2414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Alterar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produtos</a:t>
            </a:r>
            <a:endParaRPr lang="en-US" dirty="0"/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07C8FE12-1506-4CF3-8249-378B433DA43C}"/>
              </a:ext>
            </a:extLst>
          </p:cNvPr>
          <p:cNvCxnSpPr>
            <a:cxnSpLocks/>
          </p:cNvCxnSpPr>
          <p:nvPr/>
        </p:nvCxnSpPr>
        <p:spPr>
          <a:xfrm flipH="1" flipV="1">
            <a:off x="1590261" y="1815548"/>
            <a:ext cx="2300969" cy="488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43BDD152-572C-4C11-8BC5-A3B7027114F3}"/>
              </a:ext>
            </a:extLst>
          </p:cNvPr>
          <p:cNvCxnSpPr>
            <a:cxnSpLocks/>
          </p:cNvCxnSpPr>
          <p:nvPr/>
        </p:nvCxnSpPr>
        <p:spPr>
          <a:xfrm flipH="1" flipV="1">
            <a:off x="1497497" y="1941443"/>
            <a:ext cx="821633" cy="1225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m 21">
            <a:extLst>
              <a:ext uri="{FF2B5EF4-FFF2-40B4-BE49-F238E27FC236}">
                <a16:creationId xmlns:a16="http://schemas.microsoft.com/office/drawing/2014/main" id="{F4474074-3D6C-4004-9A98-9551D75267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48" t="23755" r="38587" b="10899"/>
          <a:stretch/>
        </p:blipFill>
        <p:spPr>
          <a:xfrm>
            <a:off x="7116418" y="927652"/>
            <a:ext cx="2994992" cy="4479235"/>
          </a:xfrm>
          <a:prstGeom prst="rect">
            <a:avLst/>
          </a:prstGeom>
        </p:spPr>
      </p:pic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C6778631-F43F-4FE8-A57E-C3ACA4FE46A7}"/>
              </a:ext>
            </a:extLst>
          </p:cNvPr>
          <p:cNvCxnSpPr>
            <a:cxnSpLocks/>
          </p:cNvCxnSpPr>
          <p:nvPr/>
        </p:nvCxnSpPr>
        <p:spPr>
          <a:xfrm flipH="1">
            <a:off x="7646504" y="2792075"/>
            <a:ext cx="2117895" cy="2959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C3755EE-3D4F-47D4-A903-E07B3E65CB84}"/>
              </a:ext>
            </a:extLst>
          </p:cNvPr>
          <p:cNvSpPr txBox="1"/>
          <p:nvPr/>
        </p:nvSpPr>
        <p:spPr>
          <a:xfrm>
            <a:off x="7116418" y="5758069"/>
            <a:ext cx="2414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Ir alternando os parceiros para não ficar repetitivo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54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76568F2-0A7C-40F0-A9C6-C19CD36EE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54" t="19062" r="38269" b="17522"/>
          <a:stretch/>
        </p:blipFill>
        <p:spPr>
          <a:xfrm>
            <a:off x="1322771" y="844469"/>
            <a:ext cx="2996418" cy="434691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0D0B972-C039-4F01-84D1-3CA212131922}"/>
              </a:ext>
            </a:extLst>
          </p:cNvPr>
          <p:cNvCxnSpPr>
            <a:cxnSpLocks/>
          </p:cNvCxnSpPr>
          <p:nvPr/>
        </p:nvCxnSpPr>
        <p:spPr>
          <a:xfrm>
            <a:off x="4052713" y="2232018"/>
            <a:ext cx="1022870" cy="1743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DE6399-F19A-4299-9F20-CE89523D338B}"/>
              </a:ext>
            </a:extLst>
          </p:cNvPr>
          <p:cNvSpPr txBox="1"/>
          <p:nvPr/>
        </p:nvSpPr>
        <p:spPr>
          <a:xfrm>
            <a:off x="4888699" y="4029521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Ok </a:t>
            </a:r>
            <a:endParaRPr lang="en-US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E9877AE-6493-4250-BA6D-5A8427D5B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54" t="24289" r="38370" b="12295"/>
          <a:stretch/>
        </p:blipFill>
        <p:spPr>
          <a:xfrm>
            <a:off x="6531895" y="844469"/>
            <a:ext cx="2996418" cy="4346917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C42CF13-0D05-4F06-A013-6C8FF890DEA0}"/>
              </a:ext>
            </a:extLst>
          </p:cNvPr>
          <p:cNvCxnSpPr>
            <a:cxnSpLocks/>
          </p:cNvCxnSpPr>
          <p:nvPr/>
        </p:nvCxnSpPr>
        <p:spPr>
          <a:xfrm flipH="1">
            <a:off x="5075583" y="2047352"/>
            <a:ext cx="1636690" cy="1928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2064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Karine Bussadori</dc:creator>
  <cp:lastModifiedBy>Karine Bussadori/LAR/BR</cp:lastModifiedBy>
  <cp:revision>4</cp:revision>
  <dcterms:created xsi:type="dcterms:W3CDTF">2022-01-11T20:30:22Z</dcterms:created>
  <dcterms:modified xsi:type="dcterms:W3CDTF">2022-01-13T12:04:33Z</dcterms:modified>
</cp:coreProperties>
</file>