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2BAB58-A899-4951-8280-872320CF9F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DF1196-FAC2-470F-932E-13DA2B72BF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76709E-E689-4AD8-87E0-BC6237FDD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6BB7A0F-FA77-4231-B966-22D9B9444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12AAB4-47E1-46AB-86AE-15AEB92F5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412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86860A-128B-4C89-A265-663CCC0BE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5B8849-0435-4789-9A34-0E631A16D1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9FC9CA-F4A3-42FB-BA20-BF9B2C72E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E4B885-FC7D-4A66-A99F-B2FCE3747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5FB6AEC-8FB5-45BC-AFDE-60B0ACDED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953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78C9E9-C900-4597-83A6-F2B43CE38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F9A86B9-0432-47A2-99EF-6CF14B35F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9542A81-F718-4C35-933A-8C9C9F690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52C36A-E3AD-41D4-AA97-2BB5A2E9C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5C7D58F-0E32-4F83-8EA3-83E595D69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723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20F94A-43C4-49ED-A1D8-7008F2EB3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FB6181-26AF-4511-8672-E4E33BEF03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0C0232D-4A5C-4E32-A591-A8B4320C22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3DD7DB7-9929-46A9-912E-ADEE91DF6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E77DA3-5BE5-4843-BE71-3F8F7E53C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344204F-3D99-4ECC-B542-FC0EEA67F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828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40C704-5C70-4341-BDA1-31432EDEB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89C142B-06DC-4ED8-91D1-CD861B1EC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2BB580F-5555-4388-B5B7-8659A9622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DF468F4-83A7-48BE-8BB8-AD95F1F825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1A8473C-01A2-4B29-9514-4622D16165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062B770-5A48-4C6F-B991-E9B85D670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A80002E-2879-4AE9-AFF9-587BEBBD3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8FB95CA-689C-4CF0-9A24-102E4E86E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194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29247B-888B-4385-8849-CFCD15EB0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B615E9F-0C17-4F04-A011-CD9C87FCA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EBD37C9-FBB9-4FDD-B96A-7066236BE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39463BB-2DFD-4142-9B34-6E21BC291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69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2764A77-217A-4965-BB03-914EA22FE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7F3F21B-945A-4D27-A35A-A40F42DB8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AF683E5-5ADE-4576-AFCF-E0C50CD4E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93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939351-C898-416C-876E-57D4BFAA8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510643-50DC-46AC-84E7-D3B730A8E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E0D109B-BB4E-4C0A-8911-6E83118D76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461AAC8-0CCE-4CC4-9E93-E01B3D7AB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C41FB7-48D5-4B5E-8336-86E45AC5A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C6BA9EC-74A4-4FF9-A75A-CE772EEBB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308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9ADF83-4D54-421B-B448-CF1EAB462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11BAFF3-88CC-48A1-9326-D6028ABF32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0B55536-B712-452C-B95D-C63FA99767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94FAE52-5877-4D0A-8D9B-C2741AE8E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B810FB6-F321-48F2-94DD-5E33EADFD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6938DFF-4F38-4AEE-B016-27FAF4E7C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138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823599-518C-494A-8A82-C94531095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4B9BCDA-F1B7-4BB8-AC92-E6A72190B6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9B4CC47-21A3-4AD9-8070-019E5C738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82B915-FB84-40C4-B301-A72125EF0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C773D8-D1A7-479F-A1E7-051F48E9D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52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160692C-B97C-482B-99D2-A5AA8FB794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31C2987-E5E5-4F4A-9AC6-DAB9656477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6A0B86-F27C-4BFF-A1CA-EC535EEC9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5F1E61D-95F2-408C-9E39-374D8583E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56C203-90A4-422E-88E1-3E07321C0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38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0482916-4835-41D8-991A-B5CB2B590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CA8E028-20FE-41DC-A4B1-0AC6E16BC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4CCAD9-A037-4852-9D16-D5597506E4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7D768-6496-42C3-AF0C-37FC259AEDF9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5663CC-3837-4D52-A333-EE82EF00CE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E072E73-C977-4661-B9BB-AD3126236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59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EC1F632C-0E0E-48F5-9C3E-E7DB49E259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385" t="20088" r="38500" b="15265"/>
          <a:stretch/>
        </p:blipFill>
        <p:spPr>
          <a:xfrm>
            <a:off x="1993330" y="1213338"/>
            <a:ext cx="2940148" cy="4431323"/>
          </a:xfrm>
          <a:prstGeom prst="rect">
            <a:avLst/>
          </a:prstGeom>
        </p:spPr>
      </p:pic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254F43D0-D976-4A46-B056-E94B8D1D662D}"/>
              </a:ext>
            </a:extLst>
          </p:cNvPr>
          <p:cNvCxnSpPr>
            <a:cxnSpLocks/>
          </p:cNvCxnSpPr>
          <p:nvPr/>
        </p:nvCxnSpPr>
        <p:spPr>
          <a:xfrm flipH="1" flipV="1">
            <a:off x="1993330" y="847950"/>
            <a:ext cx="405313" cy="397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E31B9CE-3DD7-40B1-A992-69ED4F7CB4C3}"/>
              </a:ext>
            </a:extLst>
          </p:cNvPr>
          <p:cNvSpPr txBox="1"/>
          <p:nvPr/>
        </p:nvSpPr>
        <p:spPr>
          <a:xfrm>
            <a:off x="990038" y="201619"/>
            <a:ext cx="2411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Um para C10 e 11</a:t>
            </a:r>
          </a:p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 outro C12 e 13</a:t>
            </a:r>
            <a:endParaRPr lang="en-US" dirty="0"/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160DA014-219F-43B2-BEFA-580E007F1FCD}"/>
              </a:ext>
            </a:extLst>
          </p:cNvPr>
          <p:cNvCxnSpPr>
            <a:cxnSpLocks/>
          </p:cNvCxnSpPr>
          <p:nvPr/>
        </p:nvCxnSpPr>
        <p:spPr>
          <a:xfrm flipH="1">
            <a:off x="1590261" y="1610904"/>
            <a:ext cx="522336" cy="2809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3B2C315-F99D-413A-8F1F-A5C7CB051F90}"/>
              </a:ext>
            </a:extLst>
          </p:cNvPr>
          <p:cNvSpPr txBox="1"/>
          <p:nvPr/>
        </p:nvSpPr>
        <p:spPr>
          <a:xfrm>
            <a:off x="585848" y="2008470"/>
            <a:ext cx="12827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Substituir a palavra especial por “Novo Aliança”</a:t>
            </a:r>
            <a:endParaRPr lang="en-US" dirty="0"/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9495BED9-1EF7-43BE-9A7B-9600FAE24E26}"/>
              </a:ext>
            </a:extLst>
          </p:cNvPr>
          <p:cNvCxnSpPr>
            <a:cxnSpLocks/>
          </p:cNvCxnSpPr>
          <p:nvPr/>
        </p:nvCxnSpPr>
        <p:spPr>
          <a:xfrm>
            <a:off x="4107049" y="4400487"/>
            <a:ext cx="1732847" cy="5160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2072DED-69E0-422F-8565-F9875E165603}"/>
              </a:ext>
            </a:extLst>
          </p:cNvPr>
          <p:cNvSpPr txBox="1"/>
          <p:nvPr/>
        </p:nvSpPr>
        <p:spPr>
          <a:xfrm>
            <a:off x="5839896" y="4583325"/>
            <a:ext cx="2414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Os produtos devem ser exposto no formato de pack e não separadamente como foi da ultima vez </a:t>
            </a:r>
            <a:endParaRPr lang="en-US" dirty="0"/>
          </a:p>
        </p:txBody>
      </p: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73499BB7-5215-41C3-B6FD-7C674E3BA8D6}"/>
              </a:ext>
            </a:extLst>
          </p:cNvPr>
          <p:cNvCxnSpPr>
            <a:cxnSpLocks/>
          </p:cNvCxnSpPr>
          <p:nvPr/>
        </p:nvCxnSpPr>
        <p:spPr>
          <a:xfrm flipV="1">
            <a:off x="4630510" y="524784"/>
            <a:ext cx="965692" cy="1288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6C0DF307-58AE-4481-A8B1-BB885484034D}"/>
              </a:ext>
            </a:extLst>
          </p:cNvPr>
          <p:cNvSpPr txBox="1"/>
          <p:nvPr/>
        </p:nvSpPr>
        <p:spPr>
          <a:xfrm>
            <a:off x="5255678" y="201619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6.000 </a:t>
            </a:r>
            <a:endParaRPr lang="en-US" dirty="0"/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90ADFB82-0BDC-4E31-82FD-8955A2E679CE}"/>
              </a:ext>
            </a:extLst>
          </p:cNvPr>
          <p:cNvCxnSpPr>
            <a:cxnSpLocks/>
          </p:cNvCxnSpPr>
          <p:nvPr/>
        </p:nvCxnSpPr>
        <p:spPr>
          <a:xfrm flipV="1">
            <a:off x="4107049" y="2457513"/>
            <a:ext cx="1380621" cy="2896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E218F9D-CF79-4787-B575-4E53F011D5D4}"/>
              </a:ext>
            </a:extLst>
          </p:cNvPr>
          <p:cNvSpPr txBox="1"/>
          <p:nvPr/>
        </p:nvSpPr>
        <p:spPr>
          <a:xfrm>
            <a:off x="5699514" y="1759568"/>
            <a:ext cx="48094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GANHE, </a:t>
            </a:r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MILHARES DE PONTOS NO MEU MUNDO AVON INDICANDO E EMPORERANDO NOVAS REPRESENTANTES!</a:t>
            </a:r>
            <a:endParaRPr lang="en-US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CA19D1F-32BE-4FD9-AF0E-5830938C19CA}"/>
              </a:ext>
            </a:extLst>
          </p:cNvPr>
          <p:cNvSpPr txBox="1"/>
          <p:nvPr/>
        </p:nvSpPr>
        <p:spPr>
          <a:xfrm>
            <a:off x="8345040" y="2755948"/>
            <a:ext cx="37072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Manter o briefing que te passei por reunião sobre a capa ser mais clean e destacar os pontos principais, podendo até usar persona se necessário e retirar os produtos uma vez q já são destacados no interior.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382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7098E8E-D34A-4AC8-9047-BE2CDE43DB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174" t="25108" r="38478" b="10125"/>
          <a:stretch/>
        </p:blipFill>
        <p:spPr>
          <a:xfrm>
            <a:off x="2305877" y="166179"/>
            <a:ext cx="3564836" cy="5331339"/>
          </a:xfrm>
          <a:prstGeom prst="rect">
            <a:avLst/>
          </a:prstGeom>
        </p:spPr>
      </p:pic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4FE64080-C7D9-48FB-AE52-94FBAA379B34}"/>
              </a:ext>
            </a:extLst>
          </p:cNvPr>
          <p:cNvCxnSpPr>
            <a:cxnSpLocks/>
          </p:cNvCxnSpPr>
          <p:nvPr/>
        </p:nvCxnSpPr>
        <p:spPr>
          <a:xfrm flipV="1">
            <a:off x="4905021" y="1033669"/>
            <a:ext cx="1866840" cy="4617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C81C04BC-5FBC-409E-A74C-0CE585061BD8}"/>
              </a:ext>
            </a:extLst>
          </p:cNvPr>
          <p:cNvSpPr txBox="1"/>
          <p:nvPr/>
        </p:nvSpPr>
        <p:spPr>
          <a:xfrm>
            <a:off x="6771861" y="664337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6.000 PONTOS </a:t>
            </a:r>
            <a:endParaRPr lang="en-US" dirty="0"/>
          </a:p>
        </p:txBody>
      </p: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BCE952EA-F7E8-4E9A-A896-DE44188620CC}"/>
              </a:ext>
            </a:extLst>
          </p:cNvPr>
          <p:cNvCxnSpPr>
            <a:cxnSpLocks/>
          </p:cNvCxnSpPr>
          <p:nvPr/>
        </p:nvCxnSpPr>
        <p:spPr>
          <a:xfrm flipV="1">
            <a:off x="4905021" y="2119880"/>
            <a:ext cx="2988366" cy="303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CA03E2C9-4550-4755-968A-A8741A624CCD}"/>
              </a:ext>
            </a:extLst>
          </p:cNvPr>
          <p:cNvSpPr txBox="1"/>
          <p:nvPr/>
        </p:nvSpPr>
        <p:spPr>
          <a:xfrm>
            <a:off x="7262191" y="2452516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2.000 PONTOS </a:t>
            </a:r>
            <a:endParaRPr lang="en-US" dirty="0"/>
          </a:p>
        </p:txBody>
      </p: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055CAFF9-4C0C-4DDF-821B-E864FFC62E95}"/>
              </a:ext>
            </a:extLst>
          </p:cNvPr>
          <p:cNvCxnSpPr>
            <a:cxnSpLocks/>
          </p:cNvCxnSpPr>
          <p:nvPr/>
        </p:nvCxnSpPr>
        <p:spPr>
          <a:xfrm>
            <a:off x="4088295" y="4862429"/>
            <a:ext cx="3564836" cy="3830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7348EF8-5D6D-4FF5-817A-2501EFB27F2F}"/>
              </a:ext>
            </a:extLst>
          </p:cNvPr>
          <p:cNvSpPr txBox="1"/>
          <p:nvPr/>
        </p:nvSpPr>
        <p:spPr>
          <a:xfrm>
            <a:off x="7276795" y="3684755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4.000 PONTOS </a:t>
            </a:r>
            <a:endParaRPr lang="en-US" dirty="0"/>
          </a:p>
        </p:txBody>
      </p: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368044AE-C034-454D-B3E8-A1DB26A165E1}"/>
              </a:ext>
            </a:extLst>
          </p:cNvPr>
          <p:cNvCxnSpPr>
            <a:cxnSpLocks/>
          </p:cNvCxnSpPr>
          <p:nvPr/>
        </p:nvCxnSpPr>
        <p:spPr>
          <a:xfrm flipV="1">
            <a:off x="4273825" y="2789128"/>
            <a:ext cx="2988366" cy="303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2A3185C-2BE7-4ACD-BA88-333451066326}"/>
              </a:ext>
            </a:extLst>
          </p:cNvPr>
          <p:cNvSpPr txBox="1"/>
          <p:nvPr/>
        </p:nvSpPr>
        <p:spPr>
          <a:xfrm>
            <a:off x="7979161" y="1791813"/>
            <a:ext cx="2414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Quando.......1º pedido, a Indicante ganha....</a:t>
            </a:r>
            <a:endParaRPr lang="en-US" dirty="0"/>
          </a:p>
        </p:txBody>
      </p: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674AF054-7D92-450D-B46F-E5A7C8BE2BFC}"/>
              </a:ext>
            </a:extLst>
          </p:cNvPr>
          <p:cNvCxnSpPr>
            <a:cxnSpLocks/>
          </p:cNvCxnSpPr>
          <p:nvPr/>
        </p:nvCxnSpPr>
        <p:spPr>
          <a:xfrm flipV="1">
            <a:off x="5150186" y="3267914"/>
            <a:ext cx="2988366" cy="303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1234B387-99F1-42A2-870A-49D5630D95C5}"/>
              </a:ext>
            </a:extLst>
          </p:cNvPr>
          <p:cNvSpPr txBox="1"/>
          <p:nvPr/>
        </p:nvSpPr>
        <p:spPr>
          <a:xfrm>
            <a:off x="8224326" y="2939847"/>
            <a:ext cx="2988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Com o .......Representante, a Indicante ganha....</a:t>
            </a:r>
            <a:endParaRPr lang="en-US" dirty="0"/>
          </a:p>
        </p:txBody>
      </p: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E4941DC4-5692-4E02-BD05-D060FA3600DC}"/>
              </a:ext>
            </a:extLst>
          </p:cNvPr>
          <p:cNvCxnSpPr>
            <a:cxnSpLocks/>
          </p:cNvCxnSpPr>
          <p:nvPr/>
        </p:nvCxnSpPr>
        <p:spPr>
          <a:xfrm flipH="1">
            <a:off x="1431232" y="5028092"/>
            <a:ext cx="1858775" cy="4347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0B23DA75-AC89-48AE-9F70-D1961585A563}"/>
              </a:ext>
            </a:extLst>
          </p:cNvPr>
          <p:cNvSpPr txBox="1"/>
          <p:nvPr/>
        </p:nvSpPr>
        <p:spPr>
          <a:xfrm>
            <a:off x="370019" y="5521806"/>
            <a:ext cx="55006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APROVEITE! TODAS AS REPRESENTANTES PODEM INDICAR E CONQUISTAR PONTOS NO MMA.</a:t>
            </a:r>
          </a:p>
          <a:p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EMPRESÁRIAS QUE FIZEREM INDICAÇÕES PARA FORA DO SEU SETOR TAMBÉM PARTICIPA COMO INDICANTE!</a:t>
            </a:r>
            <a:endParaRPr lang="en-US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E6F1D1FF-372A-49C0-A624-D95DF8177DF0}"/>
              </a:ext>
            </a:extLst>
          </p:cNvPr>
          <p:cNvSpPr txBox="1"/>
          <p:nvPr/>
        </p:nvSpPr>
        <p:spPr>
          <a:xfrm>
            <a:off x="7653131" y="4682857"/>
            <a:ext cx="278725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 N</a:t>
            </a:r>
            <a:r>
              <a:rPr lang="pt-BR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ÃO SE ESQUEÇA, A NOVA REPRESENTANTE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ENVIOU PEDIDO, GANHOU PRODUTO AVON NA CAIXA DA PRÓPRIA CAMPANHA!</a:t>
            </a:r>
          </a:p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EXCLUSIVO 2ª A 6ª CP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4559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8DB999F-8740-4142-9F91-3FAF782614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957" t="18730" r="38478" b="15924"/>
          <a:stretch/>
        </p:blipFill>
        <p:spPr>
          <a:xfrm>
            <a:off x="2080590" y="927652"/>
            <a:ext cx="2994991" cy="4479235"/>
          </a:xfrm>
          <a:prstGeom prst="rect">
            <a:avLst/>
          </a:prstGeom>
        </p:spPr>
      </p:pic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5FF0C3A1-EA84-4405-96F8-24885B20CC05}"/>
              </a:ext>
            </a:extLst>
          </p:cNvPr>
          <p:cNvCxnSpPr>
            <a:cxnSpLocks/>
          </p:cNvCxnSpPr>
          <p:nvPr/>
        </p:nvCxnSpPr>
        <p:spPr>
          <a:xfrm flipH="1" flipV="1">
            <a:off x="1497496" y="1815548"/>
            <a:ext cx="1022134" cy="488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A647C7A-C1EA-4A61-ADB6-4FDEA385319D}"/>
              </a:ext>
            </a:extLst>
          </p:cNvPr>
          <p:cNvSpPr txBox="1"/>
          <p:nvPr/>
        </p:nvSpPr>
        <p:spPr>
          <a:xfrm>
            <a:off x="405910" y="1246929"/>
            <a:ext cx="2414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Alterar</a:t>
            </a:r>
          </a:p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produtos</a:t>
            </a:r>
            <a:endParaRPr lang="en-US" dirty="0"/>
          </a:p>
        </p:txBody>
      </p: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07C8FE12-1506-4CF3-8249-378B433DA43C}"/>
              </a:ext>
            </a:extLst>
          </p:cNvPr>
          <p:cNvCxnSpPr>
            <a:cxnSpLocks/>
          </p:cNvCxnSpPr>
          <p:nvPr/>
        </p:nvCxnSpPr>
        <p:spPr>
          <a:xfrm flipH="1" flipV="1">
            <a:off x="1590261" y="1815548"/>
            <a:ext cx="2300969" cy="4882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43BDD152-572C-4C11-8BC5-A3B7027114F3}"/>
              </a:ext>
            </a:extLst>
          </p:cNvPr>
          <p:cNvCxnSpPr>
            <a:cxnSpLocks/>
          </p:cNvCxnSpPr>
          <p:nvPr/>
        </p:nvCxnSpPr>
        <p:spPr>
          <a:xfrm flipH="1" flipV="1">
            <a:off x="1497497" y="1941443"/>
            <a:ext cx="821633" cy="1225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m 21">
            <a:extLst>
              <a:ext uri="{FF2B5EF4-FFF2-40B4-BE49-F238E27FC236}">
                <a16:creationId xmlns:a16="http://schemas.microsoft.com/office/drawing/2014/main" id="{F4474074-3D6C-4004-9A98-9551D75267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848" t="23755" r="38587" b="10899"/>
          <a:stretch/>
        </p:blipFill>
        <p:spPr>
          <a:xfrm>
            <a:off x="7116418" y="927652"/>
            <a:ext cx="2994992" cy="4479235"/>
          </a:xfrm>
          <a:prstGeom prst="rect">
            <a:avLst/>
          </a:prstGeom>
        </p:spPr>
      </p:pic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C6778631-F43F-4FE8-A57E-C3ACA4FE46A7}"/>
              </a:ext>
            </a:extLst>
          </p:cNvPr>
          <p:cNvCxnSpPr>
            <a:cxnSpLocks/>
          </p:cNvCxnSpPr>
          <p:nvPr/>
        </p:nvCxnSpPr>
        <p:spPr>
          <a:xfrm flipH="1">
            <a:off x="7646504" y="2792075"/>
            <a:ext cx="2117895" cy="29593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DC3755EE-3D4F-47D4-A903-E07B3E65CB84}"/>
              </a:ext>
            </a:extLst>
          </p:cNvPr>
          <p:cNvSpPr txBox="1"/>
          <p:nvPr/>
        </p:nvSpPr>
        <p:spPr>
          <a:xfrm>
            <a:off x="7116418" y="5758069"/>
            <a:ext cx="2414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Ir alternando os parceiros para não ficar repetitivo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054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76568F2-0A7C-40F0-A9C6-C19CD36EE2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154" t="19062" r="38269" b="17522"/>
          <a:stretch/>
        </p:blipFill>
        <p:spPr>
          <a:xfrm>
            <a:off x="1322771" y="844469"/>
            <a:ext cx="2996418" cy="4346917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80D0B972-C039-4F01-84D1-3CA212131922}"/>
              </a:ext>
            </a:extLst>
          </p:cNvPr>
          <p:cNvCxnSpPr>
            <a:cxnSpLocks/>
          </p:cNvCxnSpPr>
          <p:nvPr/>
        </p:nvCxnSpPr>
        <p:spPr>
          <a:xfrm>
            <a:off x="4052713" y="2232018"/>
            <a:ext cx="1022870" cy="17436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88DE6399-F19A-4299-9F20-CE89523D338B}"/>
              </a:ext>
            </a:extLst>
          </p:cNvPr>
          <p:cNvSpPr txBox="1"/>
          <p:nvPr/>
        </p:nvSpPr>
        <p:spPr>
          <a:xfrm>
            <a:off x="4888699" y="4029521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Ok </a:t>
            </a:r>
            <a:endParaRPr lang="en-US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E9877AE-6493-4250-BA6D-5A8427D5BF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054" t="24289" r="38370" b="12295"/>
          <a:stretch/>
        </p:blipFill>
        <p:spPr>
          <a:xfrm>
            <a:off x="6531895" y="844469"/>
            <a:ext cx="2996418" cy="4346917"/>
          </a:xfrm>
          <a:prstGeom prst="rect">
            <a:avLst/>
          </a:prstGeom>
        </p:spPr>
      </p:pic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EC42CF13-0D05-4F06-A013-6C8FF890DEA0}"/>
              </a:ext>
            </a:extLst>
          </p:cNvPr>
          <p:cNvCxnSpPr>
            <a:cxnSpLocks/>
          </p:cNvCxnSpPr>
          <p:nvPr/>
        </p:nvCxnSpPr>
        <p:spPr>
          <a:xfrm flipH="1">
            <a:off x="5075583" y="2047352"/>
            <a:ext cx="1636690" cy="1928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72064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</Words>
  <Application>Microsoft Office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Karine Bussadori</dc:creator>
  <cp:lastModifiedBy>Karine Bussadori/LAR/BR</cp:lastModifiedBy>
  <cp:revision>2</cp:revision>
  <dcterms:created xsi:type="dcterms:W3CDTF">2022-01-11T20:30:22Z</dcterms:created>
  <dcterms:modified xsi:type="dcterms:W3CDTF">2022-01-13T12:04:22Z</dcterms:modified>
</cp:coreProperties>
</file>