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5" r:id="rId4"/>
    <p:sldId id="263" r:id="rId5"/>
    <p:sldId id="258" r:id="rId6"/>
    <p:sldId id="260" r:id="rId7"/>
    <p:sldId id="270" r:id="rId8"/>
    <p:sldId id="267" r:id="rId9"/>
    <p:sldId id="27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3DEA4-75DC-4FC5-A4F4-6287A0CB5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F4819F-A70E-4926-B4D3-3C0F6EF9A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A2CD55-4B4A-48D4-AF10-8222FED0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832E46-4D10-414F-A010-05F76F409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75B55D-25B9-498F-AC3B-7D64C7834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242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B9B8DD-FABB-4551-8259-4CB6F6CAE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FB51DC-2ED2-4F80-ADBF-2CCA78FF4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D9B71-1002-4367-A97F-EF5AF8610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BC7615-AC8D-458F-902E-2C8C316A8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7B080A-4195-4FAE-A4D8-DB57C97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038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12CA4-CBF3-491F-A0DA-CBA9F00CD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7D55A5-0473-4384-8645-6046CDBDE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C0D92F-C1EB-4316-B49D-11D1D937C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19C0E8-8590-4DC2-BCE4-C01351618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3E5971-BD30-43CE-8282-B6BBDA7B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75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8D1FB-1F96-404F-8A6D-99674F9D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947312-CBA9-445F-8667-5EA6488DFD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B7691A-2DBB-4821-9211-ABF9D6BAD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ECE8ED-9E1B-4FD5-A5A9-0ED1A3FFD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E952FA-526A-42B0-84DA-DB161EA8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48BAD8-4DD8-43A3-8172-DD1E2AE6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905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BF0CB-8668-454B-B0A1-C70FD701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8D7D2A-B934-4C77-8AC2-498A37090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040C0A-6F04-4AC5-9AF8-3FE8FBEB9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B1B2263-8F11-45D4-B29B-CC99511EC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47218BC-F229-46B4-A3B4-B0D86E727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75BBE3D-0FA8-4050-8F26-490475850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5C4ECFF-F1B9-4712-99B7-604408FEB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28CA856-B8F9-42A2-B440-5CF7D0F6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858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48E37-3845-4D82-8A74-ADC5FC42F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D714FBB-566F-410C-AB6A-082FD211A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857310-1D15-43EB-A985-522908564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168FCB-0B08-4C89-9C5A-C6AA8A28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87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D2E0665-EDD8-4AD4-948F-F32D022B9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5F454F7-AB16-4E97-9494-114C0C9A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2EE855-509E-4947-A1FA-EF30A9A04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41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629CE-F19C-494B-8AF0-D5AA739F1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033A80-2226-4A05-96F4-1E0AC49DA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05B646D-C911-4972-9A5D-4EE5E851A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A9C53A-CCF4-4450-AD3F-DBC247685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2923E6-486B-4B70-8086-6A78F733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1D1080-B188-485A-8021-9FFBA1284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040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C03C1-26FF-4EEE-A69A-AEF99F172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1251FC-B153-48B8-A541-5A2CDA788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47E198-F531-44E3-B5B7-63AC5D719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8123B5-EAE6-466F-A086-B979C873E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8F1AD7-52A9-4FDF-8255-3682E64EB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BB3265-A40F-4465-8FAD-EA9BB5664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7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E3EF99-AE1E-4A72-8DE5-6C9B0BC4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FA9C01B-96F9-462F-A83D-C23D771C6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A3ACC8-BE7A-4B3A-99ED-6FD025B92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72D6B6-D9D4-4D42-94BD-9AC38872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9A5666-9374-4C80-8AB1-6417C374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14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76F1AB-D8EF-4BD4-835E-A51F44E4E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1CD9C6-7E44-4E22-9A32-FB020E74E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51828B-FD4E-40BC-A914-2A0CC8020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E18339-81D6-4681-90C7-CA4AB645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B1BA02-E7F5-4261-8797-FDD3384C6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81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FB20CF-9936-41A8-8143-35DF6C842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90E108-6759-466A-B5B5-1CF9D8C2E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90106B-F8F7-4361-AD96-23BF1CB03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60A4D-4AF0-4682-AF8E-C35E7DA49099}" type="datetimeFigureOut">
              <a:rPr lang="pt-BR" smtClean="0"/>
              <a:t>12/01/2022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39465A-B6EE-4049-A871-C9C049219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E823B3-D09E-4CC3-A290-ED87E5608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04BE3-0CEB-457D-BB57-B04AE69422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90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A8824704-4FD0-42B4-B6D1-009225021E7F}"/>
              </a:ext>
            </a:extLst>
          </p:cNvPr>
          <p:cNvSpPr txBox="1"/>
          <p:nvPr/>
        </p:nvSpPr>
        <p:spPr>
          <a:xfrm>
            <a:off x="1007166" y="2587850"/>
            <a:ext cx="97801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MEGA ALIANÇA</a:t>
            </a:r>
          </a:p>
        </p:txBody>
      </p:sp>
    </p:spTree>
    <p:extLst>
      <p:ext uri="{BB962C8B-B14F-4D97-AF65-F5344CB8AC3E}">
        <p14:creationId xmlns:p14="http://schemas.microsoft.com/office/powerpoint/2010/main" val="3994245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0887-CE8F-4C8F-BA7C-9A683EF68EB1}"/>
              </a:ext>
            </a:extLst>
          </p:cNvPr>
          <p:cNvSpPr txBox="1"/>
          <p:nvPr/>
        </p:nvSpPr>
        <p:spPr>
          <a:xfrm>
            <a:off x="410818" y="278295"/>
            <a:ext cx="6191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Mega Aliança C.09 – Validação C.12 – 10.000 pontos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5D57B24-282A-4DEF-89A3-C345806C495C}"/>
              </a:ext>
            </a:extLst>
          </p:cNvPr>
          <p:cNvSpPr txBox="1"/>
          <p:nvPr/>
        </p:nvSpPr>
        <p:spPr>
          <a:xfrm>
            <a:off x="8976106" y="4804213"/>
            <a:ext cx="2155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Zona Pro" panose="02010A03040002020004" pitchFamily="50" charset="0"/>
              </a:rPr>
              <a:t>Ventilador </a:t>
            </a:r>
            <a:r>
              <a:rPr lang="pt-BR" sz="1600" dirty="0" err="1">
                <a:latin typeface="Zona Pro" panose="02010A03040002020004" pitchFamily="50" charset="0"/>
              </a:rPr>
              <a:t>Mallory</a:t>
            </a:r>
            <a:endParaRPr lang="pt-BR" sz="1600" dirty="0">
              <a:latin typeface="Zona Pro" panose="02010A03040002020004" pitchFamily="50" charset="0"/>
            </a:endParaRPr>
          </a:p>
          <a:p>
            <a:r>
              <a:rPr lang="pt-BR" sz="1600" dirty="0">
                <a:latin typeface="Zona Pro" panose="02010A03040002020004" pitchFamily="50" charset="0"/>
              </a:rPr>
              <a:t>10.000 pontos</a:t>
            </a:r>
          </a:p>
        </p:txBody>
      </p:sp>
      <p:pic>
        <p:nvPicPr>
          <p:cNvPr id="21" name="Imagem 20" descr="Ventilador de metal&#10;&#10;Descrição gerada automaticamente com confiança média">
            <a:extLst>
              <a:ext uri="{FF2B5EF4-FFF2-40B4-BE49-F238E27FC236}">
                <a16:creationId xmlns:a16="http://schemas.microsoft.com/office/drawing/2014/main" id="{D6958203-0687-4731-9B76-BC75D7AD8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866" y="1772736"/>
            <a:ext cx="2348381" cy="196809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E44DCEF-0C80-4C0C-8694-D6F34128F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47829" y="1772736"/>
            <a:ext cx="1230096" cy="222336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E12508C-2E21-4EC8-9143-A1EB47D33256}"/>
              </a:ext>
            </a:extLst>
          </p:cNvPr>
          <p:cNvSpPr txBox="1"/>
          <p:nvPr/>
        </p:nvSpPr>
        <p:spPr>
          <a:xfrm>
            <a:off x="5016071" y="4788823"/>
            <a:ext cx="3074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1390266</a:t>
            </a:r>
            <a:r>
              <a:rPr lang="pt-BR" sz="1400" dirty="0"/>
              <a:t> </a:t>
            </a:r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ESCOVA ALISADORA  TÉRMICA</a:t>
            </a:r>
          </a:p>
          <a:p>
            <a:r>
              <a:rPr lang="pt-BR" sz="1400" dirty="0">
                <a:latin typeface="Zona Pro" panose="02010A03040002020004" pitchFamily="50" charset="0"/>
              </a:rPr>
              <a:t>10.000 pontos</a:t>
            </a:r>
            <a:endParaRPr lang="pt-BR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B2D1D0E-C64F-4E67-BCBD-FF7CA45AC483}"/>
              </a:ext>
            </a:extLst>
          </p:cNvPr>
          <p:cNvSpPr txBox="1"/>
          <p:nvPr/>
        </p:nvSpPr>
        <p:spPr>
          <a:xfrm>
            <a:off x="1412534" y="4804213"/>
            <a:ext cx="27299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Zona Pro" panose="02010A03040002020004" pitchFamily="50" charset="0"/>
              </a:rPr>
              <a:t>1462261	BOLEIRA INOX COM PEGADOR</a:t>
            </a:r>
          </a:p>
          <a:p>
            <a:r>
              <a:rPr lang="pt-BR" sz="1400" dirty="0">
                <a:latin typeface="Zona Pro" panose="02010A03040002020004" pitchFamily="50" charset="0"/>
              </a:rPr>
              <a:t>6.000 pontos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32A4E60-C1BC-4064-94FB-F64057C2F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67" y="1542450"/>
            <a:ext cx="3264921" cy="305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9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0887-CE8F-4C8F-BA7C-9A683EF68EB1}"/>
              </a:ext>
            </a:extLst>
          </p:cNvPr>
          <p:cNvSpPr txBox="1"/>
          <p:nvPr/>
        </p:nvSpPr>
        <p:spPr>
          <a:xfrm>
            <a:off x="410818" y="278295"/>
            <a:ext cx="436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Mega Aliança C.14 – Validação C.17 – 10.000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A6541BA-2335-49A9-A343-98E5A956252E}"/>
              </a:ext>
            </a:extLst>
          </p:cNvPr>
          <p:cNvSpPr txBox="1"/>
          <p:nvPr/>
        </p:nvSpPr>
        <p:spPr>
          <a:xfrm>
            <a:off x="2960006" y="1980884"/>
            <a:ext cx="3622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1379563	JOGO DE CAMA QUEEN ROSE - 8.000 pontos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E12508C-2E21-4EC8-9143-A1EB47D33256}"/>
              </a:ext>
            </a:extLst>
          </p:cNvPr>
          <p:cNvSpPr txBox="1"/>
          <p:nvPr/>
        </p:nvSpPr>
        <p:spPr>
          <a:xfrm>
            <a:off x="8552405" y="1670716"/>
            <a:ext cx="35023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1338395	PIPOQUEIRA ELÉTRICA 110V</a:t>
            </a:r>
          </a:p>
          <a:p>
            <a:r>
              <a:rPr lang="pt-BR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1338396	PIPOQUEIRA ELÉTRICA 220V</a:t>
            </a:r>
          </a:p>
          <a:p>
            <a:r>
              <a:rPr lang="pt-BR" sz="1400" dirty="0"/>
              <a:t>8.000 pontos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BC5403-341F-4D88-B535-80C451846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67" y="1502280"/>
            <a:ext cx="2093845" cy="157353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3EF49B2-6F44-4375-AF27-E6310CC55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147" y="1117083"/>
            <a:ext cx="1383258" cy="172760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59C1D6B-AFCA-4EEA-B2F8-A1EC19808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18" y="3740056"/>
            <a:ext cx="2270624" cy="1704567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C79BDAC-D7A4-42D4-BC3C-27F21DDEE912}"/>
              </a:ext>
            </a:extLst>
          </p:cNvPr>
          <p:cNvSpPr txBox="1"/>
          <p:nvPr/>
        </p:nvSpPr>
        <p:spPr>
          <a:xfrm>
            <a:off x="2810377" y="4357645"/>
            <a:ext cx="39216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1399233	BATEDEIRA CADE DUAS TIGEL 110V</a:t>
            </a:r>
          </a:p>
          <a:p>
            <a:r>
              <a:rPr lang="pt-BR" sz="1400" dirty="0"/>
              <a:t>1399234	BATEDEIRA CADE DUAS TIGEL 220V</a:t>
            </a:r>
          </a:p>
          <a:p>
            <a:r>
              <a:rPr lang="pt-BR" sz="1400" dirty="0"/>
              <a:t>10.000</a:t>
            </a:r>
          </a:p>
        </p:txBody>
      </p:sp>
      <p:pic>
        <p:nvPicPr>
          <p:cNvPr id="18" name="Imagem 17" descr="Uma imagem contendo toalha, objeto, edifício, tapete&#10;&#10;Descrição gerada automaticamente">
            <a:extLst>
              <a:ext uri="{FF2B5EF4-FFF2-40B4-BE49-F238E27FC236}">
                <a16:creationId xmlns:a16="http://schemas.microsoft.com/office/drawing/2014/main" id="{A810E8B9-7C57-408C-8FB6-1585788BED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51" y="3263170"/>
            <a:ext cx="3255225" cy="2181453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C9631B26-5CC4-4122-81AC-84796E80D00E}"/>
              </a:ext>
            </a:extLst>
          </p:cNvPr>
          <p:cNvSpPr txBox="1"/>
          <p:nvPr/>
        </p:nvSpPr>
        <p:spPr>
          <a:xfrm>
            <a:off x="9699550" y="4615506"/>
            <a:ext cx="2995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Zona Pro" panose="02010A03040002020004" pitchFamily="50" charset="0"/>
              </a:rPr>
              <a:t>Jogo de toalhas 5 peças </a:t>
            </a:r>
          </a:p>
          <a:p>
            <a:r>
              <a:rPr lang="pt-BR" sz="1400" dirty="0">
                <a:latin typeface="Zona Pro" panose="02010A03040002020004" pitchFamily="50" charset="0"/>
              </a:rPr>
              <a:t>10.000 pontos</a:t>
            </a:r>
          </a:p>
        </p:txBody>
      </p:sp>
    </p:spTree>
    <p:extLst>
      <p:ext uri="{BB962C8B-B14F-4D97-AF65-F5344CB8AC3E}">
        <p14:creationId xmlns:p14="http://schemas.microsoft.com/office/powerpoint/2010/main" val="4131403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A8824704-4FD0-42B4-B6D1-009225021E7F}"/>
              </a:ext>
            </a:extLst>
          </p:cNvPr>
          <p:cNvSpPr txBox="1"/>
          <p:nvPr/>
        </p:nvSpPr>
        <p:spPr>
          <a:xfrm>
            <a:off x="1007166" y="2587850"/>
            <a:ext cx="97801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ALIANÇA</a:t>
            </a:r>
          </a:p>
        </p:txBody>
      </p:sp>
    </p:spTree>
    <p:extLst>
      <p:ext uri="{BB962C8B-B14F-4D97-AF65-F5344CB8AC3E}">
        <p14:creationId xmlns:p14="http://schemas.microsoft.com/office/powerpoint/2010/main" val="201596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0887-CE8F-4C8F-BA7C-9A683EF68EB1}"/>
              </a:ext>
            </a:extLst>
          </p:cNvPr>
          <p:cNvSpPr txBox="1"/>
          <p:nvPr/>
        </p:nvSpPr>
        <p:spPr>
          <a:xfrm>
            <a:off x="410818" y="278295"/>
            <a:ext cx="5753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Aliança C.10 e 11 – Validação C.13 – 6.000 pontos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5B49B0-B519-4DB7-962B-C508F887D0D8}"/>
              </a:ext>
            </a:extLst>
          </p:cNvPr>
          <p:cNvSpPr txBox="1"/>
          <p:nvPr/>
        </p:nvSpPr>
        <p:spPr>
          <a:xfrm>
            <a:off x="879054" y="2093973"/>
            <a:ext cx="20497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Zona Pro" panose="02010A03040002020004" pitchFamily="50" charset="0"/>
              </a:defRPr>
            </a:lvl1pPr>
          </a:lstStyle>
          <a:p>
            <a:r>
              <a:rPr lang="pt-BR" sz="1400" dirty="0"/>
              <a:t>FRIGIDEIRA ANTIADERENTE MÉDIA CEREJA COM TAMPA DE VIDRO </a:t>
            </a:r>
          </a:p>
          <a:p>
            <a:r>
              <a:rPr lang="pt-BR" sz="1400" dirty="0"/>
              <a:t>6.000 pontos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714E337-ACBC-481B-A9E6-5D1A031E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522" y="1948544"/>
            <a:ext cx="2906285" cy="158611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A34617A-0E08-441E-8D43-11D822829F66}"/>
              </a:ext>
            </a:extLst>
          </p:cNvPr>
          <p:cNvSpPr txBox="1"/>
          <p:nvPr/>
        </p:nvSpPr>
        <p:spPr>
          <a:xfrm>
            <a:off x="9349050" y="2156824"/>
            <a:ext cx="22858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Zona Pro" panose="02010A03040002020004" pitchFamily="50" charset="0"/>
              </a:defRPr>
            </a:lvl1pPr>
          </a:lstStyle>
          <a:p>
            <a:r>
              <a:rPr lang="pt-BR" sz="1400" dirty="0"/>
              <a:t>TOALHA DE MESA OFF WHITE GRANDE RETANGULAR</a:t>
            </a:r>
          </a:p>
          <a:p>
            <a:r>
              <a:rPr lang="pt-BR" sz="1400" dirty="0"/>
              <a:t>6.000 pontos</a:t>
            </a:r>
          </a:p>
          <a:p>
            <a:endParaRPr lang="pt-BR" sz="14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AF1E92D-4568-4D0F-B9BA-FB97BAF70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423" y="1948472"/>
            <a:ext cx="1716501" cy="192493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78611AA-BC6A-4CF5-BE1B-DFC7F86DF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6419" y="4159287"/>
            <a:ext cx="2906285" cy="242041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E86C404-0D56-4D2A-A4A1-0F024D8EBE39}"/>
              </a:ext>
            </a:extLst>
          </p:cNvPr>
          <p:cNvSpPr txBox="1"/>
          <p:nvPr/>
        </p:nvSpPr>
        <p:spPr>
          <a:xfrm>
            <a:off x="6782704" y="5000164"/>
            <a:ext cx="3192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Zona Pro" panose="02010A03040002020004" pitchFamily="50" charset="0"/>
              </a:defRPr>
            </a:lvl1pPr>
          </a:lstStyle>
          <a:p>
            <a:r>
              <a:rPr lang="pt-BR" sz="1400" dirty="0"/>
              <a:t>1337820	FERRO A VAPOR 110V</a:t>
            </a:r>
          </a:p>
          <a:p>
            <a:r>
              <a:rPr lang="pt-BR" sz="1400" dirty="0"/>
              <a:t>1379561	FERRO A VAPOR AZUL 220V</a:t>
            </a:r>
          </a:p>
          <a:p>
            <a:r>
              <a:rPr lang="pt-BR" sz="1400" dirty="0"/>
              <a:t>6.000 pontos</a:t>
            </a:r>
          </a:p>
        </p:txBody>
      </p:sp>
    </p:spTree>
    <p:extLst>
      <p:ext uri="{BB962C8B-B14F-4D97-AF65-F5344CB8AC3E}">
        <p14:creationId xmlns:p14="http://schemas.microsoft.com/office/powerpoint/2010/main" val="350049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0887-CE8F-4C8F-BA7C-9A683EF68EB1}"/>
              </a:ext>
            </a:extLst>
          </p:cNvPr>
          <p:cNvSpPr txBox="1"/>
          <p:nvPr/>
        </p:nvSpPr>
        <p:spPr>
          <a:xfrm>
            <a:off x="410818" y="278295"/>
            <a:ext cx="4820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Aliança C.12 e 13 – Validação C.15 – 6.000 pontos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7D1F31-2CFB-4408-842C-6A34674F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7165"/>
            <a:ext cx="3774187" cy="333548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069377C-08AE-45C0-A805-521F9C0649B1}"/>
              </a:ext>
            </a:extLst>
          </p:cNvPr>
          <p:cNvSpPr txBox="1"/>
          <p:nvPr/>
        </p:nvSpPr>
        <p:spPr>
          <a:xfrm>
            <a:off x="589275" y="5130377"/>
            <a:ext cx="3606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Zona Pro" panose="02010A03040002020004" pitchFamily="50" charset="0"/>
              </a:defRPr>
            </a:lvl1pPr>
          </a:lstStyle>
          <a:p>
            <a:r>
              <a:rPr lang="en-US" sz="1400" dirty="0"/>
              <a:t>1474018 - RING LIGHT PROFISSIONAL </a:t>
            </a:r>
          </a:p>
          <a:p>
            <a:r>
              <a:rPr lang="pt-BR" sz="1400" dirty="0"/>
              <a:t>6000 pontos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A694692-7302-4BBD-86FC-21AEE6D01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115" y="1975438"/>
            <a:ext cx="4031610" cy="26619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08A9A42-EE66-4A00-B395-1573CA1A3D86}"/>
              </a:ext>
            </a:extLst>
          </p:cNvPr>
          <p:cNvSpPr txBox="1"/>
          <p:nvPr/>
        </p:nvSpPr>
        <p:spPr>
          <a:xfrm>
            <a:off x="8816370" y="5022655"/>
            <a:ext cx="27863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Zona Pro" panose="02010A03040002020004" pitchFamily="50" charset="0"/>
              </a:defRPr>
            </a:lvl1pPr>
          </a:lstStyle>
          <a:p>
            <a:r>
              <a:rPr lang="en-US" sz="1400" dirty="0"/>
              <a:t>5602880 - PRATO BOLO VIDRO TRANSPARENTE</a:t>
            </a:r>
          </a:p>
          <a:p>
            <a:r>
              <a:rPr lang="pt-BR" sz="1400" dirty="0"/>
              <a:t>6000 pontos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03CEEDB-EB6A-4EF7-85E1-52291BE93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4923" y="1683002"/>
            <a:ext cx="3558586" cy="324680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5182EB2-830E-44CB-AE10-B04D58D3C8CA}"/>
              </a:ext>
            </a:extLst>
          </p:cNvPr>
          <p:cNvSpPr txBox="1"/>
          <p:nvPr/>
        </p:nvSpPr>
        <p:spPr>
          <a:xfrm>
            <a:off x="4677159" y="5022655"/>
            <a:ext cx="36063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latin typeface="Zona Pro" panose="02010A03040002020004" pitchFamily="50" charset="0"/>
              </a:defRPr>
            </a:lvl1pPr>
          </a:lstStyle>
          <a:p>
            <a:r>
              <a:rPr lang="en-US" sz="1400" dirty="0"/>
              <a:t>1381702 - CHALEIRA INOX 110V</a:t>
            </a:r>
          </a:p>
          <a:p>
            <a:r>
              <a:rPr lang="en-US" sz="1400" dirty="0"/>
              <a:t>1381701 - CHALEIRA INOX 220V</a:t>
            </a:r>
          </a:p>
          <a:p>
            <a:r>
              <a:rPr lang="pt-BR" sz="1400" dirty="0"/>
              <a:t>6000 pontos</a:t>
            </a:r>
          </a:p>
        </p:txBody>
      </p:sp>
    </p:spTree>
    <p:extLst>
      <p:ext uri="{BB962C8B-B14F-4D97-AF65-F5344CB8AC3E}">
        <p14:creationId xmlns:p14="http://schemas.microsoft.com/office/powerpoint/2010/main" val="519085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A8824704-4FD0-42B4-B6D1-009225021E7F}"/>
              </a:ext>
            </a:extLst>
          </p:cNvPr>
          <p:cNvSpPr txBox="1"/>
          <p:nvPr/>
        </p:nvSpPr>
        <p:spPr>
          <a:xfrm>
            <a:off x="1007166" y="2587850"/>
            <a:ext cx="97801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DIA DAS MÃES</a:t>
            </a:r>
          </a:p>
        </p:txBody>
      </p:sp>
    </p:spTree>
    <p:extLst>
      <p:ext uri="{BB962C8B-B14F-4D97-AF65-F5344CB8AC3E}">
        <p14:creationId xmlns:p14="http://schemas.microsoft.com/office/powerpoint/2010/main" val="65654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0887-CE8F-4C8F-BA7C-9A683EF68EB1}"/>
              </a:ext>
            </a:extLst>
          </p:cNvPr>
          <p:cNvSpPr txBox="1"/>
          <p:nvPr/>
        </p:nvSpPr>
        <p:spPr>
          <a:xfrm>
            <a:off x="410818" y="278295"/>
            <a:ext cx="437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Dia das mães Representante   - CP10 a 11/22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BBA4C80-4638-4646-AE2B-3CA43C782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999"/>
          <a:stretch/>
        </p:blipFill>
        <p:spPr>
          <a:xfrm>
            <a:off x="1154120" y="704761"/>
            <a:ext cx="2030389" cy="286426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C60C8D1-1F75-4D47-9AE7-388E06CDC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040" y="719375"/>
            <a:ext cx="2011218" cy="277773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A365697-27C7-4120-B8FA-7C2216F20596}"/>
              </a:ext>
            </a:extLst>
          </p:cNvPr>
          <p:cNvSpPr txBox="1"/>
          <p:nvPr/>
        </p:nvSpPr>
        <p:spPr>
          <a:xfrm>
            <a:off x="1600364" y="6056485"/>
            <a:ext cx="174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Excessos F&amp;H</a:t>
            </a:r>
          </a:p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2000 pontos</a:t>
            </a:r>
            <a:endParaRPr lang="pt-BR" sz="1400" dirty="0">
              <a:solidFill>
                <a:srgbClr val="242424"/>
              </a:solidFill>
              <a:latin typeface="Segoe UI" panose="020B0502040204020203" pitchFamily="34" charset="0"/>
              <a:ea typeface="DengXian" panose="02010600030101010101" pitchFamily="2" charset="-122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93BCF5-16D2-4BB9-B9F9-EE3901C8360D}"/>
              </a:ext>
            </a:extLst>
          </p:cNvPr>
          <p:cNvSpPr txBox="1"/>
          <p:nvPr/>
        </p:nvSpPr>
        <p:spPr>
          <a:xfrm>
            <a:off x="3921909" y="5815631"/>
            <a:ext cx="19944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b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</a:b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Relógio F&amp;H</a:t>
            </a:r>
          </a:p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3000 pontos</a:t>
            </a:r>
            <a:endParaRPr lang="pt-BR" sz="1400" dirty="0">
              <a:solidFill>
                <a:srgbClr val="242424"/>
              </a:solidFill>
              <a:latin typeface="Segoe UI" panose="020B0502040204020203" pitchFamily="34" charset="0"/>
              <a:ea typeface="DengXian" panose="02010600030101010101" pitchFamily="2" charset="-122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E52723A-EB1E-4139-9D8E-6D97BDAE9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997" y="3955674"/>
            <a:ext cx="1305132" cy="1832145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761C251C-53CF-421A-89E3-8BE7930F0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024" y="719375"/>
            <a:ext cx="2113198" cy="2888748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5847CA69-D8C6-4FE5-9026-FA91BB0CF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7983" y="3701574"/>
            <a:ext cx="1742661" cy="2222362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401C185F-A7E1-44A4-BCD6-D20AB721A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471" y="744567"/>
            <a:ext cx="1994439" cy="27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2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020887-CE8F-4C8F-BA7C-9A683EF68EB1}"/>
              </a:ext>
            </a:extLst>
          </p:cNvPr>
          <p:cNvSpPr txBox="1"/>
          <p:nvPr/>
        </p:nvSpPr>
        <p:spPr>
          <a:xfrm>
            <a:off x="410818" y="278295"/>
            <a:ext cx="4112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Dia das mães Empresária    - CP10 a 11/22</a:t>
            </a:r>
          </a:p>
        </p:txBody>
      </p:sp>
      <p:pic>
        <p:nvPicPr>
          <p:cNvPr id="11" name="Imagem 10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3B15AAB6-FBBA-441D-88CD-9AA0A06A0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30" y="1454808"/>
            <a:ext cx="2819993" cy="2379662"/>
          </a:xfrm>
          <a:prstGeom prst="rect">
            <a:avLst/>
          </a:prstGeom>
        </p:spPr>
      </p:pic>
      <p:pic>
        <p:nvPicPr>
          <p:cNvPr id="12" name="Imagem 11" descr="Cafeteira em superfície branca&#10;&#10;Descrição gerada automaticamente com confiança média">
            <a:extLst>
              <a:ext uri="{FF2B5EF4-FFF2-40B4-BE49-F238E27FC236}">
                <a16:creationId xmlns:a16="http://schemas.microsoft.com/office/drawing/2014/main" id="{EEDC4439-3C9A-48DA-B6CB-16EE5881F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65" y="1498137"/>
            <a:ext cx="2250878" cy="2520983"/>
          </a:xfrm>
          <a:prstGeom prst="rect">
            <a:avLst/>
          </a:prstGeom>
        </p:spPr>
      </p:pic>
      <p:pic>
        <p:nvPicPr>
          <p:cNvPr id="15" name="Imagem 14" descr="Uma imagem contendo panelas, no interior, pequeno, frente&#10;&#10;Descrição gerada automaticamente">
            <a:extLst>
              <a:ext uri="{FF2B5EF4-FFF2-40B4-BE49-F238E27FC236}">
                <a16:creationId xmlns:a16="http://schemas.microsoft.com/office/drawing/2014/main" id="{374A606C-AAF6-439B-8CFF-54D275815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85" y="1302642"/>
            <a:ext cx="2959276" cy="268399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3AE6DB8-ADCD-4667-9E07-8D17E2BD8626}"/>
              </a:ext>
            </a:extLst>
          </p:cNvPr>
          <p:cNvSpPr txBox="1"/>
          <p:nvPr/>
        </p:nvSpPr>
        <p:spPr>
          <a:xfrm>
            <a:off x="59446" y="4019120"/>
            <a:ext cx="2959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Organizador de maquiagem</a:t>
            </a:r>
          </a:p>
          <a:p>
            <a:pPr algn="ctr"/>
            <a:r>
              <a:rPr lang="pt-BR" dirty="0"/>
              <a:t>45.000 </a:t>
            </a:r>
          </a:p>
          <a:p>
            <a:pPr algn="ctr"/>
            <a:endParaRPr lang="en-US" dirty="0"/>
          </a:p>
        </p:txBody>
      </p:sp>
      <p:pic>
        <p:nvPicPr>
          <p:cNvPr id="6" name="Imagem 5" descr="Quarto com cama de casal com travesseiros&#10;&#10;Descrição gerada automaticamente">
            <a:extLst>
              <a:ext uri="{FF2B5EF4-FFF2-40B4-BE49-F238E27FC236}">
                <a16:creationId xmlns:a16="http://schemas.microsoft.com/office/drawing/2014/main" id="{72585066-FDDB-4224-9AC1-E77845EE2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74" y="1768242"/>
            <a:ext cx="2250878" cy="2250878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41D07E92-E4B9-4169-835B-7703020C5B66}"/>
              </a:ext>
            </a:extLst>
          </p:cNvPr>
          <p:cNvSpPr txBox="1"/>
          <p:nvPr/>
        </p:nvSpPr>
        <p:spPr>
          <a:xfrm>
            <a:off x="3209865" y="4019120"/>
            <a:ext cx="2959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Cafeteira Expresso Philco</a:t>
            </a:r>
          </a:p>
          <a:p>
            <a:pPr algn="ctr"/>
            <a:r>
              <a:rPr lang="pt-BR" dirty="0"/>
              <a:t>50.000 </a:t>
            </a:r>
          </a:p>
          <a:p>
            <a:pPr algn="ctr"/>
            <a:endParaRPr lang="en-US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09420E7-7F20-4353-8AC7-D086FEB7A2A7}"/>
              </a:ext>
            </a:extLst>
          </p:cNvPr>
          <p:cNvSpPr txBox="1"/>
          <p:nvPr/>
        </p:nvSpPr>
        <p:spPr>
          <a:xfrm>
            <a:off x="6360284" y="4019120"/>
            <a:ext cx="2959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Panela pressão elétrica </a:t>
            </a:r>
          </a:p>
          <a:p>
            <a:pPr algn="ctr"/>
            <a:r>
              <a:rPr lang="pt-BR" dirty="0"/>
              <a:t>43.000 </a:t>
            </a:r>
          </a:p>
          <a:p>
            <a:pPr algn="ctr"/>
            <a:endParaRPr lang="en-US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6942456-FD69-4596-B3B6-130958264D83}"/>
              </a:ext>
            </a:extLst>
          </p:cNvPr>
          <p:cNvSpPr txBox="1"/>
          <p:nvPr/>
        </p:nvSpPr>
        <p:spPr>
          <a:xfrm>
            <a:off x="9164174" y="4051604"/>
            <a:ext cx="2959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Colcha rose com porta travesseiros.  </a:t>
            </a:r>
          </a:p>
          <a:p>
            <a:pPr algn="ctr"/>
            <a:r>
              <a:rPr lang="pt-BR" dirty="0"/>
              <a:t>30.000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220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Zona Pro</vt:lpstr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Leite/SPO/BR</dc:creator>
  <cp:lastModifiedBy>Karine Bussadori/LAR/BR</cp:lastModifiedBy>
  <cp:revision>20</cp:revision>
  <dcterms:created xsi:type="dcterms:W3CDTF">2021-12-17T17:05:26Z</dcterms:created>
  <dcterms:modified xsi:type="dcterms:W3CDTF">2022-01-12T19:38:47Z</dcterms:modified>
</cp:coreProperties>
</file>