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79" r:id="rId6"/>
    <p:sldMasterId id="2147483702" r:id="rId7"/>
    <p:sldMasterId id="2147483711" r:id="rId8"/>
    <p:sldMasterId id="2147483729" r:id="rId9"/>
  </p:sldMasterIdLst>
  <p:notesMasterIdLst>
    <p:notesMasterId r:id="rId45"/>
  </p:notesMasterIdLst>
  <p:sldIdLst>
    <p:sldId id="2146850338" r:id="rId10"/>
    <p:sldId id="2146850297" r:id="rId11"/>
    <p:sldId id="2146850231" r:id="rId12"/>
    <p:sldId id="2146850232" r:id="rId13"/>
    <p:sldId id="2146850352" r:id="rId14"/>
    <p:sldId id="2146850351" r:id="rId15"/>
    <p:sldId id="2146850318" r:id="rId16"/>
    <p:sldId id="2146850356" r:id="rId17"/>
    <p:sldId id="2146850357" r:id="rId18"/>
    <p:sldId id="2146850319" r:id="rId19"/>
    <p:sldId id="2146850320" r:id="rId20"/>
    <p:sldId id="2146850321" r:id="rId21"/>
    <p:sldId id="2146850322" r:id="rId22"/>
    <p:sldId id="2146850328" r:id="rId23"/>
    <p:sldId id="2146850329" r:id="rId24"/>
    <p:sldId id="2146850330" r:id="rId25"/>
    <p:sldId id="2146850353" r:id="rId26"/>
    <p:sldId id="2146850331" r:id="rId27"/>
    <p:sldId id="2146850355" r:id="rId28"/>
    <p:sldId id="2146850332" r:id="rId29"/>
    <p:sldId id="2146850354" r:id="rId30"/>
    <p:sldId id="2146850333" r:id="rId31"/>
    <p:sldId id="2146850334" r:id="rId32"/>
    <p:sldId id="2146850336" r:id="rId33"/>
    <p:sldId id="2146850337" r:id="rId34"/>
    <p:sldId id="2146850340" r:id="rId35"/>
    <p:sldId id="2146850341" r:id="rId36"/>
    <p:sldId id="2146850343" r:id="rId37"/>
    <p:sldId id="2146850344" r:id="rId38"/>
    <p:sldId id="2146850342" r:id="rId39"/>
    <p:sldId id="2146850345" r:id="rId40"/>
    <p:sldId id="2146850346" r:id="rId41"/>
    <p:sldId id="2146850347" r:id="rId42"/>
    <p:sldId id="2146850350" r:id="rId43"/>
    <p:sldId id="2146850263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1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io Chikusa/SPO/BR" initials="MC" lastIdx="2" clrIdx="0">
    <p:extLst>
      <p:ext uri="{19B8F6BF-5375-455C-9EA6-DF929625EA0E}">
        <p15:presenceInfo xmlns:p15="http://schemas.microsoft.com/office/powerpoint/2012/main" userId="S::marcio.chikusa@avon.com::a383980e-ec14-4e13-b27e-deeaad110ad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649C"/>
    <a:srgbClr val="CCFFCC"/>
    <a:srgbClr val="9840DA"/>
    <a:srgbClr val="E52957"/>
    <a:srgbClr val="C7B2DB"/>
    <a:srgbClr val="E63354"/>
    <a:srgbClr val="ADB8B9"/>
    <a:srgbClr val="F2F2F2"/>
    <a:srgbClr val="F4A8A8"/>
    <a:srgbClr val="F7AC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>
        <p:guide orient="horz" pos="281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CA3FF-2EE4-45B3-AC50-A7BD710EB93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F19CFD-B5BC-470A-A115-EF2481CFC20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626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924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40E4FC-A034-491E-922E-1AB9F563F98C}" type="slidenum"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924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7720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F19CFD-B5BC-470A-A115-EF2481CFC20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484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F19CFD-B5BC-470A-A115-EF2481CFC20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68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924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40E4FC-A034-491E-922E-1AB9F563F98C}" type="slidenum"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924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184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A picture containing person, indoor, man, woman&#10;&#10;Description automatically generated">
            <a:extLst>
              <a:ext uri="{FF2B5EF4-FFF2-40B4-BE49-F238E27FC236}">
                <a16:creationId xmlns:a16="http://schemas.microsoft.com/office/drawing/2014/main" id="{240E3C3D-520B-4277-9675-61FBA2F67B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91" y="2792269"/>
            <a:ext cx="11742769" cy="717695"/>
          </a:xfrm>
        </p:spPr>
        <p:txBody>
          <a:bodyPr anchor="ctr" anchorCtr="0"/>
          <a:lstStyle>
            <a:lvl1pPr algn="ctr">
              <a:defRPr sz="4366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2391" y="3602038"/>
            <a:ext cx="11742769" cy="436609"/>
          </a:xfrm>
        </p:spPr>
        <p:txBody>
          <a:bodyPr>
            <a:normAutofit/>
          </a:bodyPr>
          <a:lstStyle>
            <a:lvl1pPr marL="0" indent="0" algn="ctr">
              <a:buNone/>
              <a:defRPr sz="2668">
                <a:solidFill>
                  <a:schemeClr val="bg1"/>
                </a:solidFill>
              </a:defRPr>
            </a:lvl1pPr>
            <a:lvl2pPr marL="457179" indent="0" algn="ctr">
              <a:buNone/>
              <a:defRPr sz="2000"/>
            </a:lvl2pPr>
            <a:lvl3pPr marL="914358" indent="0" algn="ctr">
              <a:buNone/>
              <a:defRPr sz="1800"/>
            </a:lvl3pPr>
            <a:lvl4pPr marL="1371536" indent="0" algn="ctr">
              <a:buNone/>
              <a:defRPr sz="1600"/>
            </a:lvl4pPr>
            <a:lvl5pPr marL="1828715" indent="0" algn="ctr">
              <a:buNone/>
              <a:defRPr sz="1600"/>
            </a:lvl5pPr>
            <a:lvl6pPr marL="2285894" indent="0" algn="ctr">
              <a:buNone/>
              <a:defRPr sz="1600"/>
            </a:lvl6pPr>
            <a:lvl7pPr marL="2743073" indent="0" algn="ctr">
              <a:buNone/>
              <a:defRPr sz="1600"/>
            </a:lvl7pPr>
            <a:lvl8pPr marL="3200252" indent="0" algn="ctr">
              <a:buNone/>
              <a:defRPr sz="1600"/>
            </a:lvl8pPr>
            <a:lvl9pPr marL="365743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2175" y="4130722"/>
            <a:ext cx="2743200" cy="240135"/>
          </a:xfrm>
          <a:prstGeom prst="rect">
            <a:avLst/>
          </a:prstGeom>
        </p:spPr>
        <p:txBody>
          <a:bodyPr anchor="ctr" anchorCtr="0"/>
          <a:lstStyle>
            <a:lvl1pPr algn="ctr">
              <a:defRPr sz="1455">
                <a:solidFill>
                  <a:schemeClr val="bg1"/>
                </a:solidFill>
              </a:defRPr>
            </a:lvl1pPr>
          </a:lstStyle>
          <a:p>
            <a:fld id="{790FD304-5229-48E7-9930-5E877DAD8790}" type="datetimeFigureOut">
              <a:rPr lang="pt-BR" smtClean="0"/>
              <a:pPr/>
              <a:t>12/01/2022</a:t>
            </a:fld>
            <a:endParaRPr lang="pt-BR"/>
          </a:p>
        </p:txBody>
      </p:sp>
      <p:pic>
        <p:nvPicPr>
          <p:cNvPr id="3185" name="Picture 3184" descr="A picture containing drawing&#10;&#10;Description automatically generated">
            <a:extLst>
              <a:ext uri="{FF2B5EF4-FFF2-40B4-BE49-F238E27FC236}">
                <a16:creationId xmlns:a16="http://schemas.microsoft.com/office/drawing/2014/main" id="{82252C08-22CA-4B08-8857-B9B7D7FC93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93" b="277"/>
          <a:stretch/>
        </p:blipFill>
        <p:spPr>
          <a:xfrm>
            <a:off x="11531469" y="6245877"/>
            <a:ext cx="438141" cy="41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64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715AFF-93AD-4C44-98B5-D0C0784D03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5B53E-C414-4AB4-9211-DB9255D801B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939034-D364-4A7E-A31B-3C54DE97FE3C}"/>
              </a:ext>
            </a:extLst>
          </p:cNvPr>
          <p:cNvSpPr txBox="1"/>
          <p:nvPr userDrawn="1"/>
        </p:nvSpPr>
        <p:spPr>
          <a:xfrm>
            <a:off x="380186" y="491969"/>
            <a:ext cx="4325349" cy="37330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/>
            <a:r>
              <a:rPr lang="en-US" sz="2426">
                <a:latin typeface="+mj-lt"/>
              </a:rPr>
              <a:t>RECAP | CAMPANHAS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D56C5F-47D9-478F-A9DA-F216B114FED0}"/>
              </a:ext>
            </a:extLst>
          </p:cNvPr>
          <p:cNvSpPr txBox="1"/>
          <p:nvPr userDrawn="1"/>
        </p:nvSpPr>
        <p:spPr>
          <a:xfrm>
            <a:off x="1378453" y="3357382"/>
            <a:ext cx="1994136" cy="2239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j-lt"/>
              </a:rPr>
              <a:t>PERÍODO DE VENDAS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C7A602-D162-4C07-BB31-ADE935259DB6}"/>
              </a:ext>
            </a:extLst>
          </p:cNvPr>
          <p:cNvSpPr txBox="1"/>
          <p:nvPr userDrawn="1"/>
        </p:nvSpPr>
        <p:spPr>
          <a:xfrm>
            <a:off x="692129" y="3803923"/>
            <a:ext cx="2680221" cy="2239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j-lt"/>
              </a:rPr>
              <a:t>PERÍODO DE FATURAMENTO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DC59AE-85DB-4188-997E-C492C9452298}"/>
              </a:ext>
            </a:extLst>
          </p:cNvPr>
          <p:cNvSpPr txBox="1"/>
          <p:nvPr userDrawn="1"/>
        </p:nvSpPr>
        <p:spPr>
          <a:xfrm>
            <a:off x="1249161" y="4225282"/>
            <a:ext cx="2123979" cy="2239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j-lt"/>
              </a:rPr>
              <a:t>% FATURAMENTO MÊS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114E21-03D3-48D9-841A-242DCD346262}"/>
              </a:ext>
            </a:extLst>
          </p:cNvPr>
          <p:cNvSpPr txBox="1"/>
          <p:nvPr userDrawn="1"/>
        </p:nvSpPr>
        <p:spPr>
          <a:xfrm>
            <a:off x="2093941" y="4759015"/>
            <a:ext cx="1280800" cy="2239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j-lt"/>
              </a:rPr>
              <a:t>OBJETIVO CP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AE1C43B-7604-489D-9E5B-415B3771FDEF}"/>
              </a:ext>
            </a:extLst>
          </p:cNvPr>
          <p:cNvSpPr txBox="1"/>
          <p:nvPr userDrawn="1"/>
        </p:nvSpPr>
        <p:spPr>
          <a:xfrm>
            <a:off x="2212541" y="5404905"/>
            <a:ext cx="1162178" cy="2239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j-lt"/>
              </a:rPr>
              <a:t>DESTAQUES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850D11E-309C-46E1-9EAB-AA61956B955D}"/>
              </a:ext>
            </a:extLst>
          </p:cNvPr>
          <p:cNvSpPr txBox="1"/>
          <p:nvPr userDrawn="1"/>
        </p:nvSpPr>
        <p:spPr>
          <a:xfrm>
            <a:off x="1885906" y="5992096"/>
            <a:ext cx="1487587" cy="22390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pt-BR" sz="1455" b="0">
                <a:latin typeface="+mj-lt"/>
              </a:rPr>
              <a:t>LANÇAMENTOS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C0D6191F-9EFE-4ED5-8E8F-CE2B307210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69865" y="4616238"/>
            <a:ext cx="3555607" cy="546112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092"/>
            </a:lvl1pPr>
          </a:lstStyle>
          <a:p>
            <a:pPr lvl="0"/>
            <a:r>
              <a:rPr lang="pt-BR"/>
              <a:t>Inserir objetivos da Cp. Conforme close-in, de forma resumida usando no máximo 3 linhas</a:t>
            </a:r>
          </a:p>
          <a:p>
            <a:pPr lvl="0"/>
            <a:endParaRPr lang="pt-BR"/>
          </a:p>
        </p:txBody>
      </p:sp>
      <p:sp>
        <p:nvSpPr>
          <p:cNvPr id="20" name="Espaço Reservado para Texto 6">
            <a:extLst>
              <a:ext uri="{FF2B5EF4-FFF2-40B4-BE49-F238E27FC236}">
                <a16:creationId xmlns:a16="http://schemas.microsoft.com/office/drawing/2014/main" id="{8D56A098-425B-4404-82A5-4BC5B2560B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9865" y="5262128"/>
            <a:ext cx="3555607" cy="546112"/>
          </a:xfrm>
        </p:spPr>
        <p:txBody>
          <a:bodyPr wrap="square">
            <a:spAutoFit/>
          </a:bodyPr>
          <a:lstStyle>
            <a:lvl1pPr marL="0" indent="0">
              <a:buNone/>
              <a:defRPr sz="1092"/>
            </a:lvl1pPr>
          </a:lstStyle>
          <a:p>
            <a:pPr lvl="0"/>
            <a:r>
              <a:rPr lang="pt-BR"/>
              <a:t>Inserir produtos de destaques da campanha de CFT e F&amp;H, conforme close-in, de forma resumida em no máximo 3 linhas,</a:t>
            </a:r>
          </a:p>
        </p:txBody>
      </p:sp>
      <p:sp>
        <p:nvSpPr>
          <p:cNvPr id="24" name="Espaço Reservado para Texto 6">
            <a:extLst>
              <a:ext uri="{FF2B5EF4-FFF2-40B4-BE49-F238E27FC236}">
                <a16:creationId xmlns:a16="http://schemas.microsoft.com/office/drawing/2014/main" id="{043C6347-AAD0-44E0-9D12-1D18A7EC8B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69865" y="5906625"/>
            <a:ext cx="3555607" cy="394852"/>
          </a:xfrm>
        </p:spPr>
        <p:txBody>
          <a:bodyPr wrap="square" anchor="ctr" anchorCtr="0">
            <a:spAutoFit/>
          </a:bodyPr>
          <a:lstStyle>
            <a:lvl1pPr marL="0" indent="0">
              <a:buNone/>
              <a:defRPr sz="1092"/>
            </a:lvl1pPr>
          </a:lstStyle>
          <a:p>
            <a:pPr lvl="0"/>
            <a:r>
              <a:rPr lang="pt-BR"/>
              <a:t>Inserir Lançamentos da </a:t>
            </a:r>
            <a:r>
              <a:rPr lang="pt-BR" err="1"/>
              <a:t>Cp</a:t>
            </a:r>
            <a:r>
              <a:rPr lang="pt-BR"/>
              <a:t>, se aplicável. Se não, incluir N/A</a:t>
            </a:r>
          </a:p>
        </p:txBody>
      </p:sp>
      <p:sp>
        <p:nvSpPr>
          <p:cNvPr id="26" name="Espaço Reservado para Texto 6">
            <a:extLst>
              <a:ext uri="{FF2B5EF4-FFF2-40B4-BE49-F238E27FC236}">
                <a16:creationId xmlns:a16="http://schemas.microsoft.com/office/drawing/2014/main" id="{5AF323EC-4704-49AF-8114-3509EC4536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68091" y="4208484"/>
            <a:ext cx="959155" cy="495392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None/>
              <a:defRPr sz="1455"/>
            </a:lvl1pPr>
          </a:lstStyle>
          <a:p>
            <a:pPr lvl="0"/>
            <a:r>
              <a:rPr lang="pt-BR"/>
              <a:t>Inserir %</a:t>
            </a:r>
          </a:p>
        </p:txBody>
      </p:sp>
      <p:sp>
        <p:nvSpPr>
          <p:cNvPr id="27" name="Espaço Reservado para Texto 6">
            <a:extLst>
              <a:ext uri="{FF2B5EF4-FFF2-40B4-BE49-F238E27FC236}">
                <a16:creationId xmlns:a16="http://schemas.microsoft.com/office/drawing/2014/main" id="{D98B2D91-5868-45A8-B46D-E576F7E2F2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38090" y="3787125"/>
            <a:ext cx="959155" cy="293863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None/>
              <a:defRPr sz="1455"/>
            </a:lvl1pPr>
          </a:lstStyle>
          <a:p>
            <a:pPr lvl="0"/>
            <a:r>
              <a:rPr lang="pt-BR" err="1"/>
              <a:t>dd</a:t>
            </a:r>
            <a:r>
              <a:rPr lang="pt-BR"/>
              <a:t>/mm</a:t>
            </a:r>
          </a:p>
        </p:txBody>
      </p:sp>
      <p:sp>
        <p:nvSpPr>
          <p:cNvPr id="28" name="Espaço Reservado para Texto 6">
            <a:extLst>
              <a:ext uri="{FF2B5EF4-FFF2-40B4-BE49-F238E27FC236}">
                <a16:creationId xmlns:a16="http://schemas.microsoft.com/office/drawing/2014/main" id="{C9E69EE6-4E85-4A19-8267-C2323A6FDE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86951" y="3787125"/>
            <a:ext cx="959155" cy="293863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None/>
              <a:defRPr sz="1455"/>
            </a:lvl1pPr>
          </a:lstStyle>
          <a:p>
            <a:pPr lvl="0"/>
            <a:r>
              <a:rPr lang="pt-BR" err="1"/>
              <a:t>dd</a:t>
            </a:r>
            <a:r>
              <a:rPr lang="pt-BR"/>
              <a:t>/mm</a:t>
            </a:r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id="{23EBC4ED-C939-4BD0-ABA1-3C26C01CD399}"/>
              </a:ext>
            </a:extLst>
          </p:cNvPr>
          <p:cNvSpPr txBox="1"/>
          <p:nvPr userDrawn="1"/>
        </p:nvSpPr>
        <p:spPr>
          <a:xfrm>
            <a:off x="5480366" y="3803923"/>
            <a:ext cx="123432" cy="2239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n-lt"/>
              </a:rPr>
              <a:t>a</a:t>
            </a:r>
          </a:p>
        </p:txBody>
      </p:sp>
      <p:sp>
        <p:nvSpPr>
          <p:cNvPr id="30" name="Espaço Reservado para Texto 6">
            <a:extLst>
              <a:ext uri="{FF2B5EF4-FFF2-40B4-BE49-F238E27FC236}">
                <a16:creationId xmlns:a16="http://schemas.microsoft.com/office/drawing/2014/main" id="{15C4C403-CAC2-4D2F-B09F-9DF09E462A1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38090" y="3340584"/>
            <a:ext cx="959155" cy="293863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None/>
              <a:defRPr sz="1455"/>
            </a:lvl1pPr>
          </a:lstStyle>
          <a:p>
            <a:pPr lvl="0"/>
            <a:r>
              <a:rPr lang="pt-BR" err="1"/>
              <a:t>dd</a:t>
            </a:r>
            <a:r>
              <a:rPr lang="pt-BR"/>
              <a:t>/mm</a:t>
            </a:r>
          </a:p>
        </p:txBody>
      </p:sp>
      <p:sp>
        <p:nvSpPr>
          <p:cNvPr id="31" name="Espaço Reservado para Texto 6">
            <a:extLst>
              <a:ext uri="{FF2B5EF4-FFF2-40B4-BE49-F238E27FC236}">
                <a16:creationId xmlns:a16="http://schemas.microsoft.com/office/drawing/2014/main" id="{9879A9BE-7720-49EC-84F7-E3F58AB02D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86951" y="3340584"/>
            <a:ext cx="959155" cy="293863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None/>
              <a:defRPr sz="1455"/>
            </a:lvl1pPr>
          </a:lstStyle>
          <a:p>
            <a:pPr lvl="0"/>
            <a:r>
              <a:rPr lang="pt-BR" err="1"/>
              <a:t>dd</a:t>
            </a:r>
            <a:r>
              <a:rPr lang="pt-BR"/>
              <a:t>/mm</a:t>
            </a:r>
          </a:p>
        </p:txBody>
      </p:sp>
      <p:sp>
        <p:nvSpPr>
          <p:cNvPr id="32" name="TextBox 16">
            <a:extLst>
              <a:ext uri="{FF2B5EF4-FFF2-40B4-BE49-F238E27FC236}">
                <a16:creationId xmlns:a16="http://schemas.microsoft.com/office/drawing/2014/main" id="{63EF535A-FEED-4C26-B9E9-A56E1F1E97CA}"/>
              </a:ext>
            </a:extLst>
          </p:cNvPr>
          <p:cNvSpPr txBox="1"/>
          <p:nvPr userDrawn="1"/>
        </p:nvSpPr>
        <p:spPr>
          <a:xfrm>
            <a:off x="5480366" y="3357382"/>
            <a:ext cx="123432" cy="2239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n-lt"/>
              </a:rPr>
              <a:t>a</a:t>
            </a:r>
          </a:p>
        </p:txBody>
      </p:sp>
      <p:sp>
        <p:nvSpPr>
          <p:cNvPr id="33" name="TextBox 14">
            <a:extLst>
              <a:ext uri="{FF2B5EF4-FFF2-40B4-BE49-F238E27FC236}">
                <a16:creationId xmlns:a16="http://schemas.microsoft.com/office/drawing/2014/main" id="{1A0794F1-DB03-4B43-AD83-DA68A4DDCE8F}"/>
              </a:ext>
            </a:extLst>
          </p:cNvPr>
          <p:cNvSpPr txBox="1"/>
          <p:nvPr userDrawn="1"/>
        </p:nvSpPr>
        <p:spPr>
          <a:xfrm>
            <a:off x="2250455" y="1162620"/>
            <a:ext cx="1123706" cy="2239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j-lt"/>
              </a:rPr>
              <a:t>CAMPANHA</a:t>
            </a:r>
          </a:p>
        </p:txBody>
      </p:sp>
      <p:sp>
        <p:nvSpPr>
          <p:cNvPr id="34" name="Espaço Reservado para Texto 6">
            <a:extLst>
              <a:ext uri="{FF2B5EF4-FFF2-40B4-BE49-F238E27FC236}">
                <a16:creationId xmlns:a16="http://schemas.microsoft.com/office/drawing/2014/main" id="{ECC5F15C-B208-4AC6-AFF5-C20B43222D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68091" y="1145822"/>
            <a:ext cx="959155" cy="293863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None/>
              <a:defRPr sz="1455"/>
            </a:lvl1pPr>
          </a:lstStyle>
          <a:p>
            <a:pPr lvl="0"/>
            <a:r>
              <a:rPr lang="pt-BR"/>
              <a:t>XX/ANO</a:t>
            </a:r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C50D78EC-A6EA-4743-9EA3-11914F99565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99704" y="1720308"/>
            <a:ext cx="1091598" cy="130982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13"/>
            </a:lvl1pPr>
          </a:lstStyle>
          <a:p>
            <a:r>
              <a:rPr lang="pt-BR"/>
              <a:t>Inserir Capa CFFT</a:t>
            </a:r>
          </a:p>
        </p:txBody>
      </p:sp>
      <p:sp>
        <p:nvSpPr>
          <p:cNvPr id="35" name="Espaço Reservado para Imagem 8">
            <a:extLst>
              <a:ext uri="{FF2B5EF4-FFF2-40B4-BE49-F238E27FC236}">
                <a16:creationId xmlns:a16="http://schemas.microsoft.com/office/drawing/2014/main" id="{CD79C0E7-2836-4288-B314-B34066B414D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4370" y="1829460"/>
            <a:ext cx="1309918" cy="109152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13"/>
            </a:lvl1pPr>
          </a:lstStyle>
          <a:p>
            <a:r>
              <a:rPr lang="pt-BR"/>
              <a:t>Inserir Capa F&amp;H</a:t>
            </a:r>
          </a:p>
        </p:txBody>
      </p:sp>
      <p:sp>
        <p:nvSpPr>
          <p:cNvPr id="36" name="Espaço Reservado para Texto 6">
            <a:extLst>
              <a:ext uri="{FF2B5EF4-FFF2-40B4-BE49-F238E27FC236}">
                <a16:creationId xmlns:a16="http://schemas.microsoft.com/office/drawing/2014/main" id="{1BC4BC1A-014D-4A8A-99BF-4A26F2108DA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93550" y="4639342"/>
            <a:ext cx="3555607" cy="546112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092"/>
            </a:lvl1pPr>
          </a:lstStyle>
          <a:p>
            <a:pPr lvl="0"/>
            <a:r>
              <a:rPr lang="pt-BR"/>
              <a:t>Inserir objetivos da Cp. Conforme close-in, de forma resumida usando no máximo 3 linhas</a:t>
            </a:r>
          </a:p>
          <a:p>
            <a:pPr lvl="0"/>
            <a:endParaRPr lang="pt-BR"/>
          </a:p>
        </p:txBody>
      </p:sp>
      <p:sp>
        <p:nvSpPr>
          <p:cNvPr id="37" name="Espaço Reservado para Texto 6">
            <a:extLst>
              <a:ext uri="{FF2B5EF4-FFF2-40B4-BE49-F238E27FC236}">
                <a16:creationId xmlns:a16="http://schemas.microsoft.com/office/drawing/2014/main" id="{5EB1272C-719A-4E86-BA60-65F131D7F28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93550" y="5285232"/>
            <a:ext cx="3555607" cy="546112"/>
          </a:xfrm>
        </p:spPr>
        <p:txBody>
          <a:bodyPr wrap="square">
            <a:spAutoFit/>
          </a:bodyPr>
          <a:lstStyle>
            <a:lvl1pPr marL="0" indent="0">
              <a:buNone/>
              <a:defRPr sz="1092"/>
            </a:lvl1pPr>
          </a:lstStyle>
          <a:p>
            <a:pPr lvl="0"/>
            <a:r>
              <a:rPr lang="pt-BR"/>
              <a:t>Inserir produtos de destaques da campanha de CFT e F&amp;H, conforme close-in, de forma resumida em no máximo 3 linhas,</a:t>
            </a:r>
          </a:p>
        </p:txBody>
      </p:sp>
      <p:sp>
        <p:nvSpPr>
          <p:cNvPr id="38" name="Espaço Reservado para Texto 6">
            <a:extLst>
              <a:ext uri="{FF2B5EF4-FFF2-40B4-BE49-F238E27FC236}">
                <a16:creationId xmlns:a16="http://schemas.microsoft.com/office/drawing/2014/main" id="{2C8EBA30-2888-4D1A-8D01-CDC63EFC5F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550" y="5929729"/>
            <a:ext cx="3555607" cy="394852"/>
          </a:xfrm>
        </p:spPr>
        <p:txBody>
          <a:bodyPr wrap="square" anchor="ctr" anchorCtr="0">
            <a:spAutoFit/>
          </a:bodyPr>
          <a:lstStyle>
            <a:lvl1pPr marL="0" indent="0">
              <a:buNone/>
              <a:defRPr sz="1092"/>
            </a:lvl1pPr>
          </a:lstStyle>
          <a:p>
            <a:pPr lvl="0"/>
            <a:r>
              <a:rPr lang="pt-BR"/>
              <a:t>Inserir Lançamentos da </a:t>
            </a:r>
            <a:r>
              <a:rPr lang="pt-BR" err="1"/>
              <a:t>Cp</a:t>
            </a:r>
            <a:r>
              <a:rPr lang="pt-BR"/>
              <a:t>, se aplicável. Se não, incluir N/A</a:t>
            </a:r>
          </a:p>
        </p:txBody>
      </p:sp>
      <p:sp>
        <p:nvSpPr>
          <p:cNvPr id="39" name="Espaço Reservado para Texto 6">
            <a:extLst>
              <a:ext uri="{FF2B5EF4-FFF2-40B4-BE49-F238E27FC236}">
                <a16:creationId xmlns:a16="http://schemas.microsoft.com/office/drawing/2014/main" id="{E8F89FBA-9332-4171-998A-CB8E4CE3314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91776" y="4231588"/>
            <a:ext cx="959155" cy="495392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None/>
              <a:defRPr sz="1455"/>
            </a:lvl1pPr>
          </a:lstStyle>
          <a:p>
            <a:pPr lvl="0"/>
            <a:r>
              <a:rPr lang="pt-BR"/>
              <a:t>Inserir %</a:t>
            </a:r>
          </a:p>
        </p:txBody>
      </p:sp>
      <p:sp>
        <p:nvSpPr>
          <p:cNvPr id="40" name="Espaço Reservado para Texto 6">
            <a:extLst>
              <a:ext uri="{FF2B5EF4-FFF2-40B4-BE49-F238E27FC236}">
                <a16:creationId xmlns:a16="http://schemas.microsoft.com/office/drawing/2014/main" id="{BA7CB2D1-166D-40E0-B99C-938E2D6F53E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961774" y="3810229"/>
            <a:ext cx="959155" cy="293863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None/>
              <a:defRPr sz="1455"/>
            </a:lvl1pPr>
          </a:lstStyle>
          <a:p>
            <a:pPr lvl="0"/>
            <a:r>
              <a:rPr lang="pt-BR" err="1"/>
              <a:t>dd</a:t>
            </a:r>
            <a:r>
              <a:rPr lang="pt-BR"/>
              <a:t>/mm</a:t>
            </a:r>
          </a:p>
        </p:txBody>
      </p:sp>
      <p:sp>
        <p:nvSpPr>
          <p:cNvPr id="41" name="Espaço Reservado para Texto 6">
            <a:extLst>
              <a:ext uri="{FF2B5EF4-FFF2-40B4-BE49-F238E27FC236}">
                <a16:creationId xmlns:a16="http://schemas.microsoft.com/office/drawing/2014/main" id="{6ACCF4C5-92D7-45E7-9F3D-E0DBEA73F2A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10635" y="3810229"/>
            <a:ext cx="959155" cy="293863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None/>
              <a:defRPr sz="1455"/>
            </a:lvl1pPr>
          </a:lstStyle>
          <a:p>
            <a:pPr lvl="0"/>
            <a:r>
              <a:rPr lang="pt-BR" err="1"/>
              <a:t>dd</a:t>
            </a:r>
            <a:r>
              <a:rPr lang="pt-BR"/>
              <a:t>/mm</a:t>
            </a:r>
          </a:p>
        </p:txBody>
      </p:sp>
      <p:sp>
        <p:nvSpPr>
          <p:cNvPr id="42" name="TextBox 16">
            <a:extLst>
              <a:ext uri="{FF2B5EF4-FFF2-40B4-BE49-F238E27FC236}">
                <a16:creationId xmlns:a16="http://schemas.microsoft.com/office/drawing/2014/main" id="{5AABFD38-9E19-4787-A2CB-B5E9B4388EE2}"/>
              </a:ext>
            </a:extLst>
          </p:cNvPr>
          <p:cNvSpPr txBox="1"/>
          <p:nvPr userDrawn="1"/>
        </p:nvSpPr>
        <p:spPr>
          <a:xfrm>
            <a:off x="9704051" y="3827027"/>
            <a:ext cx="123432" cy="2239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n-lt"/>
              </a:rPr>
              <a:t>a</a:t>
            </a:r>
          </a:p>
        </p:txBody>
      </p:sp>
      <p:sp>
        <p:nvSpPr>
          <p:cNvPr id="43" name="Espaço Reservado para Texto 6">
            <a:extLst>
              <a:ext uri="{FF2B5EF4-FFF2-40B4-BE49-F238E27FC236}">
                <a16:creationId xmlns:a16="http://schemas.microsoft.com/office/drawing/2014/main" id="{0F289751-D324-4E85-A69D-7FB7CC88311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961774" y="3363688"/>
            <a:ext cx="959155" cy="293863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None/>
              <a:defRPr sz="1455"/>
            </a:lvl1pPr>
          </a:lstStyle>
          <a:p>
            <a:pPr lvl="0"/>
            <a:r>
              <a:rPr lang="pt-BR" err="1"/>
              <a:t>dd</a:t>
            </a:r>
            <a:r>
              <a:rPr lang="pt-BR"/>
              <a:t>/mm</a:t>
            </a:r>
          </a:p>
        </p:txBody>
      </p:sp>
      <p:sp>
        <p:nvSpPr>
          <p:cNvPr id="44" name="Espaço Reservado para Texto 6">
            <a:extLst>
              <a:ext uri="{FF2B5EF4-FFF2-40B4-BE49-F238E27FC236}">
                <a16:creationId xmlns:a16="http://schemas.microsoft.com/office/drawing/2014/main" id="{217F91C7-BDBA-4099-BCB5-AD2D13FA216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610635" y="3363688"/>
            <a:ext cx="959155" cy="293863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None/>
              <a:defRPr sz="1455"/>
            </a:lvl1pPr>
          </a:lstStyle>
          <a:p>
            <a:pPr lvl="0"/>
            <a:r>
              <a:rPr lang="pt-BR" err="1"/>
              <a:t>dd</a:t>
            </a:r>
            <a:r>
              <a:rPr lang="pt-BR"/>
              <a:t>/mm</a:t>
            </a:r>
          </a:p>
        </p:txBody>
      </p:sp>
      <p:sp>
        <p:nvSpPr>
          <p:cNvPr id="45" name="TextBox 16">
            <a:extLst>
              <a:ext uri="{FF2B5EF4-FFF2-40B4-BE49-F238E27FC236}">
                <a16:creationId xmlns:a16="http://schemas.microsoft.com/office/drawing/2014/main" id="{D6809A3B-2580-42A4-B512-74090EA3E325}"/>
              </a:ext>
            </a:extLst>
          </p:cNvPr>
          <p:cNvSpPr txBox="1"/>
          <p:nvPr userDrawn="1"/>
        </p:nvSpPr>
        <p:spPr>
          <a:xfrm>
            <a:off x="9704051" y="3380485"/>
            <a:ext cx="123432" cy="2239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n-lt"/>
              </a:rPr>
              <a:t>a</a:t>
            </a:r>
          </a:p>
        </p:txBody>
      </p:sp>
      <p:sp>
        <p:nvSpPr>
          <p:cNvPr id="46" name="Espaço Reservado para Texto 6">
            <a:extLst>
              <a:ext uri="{FF2B5EF4-FFF2-40B4-BE49-F238E27FC236}">
                <a16:creationId xmlns:a16="http://schemas.microsoft.com/office/drawing/2014/main" id="{ED00D495-B90B-4553-8C5D-42C164EA834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291776" y="1168926"/>
            <a:ext cx="959155" cy="293863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None/>
              <a:defRPr sz="1455"/>
            </a:lvl1pPr>
          </a:lstStyle>
          <a:p>
            <a:pPr lvl="0"/>
            <a:r>
              <a:rPr lang="pt-BR"/>
              <a:t>XX/ANO</a:t>
            </a:r>
          </a:p>
        </p:txBody>
      </p:sp>
      <p:sp>
        <p:nvSpPr>
          <p:cNvPr id="47" name="Espaço Reservado para Imagem 8">
            <a:extLst>
              <a:ext uri="{FF2B5EF4-FFF2-40B4-BE49-F238E27FC236}">
                <a16:creationId xmlns:a16="http://schemas.microsoft.com/office/drawing/2014/main" id="{ED90AFA6-23D9-4BF1-B0CC-97602BE5DEE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423389" y="1743412"/>
            <a:ext cx="1091598" cy="130982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13"/>
            </a:lvl1pPr>
          </a:lstStyle>
          <a:p>
            <a:r>
              <a:rPr lang="pt-BR"/>
              <a:t>Inserir Capa F&amp;H</a:t>
            </a:r>
          </a:p>
        </p:txBody>
      </p:sp>
      <p:sp>
        <p:nvSpPr>
          <p:cNvPr id="48" name="Espaço Reservado para Imagem 8">
            <a:extLst>
              <a:ext uri="{FF2B5EF4-FFF2-40B4-BE49-F238E27FC236}">
                <a16:creationId xmlns:a16="http://schemas.microsoft.com/office/drawing/2014/main" id="{0E17CA18-F4BB-435C-ABBF-2853BC6508D4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708054" y="1852564"/>
            <a:ext cx="1309918" cy="109152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13"/>
            </a:lvl1pPr>
          </a:lstStyle>
          <a:p>
            <a:r>
              <a:rPr lang="pt-BR"/>
              <a:t>Inserir Capa F&amp;H</a:t>
            </a:r>
          </a:p>
        </p:txBody>
      </p:sp>
      <p:sp>
        <p:nvSpPr>
          <p:cNvPr id="49" name="Espaço Reservado para Texto 6">
            <a:extLst>
              <a:ext uri="{FF2B5EF4-FFF2-40B4-BE49-F238E27FC236}">
                <a16:creationId xmlns:a16="http://schemas.microsoft.com/office/drawing/2014/main" id="{01372B19-308B-41B6-9A4B-1FAE9AF9A55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17973" y="548861"/>
            <a:ext cx="959155" cy="293863"/>
          </a:xfrm>
        </p:spPr>
        <p:txBody>
          <a:bodyPr wrap="square">
            <a:spAutoFit/>
          </a:bodyPr>
          <a:lstStyle>
            <a:lvl1pPr marL="0" indent="0" algn="r">
              <a:spcBef>
                <a:spcPts val="0"/>
              </a:spcBef>
              <a:buNone/>
              <a:defRPr sz="1455"/>
            </a:lvl1pPr>
          </a:lstStyle>
          <a:p>
            <a:pPr lvl="0"/>
            <a:r>
              <a:rPr lang="pt-BR"/>
              <a:t>XX/ANO</a:t>
            </a:r>
          </a:p>
        </p:txBody>
      </p:sp>
      <p:sp>
        <p:nvSpPr>
          <p:cNvPr id="50" name="TextBox 14">
            <a:extLst>
              <a:ext uri="{FF2B5EF4-FFF2-40B4-BE49-F238E27FC236}">
                <a16:creationId xmlns:a16="http://schemas.microsoft.com/office/drawing/2014/main" id="{B4008B29-FB02-4A72-B67E-923FB00543D6}"/>
              </a:ext>
            </a:extLst>
          </p:cNvPr>
          <p:cNvSpPr txBox="1"/>
          <p:nvPr userDrawn="1"/>
        </p:nvSpPr>
        <p:spPr>
          <a:xfrm>
            <a:off x="10545764" y="565659"/>
            <a:ext cx="376706" cy="2239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j-lt"/>
              </a:rPr>
              <a:t>Mês</a:t>
            </a:r>
          </a:p>
        </p:txBody>
      </p:sp>
      <p:pic>
        <p:nvPicPr>
          <p:cNvPr id="52" name="Picture 5">
            <a:extLst>
              <a:ext uri="{FF2B5EF4-FFF2-40B4-BE49-F238E27FC236}">
                <a16:creationId xmlns:a16="http://schemas.microsoft.com/office/drawing/2014/main" id="{FD9C36AE-B17E-433A-9B20-9E2CACC8DC19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t="168" b="94061"/>
          <a:stretch/>
        </p:blipFill>
        <p:spPr>
          <a:xfrm>
            <a:off x="-16950" y="-13863"/>
            <a:ext cx="12225900" cy="2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927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sh Total Categor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2F1816C1-C34C-437D-8BA8-53A4B5371377}"/>
              </a:ext>
            </a:extLst>
          </p:cNvPr>
          <p:cNvSpPr/>
          <p:nvPr userDrawn="1"/>
        </p:nvSpPr>
        <p:spPr>
          <a:xfrm>
            <a:off x="380185" y="4819211"/>
            <a:ext cx="3723061" cy="1685321"/>
          </a:xfrm>
          <a:custGeom>
            <a:avLst/>
            <a:gdLst>
              <a:gd name="connsiteX0" fmla="*/ 1800001 w 2124001"/>
              <a:gd name="connsiteY0" fmla="*/ 0 h 972000"/>
              <a:gd name="connsiteX1" fmla="*/ 2124001 w 2124001"/>
              <a:gd name="connsiteY1" fmla="*/ 0 h 972000"/>
              <a:gd name="connsiteX2" fmla="*/ 2124001 w 2124001"/>
              <a:gd name="connsiteY2" fmla="*/ 800039 h 972000"/>
              <a:gd name="connsiteX3" fmla="*/ 2121990 w 2124001"/>
              <a:gd name="connsiteY3" fmla="*/ 800039 h 972000"/>
              <a:gd name="connsiteX4" fmla="*/ 2124001 w 2124001"/>
              <a:gd name="connsiteY4" fmla="*/ 810000 h 972000"/>
              <a:gd name="connsiteX5" fmla="*/ 1962001 w 2124001"/>
              <a:gd name="connsiteY5" fmla="*/ 972000 h 972000"/>
              <a:gd name="connsiteX6" fmla="*/ 1951438 w 2124001"/>
              <a:gd name="connsiteY6" fmla="*/ 969867 h 972000"/>
              <a:gd name="connsiteX7" fmla="*/ 1951438 w 2124001"/>
              <a:gd name="connsiteY7" fmla="*/ 972000 h 972000"/>
              <a:gd name="connsiteX8" fmla="*/ 324000 w 2124001"/>
              <a:gd name="connsiteY8" fmla="*/ 972000 h 972000"/>
              <a:gd name="connsiteX9" fmla="*/ 152708 w 2124001"/>
              <a:gd name="connsiteY9" fmla="*/ 972000 h 972000"/>
              <a:gd name="connsiteX10" fmla="*/ 0 w 2124001"/>
              <a:gd name="connsiteY10" fmla="*/ 972000 h 972000"/>
              <a:gd name="connsiteX11" fmla="*/ 0 w 2124001"/>
              <a:gd name="connsiteY11" fmla="*/ 171961 h 972000"/>
              <a:gd name="connsiteX12" fmla="*/ 1507 w 2124001"/>
              <a:gd name="connsiteY12" fmla="*/ 171961 h 972000"/>
              <a:gd name="connsiteX13" fmla="*/ 1 w 2124001"/>
              <a:gd name="connsiteY13" fmla="*/ 162000 h 972000"/>
              <a:gd name="connsiteX14" fmla="*/ 98943 w 2124001"/>
              <a:gd name="connsiteY14" fmla="*/ 12731 h 972000"/>
              <a:gd name="connsiteX15" fmla="*/ 152708 w 2124001"/>
              <a:gd name="connsiteY15" fmla="*/ 1876 h 972000"/>
              <a:gd name="connsiteX16" fmla="*/ 152708 w 2124001"/>
              <a:gd name="connsiteY16" fmla="*/ 0 h 972000"/>
              <a:gd name="connsiteX17" fmla="*/ 162001 w 2124001"/>
              <a:gd name="connsiteY17" fmla="*/ 0 h 972000"/>
              <a:gd name="connsiteX18" fmla="*/ 1800001 w 2124001"/>
              <a:gd name="connsiteY18" fmla="*/ 0 h 9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24001" h="972000">
                <a:moveTo>
                  <a:pt x="1800001" y="0"/>
                </a:moveTo>
                <a:lnTo>
                  <a:pt x="2124001" y="0"/>
                </a:lnTo>
                <a:lnTo>
                  <a:pt x="2124001" y="800039"/>
                </a:lnTo>
                <a:lnTo>
                  <a:pt x="2121990" y="800039"/>
                </a:lnTo>
                <a:lnTo>
                  <a:pt x="2124001" y="810000"/>
                </a:lnTo>
                <a:cubicBezTo>
                  <a:pt x="2124001" y="899470"/>
                  <a:pt x="2051471" y="972000"/>
                  <a:pt x="1962001" y="972000"/>
                </a:cubicBezTo>
                <a:lnTo>
                  <a:pt x="1951438" y="969867"/>
                </a:lnTo>
                <a:lnTo>
                  <a:pt x="1951438" y="972000"/>
                </a:lnTo>
                <a:lnTo>
                  <a:pt x="324000" y="972000"/>
                </a:lnTo>
                <a:lnTo>
                  <a:pt x="152708" y="972000"/>
                </a:lnTo>
                <a:lnTo>
                  <a:pt x="0" y="972000"/>
                </a:lnTo>
                <a:lnTo>
                  <a:pt x="0" y="171961"/>
                </a:lnTo>
                <a:lnTo>
                  <a:pt x="1507" y="171961"/>
                </a:lnTo>
                <a:lnTo>
                  <a:pt x="1" y="162000"/>
                </a:lnTo>
                <a:cubicBezTo>
                  <a:pt x="1" y="94898"/>
                  <a:pt x="40799" y="37324"/>
                  <a:pt x="98943" y="12731"/>
                </a:cubicBezTo>
                <a:lnTo>
                  <a:pt x="152708" y="1876"/>
                </a:lnTo>
                <a:lnTo>
                  <a:pt x="152708" y="0"/>
                </a:lnTo>
                <a:lnTo>
                  <a:pt x="162001" y="0"/>
                </a:lnTo>
                <a:lnTo>
                  <a:pt x="180000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92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CAF28A0-48BC-4AEE-B902-AD8C96DF6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5B53E-C414-4AB4-9211-DB9255D801B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7A7C54DD-B780-4F6D-975A-4446DB135A37}"/>
              </a:ext>
            </a:extLst>
          </p:cNvPr>
          <p:cNvSpPr txBox="1"/>
          <p:nvPr userDrawn="1"/>
        </p:nvSpPr>
        <p:spPr>
          <a:xfrm>
            <a:off x="792891" y="1118499"/>
            <a:ext cx="764633" cy="2239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j-lt"/>
              </a:rPr>
              <a:t>Vs. 2019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D2B06DFD-4BD3-4DB0-8966-2F75A27BE4EC}"/>
              </a:ext>
            </a:extLst>
          </p:cNvPr>
          <p:cNvSpPr txBox="1"/>
          <p:nvPr userDrawn="1"/>
        </p:nvSpPr>
        <p:spPr>
          <a:xfrm>
            <a:off x="521468" y="4971991"/>
            <a:ext cx="3005593" cy="2239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1455" b="0">
                <a:latin typeface="+mj-lt"/>
              </a:rPr>
              <a:t>Lançamentos | Mês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6F41655F-0634-4132-837C-3D13B76BEB9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41210" y="5479646"/>
            <a:ext cx="2111049" cy="250222"/>
          </a:xfrm>
        </p:spPr>
        <p:txBody>
          <a:bodyPr>
            <a:noAutofit/>
          </a:bodyPr>
          <a:lstStyle>
            <a:lvl1pPr marL="0" indent="0">
              <a:buNone/>
              <a:defRPr sz="1334">
                <a:latin typeface="+mn-lt"/>
              </a:defRPr>
            </a:lvl1pPr>
            <a:lvl2pPr>
              <a:defRPr sz="1455"/>
            </a:lvl2pPr>
            <a:lvl3pPr>
              <a:defRPr sz="1213"/>
            </a:lvl3pPr>
            <a:lvl4pPr>
              <a:defRPr sz="1092"/>
            </a:lvl4pPr>
            <a:lvl5pPr>
              <a:defRPr sz="1092"/>
            </a:lvl5pPr>
          </a:lstStyle>
          <a:p>
            <a:pPr lvl="0"/>
            <a:r>
              <a:rPr lang="pt-BR"/>
              <a:t>Inserir Lançamento 1, se não teve, N/A</a:t>
            </a: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1DA1D8D7-8BD0-46D1-86F7-202F41A57247}"/>
              </a:ext>
            </a:extLst>
          </p:cNvPr>
          <p:cNvSpPr txBox="1"/>
          <p:nvPr userDrawn="1"/>
        </p:nvSpPr>
        <p:spPr>
          <a:xfrm>
            <a:off x="2880687" y="4967384"/>
            <a:ext cx="1086836" cy="3731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j-lt"/>
              </a:rPr>
              <a:t>Gross Sales</a:t>
            </a:r>
          </a:p>
          <a:p>
            <a:pPr algn="ctr"/>
            <a:r>
              <a:rPr lang="pt-BR" sz="970" b="0">
                <a:latin typeface="+mj-lt"/>
              </a:rPr>
              <a:t>Vs. Budget</a:t>
            </a:r>
            <a:endParaRPr lang="pt-BR" sz="1455" b="0">
              <a:latin typeface="+mj-lt"/>
            </a:endParaRPr>
          </a:p>
        </p:txBody>
      </p:sp>
      <p:sp>
        <p:nvSpPr>
          <p:cNvPr id="32" name="TextBox 12">
            <a:extLst>
              <a:ext uri="{FF2B5EF4-FFF2-40B4-BE49-F238E27FC236}">
                <a16:creationId xmlns:a16="http://schemas.microsoft.com/office/drawing/2014/main" id="{E20F8D36-D7F1-4382-A332-89126CA86059}"/>
              </a:ext>
            </a:extLst>
          </p:cNvPr>
          <p:cNvSpPr txBox="1"/>
          <p:nvPr userDrawn="1"/>
        </p:nvSpPr>
        <p:spPr>
          <a:xfrm>
            <a:off x="380186" y="491969"/>
            <a:ext cx="4325349" cy="37330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/>
            <a:r>
              <a:rPr lang="en-US" sz="2426">
                <a:latin typeface="+mj-lt"/>
              </a:rPr>
              <a:t>DASHBOARD | CATEGORIAS </a:t>
            </a:r>
          </a:p>
        </p:txBody>
      </p:sp>
      <p:sp>
        <p:nvSpPr>
          <p:cNvPr id="37" name="TextBox 14">
            <a:extLst>
              <a:ext uri="{FF2B5EF4-FFF2-40B4-BE49-F238E27FC236}">
                <a16:creationId xmlns:a16="http://schemas.microsoft.com/office/drawing/2014/main" id="{BCEA83B9-D7E5-4C0A-AA6C-C35E26CBEE30}"/>
              </a:ext>
            </a:extLst>
          </p:cNvPr>
          <p:cNvSpPr txBox="1"/>
          <p:nvPr userDrawn="1"/>
        </p:nvSpPr>
        <p:spPr>
          <a:xfrm>
            <a:off x="5887164" y="4967384"/>
            <a:ext cx="1679947" cy="2239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j-lt"/>
              </a:rPr>
              <a:t>Market </a:t>
            </a:r>
            <a:r>
              <a:rPr lang="pt-BR" sz="1455" b="0" err="1">
                <a:latin typeface="+mj-lt"/>
              </a:rPr>
              <a:t>Share</a:t>
            </a:r>
            <a:r>
              <a:rPr lang="pt-BR" sz="1455" b="0">
                <a:latin typeface="+mj-lt"/>
              </a:rPr>
              <a:t> CFT</a:t>
            </a:r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id="{41B42B70-03A2-4717-86D0-8EF5C96EDA16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t="168" b="94061"/>
          <a:stretch/>
        </p:blipFill>
        <p:spPr>
          <a:xfrm>
            <a:off x="-16950" y="-13863"/>
            <a:ext cx="12225900" cy="283796"/>
          </a:xfrm>
          <a:prstGeom prst="rect">
            <a:avLst/>
          </a:prstGeom>
        </p:spPr>
      </p:pic>
      <p:sp>
        <p:nvSpPr>
          <p:cNvPr id="17" name="Forma Livre: Forma 16">
            <a:extLst>
              <a:ext uri="{FF2B5EF4-FFF2-40B4-BE49-F238E27FC236}">
                <a16:creationId xmlns:a16="http://schemas.microsoft.com/office/drawing/2014/main" id="{918E5456-7CD0-46B7-8CA7-9BE9A33C6EC8}"/>
              </a:ext>
            </a:extLst>
          </p:cNvPr>
          <p:cNvSpPr/>
          <p:nvPr userDrawn="1"/>
        </p:nvSpPr>
        <p:spPr>
          <a:xfrm>
            <a:off x="9724295" y="1332642"/>
            <a:ext cx="2383215" cy="4719115"/>
          </a:xfrm>
          <a:custGeom>
            <a:avLst/>
            <a:gdLst>
              <a:gd name="connsiteX0" fmla="*/ 529238 w 5210376"/>
              <a:gd name="connsiteY0" fmla="*/ 0 h 6264000"/>
              <a:gd name="connsiteX1" fmla="*/ 540000 w 5210376"/>
              <a:gd name="connsiteY1" fmla="*/ 0 h 6264000"/>
              <a:gd name="connsiteX2" fmla="*/ 4130376 w 5210376"/>
              <a:gd name="connsiteY2" fmla="*/ 0 h 6264000"/>
              <a:gd name="connsiteX3" fmla="*/ 4686908 w 5210376"/>
              <a:gd name="connsiteY3" fmla="*/ 0 h 6264000"/>
              <a:gd name="connsiteX4" fmla="*/ 5210376 w 5210376"/>
              <a:gd name="connsiteY4" fmla="*/ 0 h 6264000"/>
              <a:gd name="connsiteX5" fmla="*/ 5210376 w 5210376"/>
              <a:gd name="connsiteY5" fmla="*/ 5724000 h 6264000"/>
              <a:gd name="connsiteX6" fmla="*/ 4779206 w 5210376"/>
              <a:gd name="connsiteY6" fmla="*/ 6253029 h 6264000"/>
              <a:gd name="connsiteX7" fmla="*/ 4686908 w 5210376"/>
              <a:gd name="connsiteY7" fmla="*/ 6262333 h 6264000"/>
              <a:gd name="connsiteX8" fmla="*/ 4686908 w 5210376"/>
              <a:gd name="connsiteY8" fmla="*/ 6264000 h 6264000"/>
              <a:gd name="connsiteX9" fmla="*/ 4670376 w 5210376"/>
              <a:gd name="connsiteY9" fmla="*/ 6264000 h 6264000"/>
              <a:gd name="connsiteX10" fmla="*/ 1080000 w 5210376"/>
              <a:gd name="connsiteY10" fmla="*/ 6264000 h 6264000"/>
              <a:gd name="connsiteX11" fmla="*/ 529238 w 5210376"/>
              <a:gd name="connsiteY11" fmla="*/ 6264000 h 6264000"/>
              <a:gd name="connsiteX12" fmla="*/ 0 w 5210376"/>
              <a:gd name="connsiteY12" fmla="*/ 6264000 h 6264000"/>
              <a:gd name="connsiteX13" fmla="*/ 0 w 5210376"/>
              <a:gd name="connsiteY13" fmla="*/ 540000 h 6264000"/>
              <a:gd name="connsiteX14" fmla="*/ 431171 w 5210376"/>
              <a:gd name="connsiteY14" fmla="*/ 10971 h 6264000"/>
              <a:gd name="connsiteX15" fmla="*/ 529238 w 5210376"/>
              <a:gd name="connsiteY15" fmla="*/ 1085 h 62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10376" h="6264000">
                <a:moveTo>
                  <a:pt x="529238" y="0"/>
                </a:moveTo>
                <a:lnTo>
                  <a:pt x="540000" y="0"/>
                </a:lnTo>
                <a:lnTo>
                  <a:pt x="4130376" y="0"/>
                </a:lnTo>
                <a:lnTo>
                  <a:pt x="4686908" y="0"/>
                </a:lnTo>
                <a:lnTo>
                  <a:pt x="5210376" y="0"/>
                </a:lnTo>
                <a:lnTo>
                  <a:pt x="5210376" y="5724000"/>
                </a:lnTo>
                <a:cubicBezTo>
                  <a:pt x="5210376" y="5984955"/>
                  <a:pt x="5025276" y="6202676"/>
                  <a:pt x="4779206" y="6253029"/>
                </a:cubicBezTo>
                <a:lnTo>
                  <a:pt x="4686908" y="6262333"/>
                </a:lnTo>
                <a:lnTo>
                  <a:pt x="4686908" y="6264000"/>
                </a:lnTo>
                <a:lnTo>
                  <a:pt x="4670376" y="6264000"/>
                </a:lnTo>
                <a:lnTo>
                  <a:pt x="1080000" y="6264000"/>
                </a:lnTo>
                <a:lnTo>
                  <a:pt x="529238" y="6264000"/>
                </a:lnTo>
                <a:lnTo>
                  <a:pt x="0" y="6264000"/>
                </a:lnTo>
                <a:lnTo>
                  <a:pt x="0" y="540000"/>
                </a:lnTo>
                <a:cubicBezTo>
                  <a:pt x="0" y="279046"/>
                  <a:pt x="185102" y="61324"/>
                  <a:pt x="431171" y="10971"/>
                </a:cubicBezTo>
                <a:lnTo>
                  <a:pt x="529238" y="10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92"/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61593F58-96D3-49DD-87D3-0D9B54416133}"/>
              </a:ext>
            </a:extLst>
          </p:cNvPr>
          <p:cNvSpPr txBox="1"/>
          <p:nvPr userDrawn="1"/>
        </p:nvSpPr>
        <p:spPr>
          <a:xfrm>
            <a:off x="9818033" y="1025181"/>
            <a:ext cx="1299448" cy="2053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/>
            <a:r>
              <a:rPr lang="en-US" sz="1334">
                <a:latin typeface="+mj-lt"/>
              </a:rPr>
              <a:t>DESTAQUES</a:t>
            </a:r>
          </a:p>
        </p:txBody>
      </p:sp>
      <p:sp>
        <p:nvSpPr>
          <p:cNvPr id="21" name="Espaço Reservado para Texto 96">
            <a:extLst>
              <a:ext uri="{FF2B5EF4-FFF2-40B4-BE49-F238E27FC236}">
                <a16:creationId xmlns:a16="http://schemas.microsoft.com/office/drawing/2014/main" id="{6A747886-9C03-4D5E-A435-5D92A8B434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18033" y="1463624"/>
            <a:ext cx="2212644" cy="4388152"/>
          </a:xfrm>
        </p:spPr>
        <p:txBody>
          <a:bodyPr lIns="0" tIns="0" rIns="0" bIns="0">
            <a:noAutofit/>
          </a:bodyPr>
          <a:lstStyle>
            <a:lvl1pPr marL="207935" marR="0" indent="-207935" algn="l" defTabSz="91435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34">
                <a:latin typeface="+mn-lt"/>
              </a:defRPr>
            </a:lvl1pPr>
            <a:lvl2pPr marL="457179" indent="0">
              <a:buNone/>
              <a:defRPr sz="1334"/>
            </a:lvl2pPr>
            <a:lvl3pPr marL="914358" indent="0">
              <a:buNone/>
              <a:defRPr sz="1334"/>
            </a:lvl3pPr>
            <a:lvl4pPr marL="1371537" indent="0">
              <a:buNone/>
              <a:defRPr sz="1334"/>
            </a:lvl4pPr>
            <a:lvl5pPr marL="1828716" indent="0">
              <a:buNone/>
              <a:defRPr sz="1334"/>
            </a:lvl5pPr>
          </a:lstStyle>
          <a:p>
            <a:pPr lvl="0"/>
            <a:r>
              <a:rPr lang="pt-BR"/>
              <a:t>Inserir principal destaque color, m seguida </a:t>
            </a:r>
            <a:r>
              <a:rPr lang="pt-BR" err="1"/>
              <a:t>frag</a:t>
            </a:r>
            <a:r>
              <a:rPr lang="pt-BR"/>
              <a:t> e etc.;</a:t>
            </a:r>
          </a:p>
          <a:p>
            <a:pPr lvl="0"/>
            <a:r>
              <a:rPr lang="pt-BR"/>
              <a:t>(...)</a:t>
            </a:r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id="{6CC31C0A-BC1F-4BEE-9199-B238547B40A0}"/>
              </a:ext>
            </a:extLst>
          </p:cNvPr>
          <p:cNvSpPr txBox="1"/>
          <p:nvPr userDrawn="1"/>
        </p:nvSpPr>
        <p:spPr>
          <a:xfrm>
            <a:off x="555691" y="1510007"/>
            <a:ext cx="1001877" cy="2239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j-lt"/>
              </a:rPr>
              <a:t>Vs. Budget</a:t>
            </a:r>
          </a:p>
        </p:txBody>
      </p:sp>
      <p:sp>
        <p:nvSpPr>
          <p:cNvPr id="23" name="Espaço Reservado para Texto 15">
            <a:extLst>
              <a:ext uri="{FF2B5EF4-FFF2-40B4-BE49-F238E27FC236}">
                <a16:creationId xmlns:a16="http://schemas.microsoft.com/office/drawing/2014/main" id="{B4A1B49A-4E8F-4892-8516-2FBACD22F11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96735" y="1093794"/>
            <a:ext cx="7769020" cy="273373"/>
          </a:xfrm>
        </p:spPr>
        <p:txBody>
          <a:bodyPr>
            <a:noAutofit/>
          </a:bodyPr>
          <a:lstStyle>
            <a:lvl1pPr marL="0" indent="0">
              <a:buNone/>
              <a:defRPr sz="1092"/>
            </a:lvl1pPr>
            <a:lvl2pPr>
              <a:defRPr sz="1455"/>
            </a:lvl2pPr>
            <a:lvl3pPr>
              <a:defRPr sz="1213"/>
            </a:lvl3pPr>
            <a:lvl4pPr>
              <a:defRPr sz="1092"/>
            </a:lvl4pPr>
            <a:lvl5pPr>
              <a:defRPr sz="1092"/>
            </a:lvl5pPr>
          </a:lstStyle>
          <a:p>
            <a:pPr lvl="0"/>
            <a:r>
              <a:rPr lang="pt-BR"/>
              <a:t>Inserir principais destaques da variação em 1 linha</a:t>
            </a:r>
          </a:p>
        </p:txBody>
      </p:sp>
      <p:sp>
        <p:nvSpPr>
          <p:cNvPr id="24" name="Espaço Reservado para Texto 15">
            <a:extLst>
              <a:ext uri="{FF2B5EF4-FFF2-40B4-BE49-F238E27FC236}">
                <a16:creationId xmlns:a16="http://schemas.microsoft.com/office/drawing/2014/main" id="{50AE412E-571D-404F-98BE-437E24D36FE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596735" y="1485302"/>
            <a:ext cx="7769020" cy="273373"/>
          </a:xfrm>
        </p:spPr>
        <p:txBody>
          <a:bodyPr>
            <a:noAutofit/>
          </a:bodyPr>
          <a:lstStyle>
            <a:lvl1pPr marL="0" indent="0">
              <a:buNone/>
              <a:defRPr sz="1092"/>
            </a:lvl1pPr>
            <a:lvl2pPr>
              <a:defRPr sz="1455"/>
            </a:lvl2pPr>
            <a:lvl3pPr>
              <a:defRPr sz="1213"/>
            </a:lvl3pPr>
            <a:lvl4pPr>
              <a:defRPr sz="1092"/>
            </a:lvl4pPr>
            <a:lvl5pPr>
              <a:defRPr sz="1092"/>
            </a:lvl5pPr>
          </a:lstStyle>
          <a:p>
            <a:pPr lvl="0"/>
            <a:r>
              <a:rPr lang="pt-BR"/>
              <a:t>Inserir principais destaques da variação em 1 linha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034A76A7-2594-4985-9C70-E160C777A8A4}"/>
              </a:ext>
            </a:extLst>
          </p:cNvPr>
          <p:cNvSpPr txBox="1"/>
          <p:nvPr userDrawn="1"/>
        </p:nvSpPr>
        <p:spPr>
          <a:xfrm>
            <a:off x="11423357" y="515479"/>
            <a:ext cx="684153" cy="37330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r"/>
            <a:r>
              <a:rPr lang="en-US" sz="2426">
                <a:latin typeface="+mj-lt"/>
              </a:rPr>
              <a:t>YTD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9A203106-7A79-449B-880A-FE745026B602}"/>
              </a:ext>
            </a:extLst>
          </p:cNvPr>
          <p:cNvSpPr/>
          <p:nvPr userDrawn="1"/>
        </p:nvSpPr>
        <p:spPr>
          <a:xfrm>
            <a:off x="3248421" y="6051757"/>
            <a:ext cx="218320" cy="21830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92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0767F369-0282-4D20-A859-C349534316EB}"/>
              </a:ext>
            </a:extLst>
          </p:cNvPr>
          <p:cNvSpPr/>
          <p:nvPr userDrawn="1"/>
        </p:nvSpPr>
        <p:spPr>
          <a:xfrm>
            <a:off x="3251605" y="5511563"/>
            <a:ext cx="218320" cy="21830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92"/>
          </a:p>
        </p:txBody>
      </p:sp>
      <p:sp>
        <p:nvSpPr>
          <p:cNvPr id="34" name="Espaço Reservado para Texto 15">
            <a:extLst>
              <a:ext uri="{FF2B5EF4-FFF2-40B4-BE49-F238E27FC236}">
                <a16:creationId xmlns:a16="http://schemas.microsoft.com/office/drawing/2014/main" id="{8CF87144-F3C7-4180-B086-2A7E82800C4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48961" y="6034956"/>
            <a:ext cx="2111049" cy="250222"/>
          </a:xfrm>
        </p:spPr>
        <p:txBody>
          <a:bodyPr>
            <a:noAutofit/>
          </a:bodyPr>
          <a:lstStyle>
            <a:lvl1pPr marL="0" indent="0">
              <a:buNone/>
              <a:defRPr sz="1334"/>
            </a:lvl1pPr>
            <a:lvl2pPr>
              <a:defRPr sz="1455"/>
            </a:lvl2pPr>
            <a:lvl3pPr>
              <a:defRPr sz="1213"/>
            </a:lvl3pPr>
            <a:lvl4pPr>
              <a:defRPr sz="1092"/>
            </a:lvl4pPr>
            <a:lvl5pPr>
              <a:defRPr sz="1092"/>
            </a:lvl5pPr>
          </a:lstStyle>
          <a:p>
            <a:pPr lvl="0"/>
            <a:r>
              <a:rPr lang="pt-BR"/>
              <a:t>Inserir Lançamento 2</a:t>
            </a:r>
          </a:p>
        </p:txBody>
      </p:sp>
    </p:spTree>
    <p:extLst>
      <p:ext uri="{BB962C8B-B14F-4D97-AF65-F5344CB8AC3E}">
        <p14:creationId xmlns:p14="http://schemas.microsoft.com/office/powerpoint/2010/main" val="415479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ergy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8BCA6689-D477-4F19-9758-54A1FF1D1558}"/>
              </a:ext>
            </a:extLst>
          </p:cNvPr>
          <p:cNvSpPr txBox="1"/>
          <p:nvPr userDrawn="1"/>
        </p:nvSpPr>
        <p:spPr>
          <a:xfrm>
            <a:off x="3310555" y="491969"/>
            <a:ext cx="6954974" cy="37330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/>
            <a:r>
              <a:rPr lang="en-US" sz="2426">
                <a:latin typeface="+mj-lt"/>
              </a:rPr>
              <a:t>DASHBOARD | ENERGY CHART</a:t>
            </a: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A083139B-3AE1-4E3A-9BEF-40B7A30FB028}"/>
              </a:ext>
            </a:extLst>
          </p:cNvPr>
          <p:cNvSpPr txBox="1"/>
          <p:nvPr userDrawn="1"/>
        </p:nvSpPr>
        <p:spPr>
          <a:xfrm>
            <a:off x="9870133" y="602882"/>
            <a:ext cx="1051570" cy="2239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j-lt"/>
              </a:rPr>
              <a:t>Campanha</a:t>
            </a:r>
          </a:p>
        </p:txBody>
      </p:sp>
      <p:sp>
        <p:nvSpPr>
          <p:cNvPr id="4" name="Espaço Reservado para Texto 6">
            <a:extLst>
              <a:ext uri="{FF2B5EF4-FFF2-40B4-BE49-F238E27FC236}">
                <a16:creationId xmlns:a16="http://schemas.microsoft.com/office/drawing/2014/main" id="{5D609D3B-BF8C-4ABC-B397-645A909AFB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017973" y="569287"/>
            <a:ext cx="959155" cy="293863"/>
          </a:xfr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None/>
              <a:defRPr sz="1455"/>
            </a:lvl1pPr>
          </a:lstStyle>
          <a:p>
            <a:pPr lvl="0"/>
            <a:r>
              <a:rPr lang="pt-BR"/>
              <a:t>XX/ANO</a:t>
            </a: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4075D8DE-2852-4289-B2F4-62BF861C3F06}"/>
              </a:ext>
            </a:extLst>
          </p:cNvPr>
          <p:cNvSpPr txBox="1"/>
          <p:nvPr userDrawn="1"/>
        </p:nvSpPr>
        <p:spPr>
          <a:xfrm>
            <a:off x="246457" y="559429"/>
            <a:ext cx="4325349" cy="37330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/>
            <a:r>
              <a:rPr lang="en-US" sz="1698" kern="1200" err="1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Principais</a:t>
            </a:r>
            <a:r>
              <a:rPr lang="en-US" sz="2426"/>
              <a:t> </a:t>
            </a:r>
            <a:r>
              <a:rPr lang="en-US" sz="1698" kern="1200" err="1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Destaques</a:t>
            </a:r>
            <a:endParaRPr lang="en-US" sz="1698" kern="1200">
              <a:solidFill>
                <a:schemeClr val="bg1">
                  <a:lumMod val="7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DA7C16DB-DA62-407B-967A-D93AAD34F801}"/>
              </a:ext>
            </a:extLst>
          </p:cNvPr>
          <p:cNvSpPr/>
          <p:nvPr userDrawn="1"/>
        </p:nvSpPr>
        <p:spPr>
          <a:xfrm>
            <a:off x="0" y="1"/>
            <a:ext cx="3213589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92"/>
          </a:p>
        </p:txBody>
      </p:sp>
      <p:sp>
        <p:nvSpPr>
          <p:cNvPr id="22" name="Freeform: Shape 16">
            <a:extLst>
              <a:ext uri="{FF2B5EF4-FFF2-40B4-BE49-F238E27FC236}">
                <a16:creationId xmlns:a16="http://schemas.microsoft.com/office/drawing/2014/main" id="{BFA2AC4A-437E-45C5-ADFB-C415C979FC7C}"/>
              </a:ext>
            </a:extLst>
          </p:cNvPr>
          <p:cNvSpPr/>
          <p:nvPr userDrawn="1"/>
        </p:nvSpPr>
        <p:spPr>
          <a:xfrm flipH="1" flipV="1">
            <a:off x="222391" y="0"/>
            <a:ext cx="2772660" cy="6651659"/>
          </a:xfrm>
          <a:custGeom>
            <a:avLst/>
            <a:gdLst>
              <a:gd name="connsiteX0" fmla="*/ 1260000 w 4572001"/>
              <a:gd name="connsiteY0" fmla="*/ 0 h 10969078"/>
              <a:gd name="connsiteX1" fmla="*/ 1260002 w 4572001"/>
              <a:gd name="connsiteY1" fmla="*/ 0 h 10969078"/>
              <a:gd name="connsiteX2" fmla="*/ 4572001 w 4572001"/>
              <a:gd name="connsiteY2" fmla="*/ 0 h 10969078"/>
              <a:gd name="connsiteX3" fmla="*/ 4572001 w 4572001"/>
              <a:gd name="connsiteY3" fmla="*/ 1383595 h 10969078"/>
              <a:gd name="connsiteX4" fmla="*/ 4572000 w 4572001"/>
              <a:gd name="connsiteY4" fmla="*/ 1383595 h 10969078"/>
              <a:gd name="connsiteX5" fmla="*/ 4572000 w 4572001"/>
              <a:gd name="connsiteY5" fmla="*/ 10969078 h 10969078"/>
              <a:gd name="connsiteX6" fmla="*/ 0 w 4572001"/>
              <a:gd name="connsiteY6" fmla="*/ 10969078 h 10969078"/>
              <a:gd name="connsiteX7" fmla="*/ 0 w 4572001"/>
              <a:gd name="connsiteY7" fmla="*/ 1260002 h 10969078"/>
              <a:gd name="connsiteX8" fmla="*/ 0 w 4572001"/>
              <a:gd name="connsiteY8" fmla="*/ 1260000 h 10969078"/>
              <a:gd name="connsiteX9" fmla="*/ 0 w 4572001"/>
              <a:gd name="connsiteY9" fmla="*/ 1259999 h 10969078"/>
              <a:gd name="connsiteX10" fmla="*/ 0 w 4572001"/>
              <a:gd name="connsiteY10" fmla="*/ 1248687 h 10969078"/>
              <a:gd name="connsiteX11" fmla="*/ 571 w 4572001"/>
              <a:gd name="connsiteY11" fmla="*/ 1248687 h 10969078"/>
              <a:gd name="connsiteX12" fmla="*/ 6505 w 4572001"/>
              <a:gd name="connsiteY12" fmla="*/ 1131173 h 10969078"/>
              <a:gd name="connsiteX13" fmla="*/ 1006066 w 4572001"/>
              <a:gd name="connsiteY13" fmla="*/ 25599 h 10969078"/>
              <a:gd name="connsiteX14" fmla="*/ 1222245 w 4572001"/>
              <a:gd name="connsiteY14" fmla="*/ 3806 h 10969078"/>
              <a:gd name="connsiteX15" fmla="*/ 1222245 w 4572001"/>
              <a:gd name="connsiteY15" fmla="*/ 0 h 10969078"/>
              <a:gd name="connsiteX16" fmla="*/ 1259999 w 4572001"/>
              <a:gd name="connsiteY16" fmla="*/ 0 h 1096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1" h="10969078">
                <a:moveTo>
                  <a:pt x="1260000" y="0"/>
                </a:moveTo>
                <a:lnTo>
                  <a:pt x="1260002" y="0"/>
                </a:lnTo>
                <a:lnTo>
                  <a:pt x="4572001" y="0"/>
                </a:lnTo>
                <a:lnTo>
                  <a:pt x="4572001" y="1383595"/>
                </a:lnTo>
                <a:lnTo>
                  <a:pt x="4572000" y="1383595"/>
                </a:lnTo>
                <a:lnTo>
                  <a:pt x="4572000" y="10969078"/>
                </a:lnTo>
                <a:lnTo>
                  <a:pt x="0" y="10969078"/>
                </a:lnTo>
                <a:lnTo>
                  <a:pt x="0" y="1260002"/>
                </a:lnTo>
                <a:lnTo>
                  <a:pt x="0" y="1260000"/>
                </a:lnTo>
                <a:lnTo>
                  <a:pt x="0" y="1259999"/>
                </a:lnTo>
                <a:lnTo>
                  <a:pt x="0" y="1248687"/>
                </a:lnTo>
                <a:lnTo>
                  <a:pt x="571" y="1248687"/>
                </a:lnTo>
                <a:lnTo>
                  <a:pt x="6505" y="1131173"/>
                </a:lnTo>
                <a:cubicBezTo>
                  <a:pt x="62427" y="580525"/>
                  <a:pt x="472917" y="134697"/>
                  <a:pt x="1006066" y="25599"/>
                </a:cubicBezTo>
                <a:lnTo>
                  <a:pt x="1222245" y="3806"/>
                </a:lnTo>
                <a:lnTo>
                  <a:pt x="1222245" y="0"/>
                </a:lnTo>
                <a:lnTo>
                  <a:pt x="125999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sz="1092"/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ABB69976-452F-4E58-854F-25556876E103}"/>
              </a:ext>
            </a:extLst>
          </p:cNvPr>
          <p:cNvSpPr txBox="1"/>
          <p:nvPr userDrawn="1"/>
        </p:nvSpPr>
        <p:spPr>
          <a:xfrm>
            <a:off x="246457" y="559429"/>
            <a:ext cx="2748594" cy="37330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/>
            <a:r>
              <a:rPr lang="pt-BR" sz="1698" kern="1200" noProof="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Principais</a:t>
            </a:r>
            <a:r>
              <a:rPr lang="pt-BR" sz="2426" noProof="0"/>
              <a:t> </a:t>
            </a:r>
            <a:r>
              <a:rPr lang="pt-BR" sz="1698" kern="1200" noProof="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Destaques</a:t>
            </a:r>
          </a:p>
        </p:txBody>
      </p:sp>
      <p:sp>
        <p:nvSpPr>
          <p:cNvPr id="24" name="Espaço Reservado para Texto 35">
            <a:extLst>
              <a:ext uri="{FF2B5EF4-FFF2-40B4-BE49-F238E27FC236}">
                <a16:creationId xmlns:a16="http://schemas.microsoft.com/office/drawing/2014/main" id="{57242F4E-C7F5-4306-8B8F-D59258FB927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22391" y="1250114"/>
            <a:ext cx="2772660" cy="3255142"/>
          </a:xfrm>
        </p:spPr>
        <p:txBody>
          <a:bodyPr>
            <a:normAutofit/>
          </a:bodyPr>
          <a:lstStyle>
            <a:lvl1pPr marL="228589" marR="0" indent="-228589" algn="l" defTabSz="91435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55"/>
            </a:lvl1pPr>
            <a:lvl2pPr>
              <a:defRPr sz="1455"/>
            </a:lvl2pPr>
            <a:lvl3pPr>
              <a:defRPr sz="1455"/>
            </a:lvl3pPr>
            <a:lvl4pPr>
              <a:defRPr sz="1455"/>
            </a:lvl4pPr>
            <a:lvl5pPr>
              <a:defRPr sz="1455"/>
            </a:lvl5pPr>
          </a:lstStyle>
          <a:p>
            <a:pPr marL="228589" marR="0" lvl="0" indent="-228589" algn="l" defTabSz="91435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/>
              <a:t>Concluir sobre razão das principais variações</a:t>
            </a:r>
          </a:p>
          <a:p>
            <a:pPr lvl="0"/>
            <a:r>
              <a:rPr lang="pt-BR"/>
              <a:t>(...)</a:t>
            </a:r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1648954B-28FE-4507-ACDE-F83FCDE73547}"/>
              </a:ext>
            </a:extLst>
          </p:cNvPr>
          <p:cNvSpPr txBox="1"/>
          <p:nvPr userDrawn="1"/>
        </p:nvSpPr>
        <p:spPr>
          <a:xfrm>
            <a:off x="246457" y="4679180"/>
            <a:ext cx="3213589" cy="26129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lvl="0">
              <a:defRPr sz="2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pt-BR" sz="1698"/>
              <a:t>Faturamento.| % CP</a:t>
            </a:r>
          </a:p>
        </p:txBody>
      </p:sp>
      <p:sp>
        <p:nvSpPr>
          <p:cNvPr id="36" name="Forma Livre: Forma 35">
            <a:extLst>
              <a:ext uri="{FF2B5EF4-FFF2-40B4-BE49-F238E27FC236}">
                <a16:creationId xmlns:a16="http://schemas.microsoft.com/office/drawing/2014/main" id="{6D8C869E-D9B4-40F0-B891-774222BCD384}"/>
              </a:ext>
            </a:extLst>
          </p:cNvPr>
          <p:cNvSpPr>
            <a:spLocks noChangeAspect="1"/>
          </p:cNvSpPr>
          <p:nvPr userDrawn="1"/>
        </p:nvSpPr>
        <p:spPr>
          <a:xfrm>
            <a:off x="353185" y="5046510"/>
            <a:ext cx="2367672" cy="1026030"/>
          </a:xfrm>
          <a:custGeom>
            <a:avLst/>
            <a:gdLst>
              <a:gd name="connsiteX0" fmla="*/ 1800001 w 2124001"/>
              <a:gd name="connsiteY0" fmla="*/ 0 h 972000"/>
              <a:gd name="connsiteX1" fmla="*/ 2124001 w 2124001"/>
              <a:gd name="connsiteY1" fmla="*/ 0 h 972000"/>
              <a:gd name="connsiteX2" fmla="*/ 2124001 w 2124001"/>
              <a:gd name="connsiteY2" fmla="*/ 800039 h 972000"/>
              <a:gd name="connsiteX3" fmla="*/ 2121990 w 2124001"/>
              <a:gd name="connsiteY3" fmla="*/ 800039 h 972000"/>
              <a:gd name="connsiteX4" fmla="*/ 2124001 w 2124001"/>
              <a:gd name="connsiteY4" fmla="*/ 810000 h 972000"/>
              <a:gd name="connsiteX5" fmla="*/ 1962001 w 2124001"/>
              <a:gd name="connsiteY5" fmla="*/ 972000 h 972000"/>
              <a:gd name="connsiteX6" fmla="*/ 1951438 w 2124001"/>
              <a:gd name="connsiteY6" fmla="*/ 969867 h 972000"/>
              <a:gd name="connsiteX7" fmla="*/ 1951438 w 2124001"/>
              <a:gd name="connsiteY7" fmla="*/ 972000 h 972000"/>
              <a:gd name="connsiteX8" fmla="*/ 324000 w 2124001"/>
              <a:gd name="connsiteY8" fmla="*/ 972000 h 972000"/>
              <a:gd name="connsiteX9" fmla="*/ 152708 w 2124001"/>
              <a:gd name="connsiteY9" fmla="*/ 972000 h 972000"/>
              <a:gd name="connsiteX10" fmla="*/ 0 w 2124001"/>
              <a:gd name="connsiteY10" fmla="*/ 972000 h 972000"/>
              <a:gd name="connsiteX11" fmla="*/ 0 w 2124001"/>
              <a:gd name="connsiteY11" fmla="*/ 171961 h 972000"/>
              <a:gd name="connsiteX12" fmla="*/ 1507 w 2124001"/>
              <a:gd name="connsiteY12" fmla="*/ 171961 h 972000"/>
              <a:gd name="connsiteX13" fmla="*/ 1 w 2124001"/>
              <a:gd name="connsiteY13" fmla="*/ 162000 h 972000"/>
              <a:gd name="connsiteX14" fmla="*/ 98943 w 2124001"/>
              <a:gd name="connsiteY14" fmla="*/ 12731 h 972000"/>
              <a:gd name="connsiteX15" fmla="*/ 152708 w 2124001"/>
              <a:gd name="connsiteY15" fmla="*/ 1876 h 972000"/>
              <a:gd name="connsiteX16" fmla="*/ 152708 w 2124001"/>
              <a:gd name="connsiteY16" fmla="*/ 0 h 972000"/>
              <a:gd name="connsiteX17" fmla="*/ 162001 w 2124001"/>
              <a:gd name="connsiteY17" fmla="*/ 0 h 972000"/>
              <a:gd name="connsiteX18" fmla="*/ 1800001 w 2124001"/>
              <a:gd name="connsiteY18" fmla="*/ 0 h 9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24001" h="972000">
                <a:moveTo>
                  <a:pt x="1800001" y="0"/>
                </a:moveTo>
                <a:lnTo>
                  <a:pt x="2124001" y="0"/>
                </a:lnTo>
                <a:lnTo>
                  <a:pt x="2124001" y="800039"/>
                </a:lnTo>
                <a:lnTo>
                  <a:pt x="2121990" y="800039"/>
                </a:lnTo>
                <a:lnTo>
                  <a:pt x="2124001" y="810000"/>
                </a:lnTo>
                <a:cubicBezTo>
                  <a:pt x="2124001" y="899470"/>
                  <a:pt x="2051471" y="972000"/>
                  <a:pt x="1962001" y="972000"/>
                </a:cubicBezTo>
                <a:lnTo>
                  <a:pt x="1951438" y="969867"/>
                </a:lnTo>
                <a:lnTo>
                  <a:pt x="1951438" y="972000"/>
                </a:lnTo>
                <a:lnTo>
                  <a:pt x="324000" y="972000"/>
                </a:lnTo>
                <a:lnTo>
                  <a:pt x="152708" y="972000"/>
                </a:lnTo>
                <a:lnTo>
                  <a:pt x="0" y="972000"/>
                </a:lnTo>
                <a:lnTo>
                  <a:pt x="0" y="171961"/>
                </a:lnTo>
                <a:lnTo>
                  <a:pt x="1507" y="171961"/>
                </a:lnTo>
                <a:lnTo>
                  <a:pt x="1" y="162000"/>
                </a:lnTo>
                <a:cubicBezTo>
                  <a:pt x="1" y="94898"/>
                  <a:pt x="40799" y="37324"/>
                  <a:pt x="98943" y="12731"/>
                </a:cubicBezTo>
                <a:lnTo>
                  <a:pt x="152708" y="1876"/>
                </a:lnTo>
                <a:lnTo>
                  <a:pt x="152708" y="0"/>
                </a:lnTo>
                <a:lnTo>
                  <a:pt x="162001" y="0"/>
                </a:lnTo>
                <a:lnTo>
                  <a:pt x="180000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92"/>
          </a:p>
        </p:txBody>
      </p:sp>
      <p:sp>
        <p:nvSpPr>
          <p:cNvPr id="37" name="TextBox 12">
            <a:extLst>
              <a:ext uri="{FF2B5EF4-FFF2-40B4-BE49-F238E27FC236}">
                <a16:creationId xmlns:a16="http://schemas.microsoft.com/office/drawing/2014/main" id="{16E7D57D-DD89-481F-8F9A-A5CDD504DCF2}"/>
              </a:ext>
            </a:extLst>
          </p:cNvPr>
          <p:cNvSpPr txBox="1"/>
          <p:nvPr userDrawn="1"/>
        </p:nvSpPr>
        <p:spPr>
          <a:xfrm>
            <a:off x="1915629" y="5081653"/>
            <a:ext cx="686085" cy="16805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/>
            <a:r>
              <a:rPr lang="en-US" sz="1092">
                <a:latin typeface="+mj-lt"/>
              </a:rPr>
              <a:t>CLOSE-IN</a:t>
            </a:r>
          </a:p>
        </p:txBody>
      </p:sp>
      <p:sp>
        <p:nvSpPr>
          <p:cNvPr id="26" name="Espaço Reservado para Número de Slide 2">
            <a:extLst>
              <a:ext uri="{FF2B5EF4-FFF2-40B4-BE49-F238E27FC236}">
                <a16:creationId xmlns:a16="http://schemas.microsoft.com/office/drawing/2014/main" id="{91031F7C-6263-4D05-9441-0A6DE43471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724401" y="6444057"/>
            <a:ext cx="2743200" cy="218304"/>
          </a:xfrm>
        </p:spPr>
        <p:txBody>
          <a:bodyPr/>
          <a:lstStyle/>
          <a:p>
            <a:fld id="{1615B53E-C414-4AB4-9211-DB9255D801B6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27" name="Picture 5">
            <a:extLst>
              <a:ext uri="{FF2B5EF4-FFF2-40B4-BE49-F238E27FC236}">
                <a16:creationId xmlns:a16="http://schemas.microsoft.com/office/drawing/2014/main" id="{DCB5E273-3EEE-454D-A99D-6C2005EAB9DF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t="168" b="94061"/>
          <a:stretch/>
        </p:blipFill>
        <p:spPr>
          <a:xfrm>
            <a:off x="-16950" y="-13863"/>
            <a:ext cx="12225900" cy="283796"/>
          </a:xfrm>
          <a:prstGeom prst="rect">
            <a:avLst/>
          </a:prstGeom>
        </p:spPr>
      </p:pic>
      <p:sp>
        <p:nvSpPr>
          <p:cNvPr id="20" name="TextBox 12">
            <a:extLst>
              <a:ext uri="{FF2B5EF4-FFF2-40B4-BE49-F238E27FC236}">
                <a16:creationId xmlns:a16="http://schemas.microsoft.com/office/drawing/2014/main" id="{6F0E51F7-645E-4A63-8959-FE0385F43316}"/>
              </a:ext>
            </a:extLst>
          </p:cNvPr>
          <p:cNvSpPr txBox="1"/>
          <p:nvPr userDrawn="1"/>
        </p:nvSpPr>
        <p:spPr>
          <a:xfrm>
            <a:off x="1214029" y="5078046"/>
            <a:ext cx="591509" cy="16805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/>
            <a:r>
              <a:rPr lang="en-US" sz="1092">
                <a:latin typeface="+mj-lt"/>
              </a:rPr>
              <a:t>ACTUAL</a:t>
            </a:r>
          </a:p>
        </p:txBody>
      </p:sp>
      <p:sp>
        <p:nvSpPr>
          <p:cNvPr id="28" name="TextBox 12">
            <a:extLst>
              <a:ext uri="{FF2B5EF4-FFF2-40B4-BE49-F238E27FC236}">
                <a16:creationId xmlns:a16="http://schemas.microsoft.com/office/drawing/2014/main" id="{24D0BAB6-DDF8-4EDE-93CE-00CEDA5A3740}"/>
              </a:ext>
            </a:extLst>
          </p:cNvPr>
          <p:cNvSpPr txBox="1"/>
          <p:nvPr userDrawn="1"/>
        </p:nvSpPr>
        <p:spPr>
          <a:xfrm>
            <a:off x="838650" y="5322915"/>
            <a:ext cx="309380" cy="18665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/>
            <a:r>
              <a:rPr lang="en-US" sz="1213">
                <a:latin typeface="+mj-lt"/>
              </a:rPr>
              <a:t>CFT</a:t>
            </a:r>
          </a:p>
        </p:txBody>
      </p:sp>
      <p:sp>
        <p:nvSpPr>
          <p:cNvPr id="30" name="TextBox 12">
            <a:extLst>
              <a:ext uri="{FF2B5EF4-FFF2-40B4-BE49-F238E27FC236}">
                <a16:creationId xmlns:a16="http://schemas.microsoft.com/office/drawing/2014/main" id="{A307A95D-742C-494F-865A-3A380F08B4BB}"/>
              </a:ext>
            </a:extLst>
          </p:cNvPr>
          <p:cNvSpPr txBox="1"/>
          <p:nvPr userDrawn="1"/>
        </p:nvSpPr>
        <p:spPr>
          <a:xfrm>
            <a:off x="838650" y="5734249"/>
            <a:ext cx="309380" cy="18665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/>
            <a:r>
              <a:rPr lang="en-US" sz="1213">
                <a:latin typeface="+mj-lt"/>
              </a:rPr>
              <a:t>F&amp;H</a:t>
            </a:r>
          </a:p>
        </p:txBody>
      </p:sp>
      <p:sp>
        <p:nvSpPr>
          <p:cNvPr id="32" name="Espaço Reservado para Conteúdo 28">
            <a:extLst>
              <a:ext uri="{FF2B5EF4-FFF2-40B4-BE49-F238E27FC236}">
                <a16:creationId xmlns:a16="http://schemas.microsoft.com/office/drawing/2014/main" id="{7F548B4E-9444-49AC-BCDA-BF66C7011515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1354015" y="5701041"/>
            <a:ext cx="310110" cy="253051"/>
          </a:xfrm>
        </p:spPr>
        <p:txBody>
          <a:bodyPr>
            <a:noAutofit/>
          </a:bodyPr>
          <a:lstStyle>
            <a:lvl1pPr marL="0" indent="0">
              <a:buNone/>
              <a:defRPr sz="1092" b="1">
                <a:latin typeface="+mn-lt"/>
              </a:defRPr>
            </a:lvl1pPr>
          </a:lstStyle>
          <a:p>
            <a:pPr lvl="0"/>
            <a:r>
              <a:rPr lang="pt-BR"/>
              <a:t>%</a:t>
            </a:r>
          </a:p>
        </p:txBody>
      </p:sp>
      <p:sp>
        <p:nvSpPr>
          <p:cNvPr id="34" name="Espaço Reservado para Conteúdo 28">
            <a:extLst>
              <a:ext uri="{FF2B5EF4-FFF2-40B4-BE49-F238E27FC236}">
                <a16:creationId xmlns:a16="http://schemas.microsoft.com/office/drawing/2014/main" id="{0C6A4389-8A33-4034-81B6-3B7F2DC100E4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2102278" y="5701041"/>
            <a:ext cx="310110" cy="253051"/>
          </a:xfrm>
        </p:spPr>
        <p:txBody>
          <a:bodyPr>
            <a:noAutofit/>
          </a:bodyPr>
          <a:lstStyle>
            <a:lvl1pPr marL="0" indent="0">
              <a:buNone/>
              <a:defRPr sz="1092" b="1">
                <a:latin typeface="+mn-lt"/>
              </a:defRPr>
            </a:lvl1pPr>
          </a:lstStyle>
          <a:p>
            <a:pPr lvl="0"/>
            <a:r>
              <a:rPr lang="pt-BR"/>
              <a:t>%</a:t>
            </a:r>
          </a:p>
        </p:txBody>
      </p:sp>
      <p:sp>
        <p:nvSpPr>
          <p:cNvPr id="35" name="Espaço Reservado para Conteúdo 28">
            <a:extLst>
              <a:ext uri="{FF2B5EF4-FFF2-40B4-BE49-F238E27FC236}">
                <a16:creationId xmlns:a16="http://schemas.microsoft.com/office/drawing/2014/main" id="{6815BB1F-4860-49B9-A40C-7F466501C2B1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2102278" y="5289707"/>
            <a:ext cx="310110" cy="253051"/>
          </a:xfrm>
        </p:spPr>
        <p:txBody>
          <a:bodyPr>
            <a:noAutofit/>
          </a:bodyPr>
          <a:lstStyle>
            <a:lvl1pPr marL="0" indent="0">
              <a:buNone/>
              <a:defRPr sz="1092" b="1">
                <a:latin typeface="+mn-lt"/>
              </a:defRPr>
            </a:lvl1pPr>
          </a:lstStyle>
          <a:p>
            <a:pPr lvl="0"/>
            <a:r>
              <a:rPr lang="pt-BR"/>
              <a:t>%</a:t>
            </a:r>
          </a:p>
        </p:txBody>
      </p:sp>
      <p:sp>
        <p:nvSpPr>
          <p:cNvPr id="38" name="Espaço Reservado para Conteúdo 28">
            <a:extLst>
              <a:ext uri="{FF2B5EF4-FFF2-40B4-BE49-F238E27FC236}">
                <a16:creationId xmlns:a16="http://schemas.microsoft.com/office/drawing/2014/main" id="{C5644929-EADC-4D57-AA2A-D61A1DCE3730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1354015" y="5289707"/>
            <a:ext cx="310110" cy="253051"/>
          </a:xfrm>
        </p:spPr>
        <p:txBody>
          <a:bodyPr>
            <a:noAutofit/>
          </a:bodyPr>
          <a:lstStyle>
            <a:lvl1pPr marL="0" indent="0">
              <a:buNone/>
              <a:defRPr sz="1092" b="1">
                <a:latin typeface="+mn-lt"/>
              </a:defRPr>
            </a:lvl1pPr>
          </a:lstStyle>
          <a:p>
            <a:pPr lvl="0"/>
            <a:r>
              <a:rPr lang="pt-BR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129794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empenho Catego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Espaço Reservado para Gráfico 110">
            <a:extLst>
              <a:ext uri="{FF2B5EF4-FFF2-40B4-BE49-F238E27FC236}">
                <a16:creationId xmlns:a16="http://schemas.microsoft.com/office/drawing/2014/main" id="{F5B6CA0E-C88C-48C6-B1CA-8AC4EE361F45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380185" y="2749769"/>
            <a:ext cx="5021352" cy="152813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98"/>
            </a:lvl1pPr>
          </a:lstStyle>
          <a:p>
            <a:r>
              <a:rPr lang="pt-BR"/>
              <a:t>Inserir gráfico </a:t>
            </a:r>
            <a:r>
              <a:rPr lang="pt-BR" err="1"/>
              <a:t>waterfall</a:t>
            </a:r>
            <a:r>
              <a:rPr lang="pt-BR"/>
              <a:t> </a:t>
            </a:r>
            <a:br>
              <a:rPr lang="pt-BR"/>
            </a:br>
            <a:r>
              <a:rPr lang="pt-BR"/>
              <a:t>do </a:t>
            </a:r>
            <a:r>
              <a:rPr lang="pt-BR" err="1"/>
              <a:t>actual</a:t>
            </a:r>
            <a:r>
              <a:rPr lang="pt-BR"/>
              <a:t> para o budget</a:t>
            </a:r>
          </a:p>
        </p:txBody>
      </p:sp>
      <p:sp>
        <p:nvSpPr>
          <p:cNvPr id="112" name="Espaço Reservado para Gráfico 110">
            <a:extLst>
              <a:ext uri="{FF2B5EF4-FFF2-40B4-BE49-F238E27FC236}">
                <a16:creationId xmlns:a16="http://schemas.microsoft.com/office/drawing/2014/main" id="{405A7CED-59FA-4062-AB41-2BE03CFCC108}"/>
              </a:ext>
            </a:extLst>
          </p:cNvPr>
          <p:cNvSpPr>
            <a:spLocks noGrp="1"/>
          </p:cNvSpPr>
          <p:nvPr>
            <p:ph type="chart" sz="quarter" idx="20" hasCustomPrompt="1"/>
          </p:nvPr>
        </p:nvSpPr>
        <p:spPr>
          <a:xfrm>
            <a:off x="380185" y="4705275"/>
            <a:ext cx="5021352" cy="152813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98"/>
            </a:lvl1pPr>
          </a:lstStyle>
          <a:p>
            <a:r>
              <a:rPr lang="pt-BR"/>
              <a:t>Inserir gráfico </a:t>
            </a:r>
            <a:r>
              <a:rPr lang="pt-BR" err="1"/>
              <a:t>waterfall</a:t>
            </a:r>
            <a:r>
              <a:rPr lang="pt-BR"/>
              <a:t> </a:t>
            </a:r>
            <a:br>
              <a:rPr lang="pt-BR"/>
            </a:br>
            <a:r>
              <a:rPr lang="pt-BR"/>
              <a:t>do </a:t>
            </a:r>
            <a:r>
              <a:rPr lang="pt-BR" err="1"/>
              <a:t>actual</a:t>
            </a:r>
            <a:r>
              <a:rPr lang="pt-BR"/>
              <a:t> para o budget</a:t>
            </a:r>
          </a:p>
        </p:txBody>
      </p:sp>
      <p:sp>
        <p:nvSpPr>
          <p:cNvPr id="107" name="TextBox 12">
            <a:extLst>
              <a:ext uri="{FF2B5EF4-FFF2-40B4-BE49-F238E27FC236}">
                <a16:creationId xmlns:a16="http://schemas.microsoft.com/office/drawing/2014/main" id="{8B37B24A-CF99-4A35-8675-1B1636C53239}"/>
              </a:ext>
            </a:extLst>
          </p:cNvPr>
          <p:cNvSpPr txBox="1"/>
          <p:nvPr userDrawn="1"/>
        </p:nvSpPr>
        <p:spPr>
          <a:xfrm>
            <a:off x="9159123" y="2470652"/>
            <a:ext cx="2652692" cy="2053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/>
            <a:r>
              <a:rPr lang="en-US" sz="1334">
                <a:latin typeface="+mj-lt"/>
              </a:rPr>
              <a:t>PRINCIPAIS  MARCAS</a:t>
            </a:r>
          </a:p>
        </p:txBody>
      </p:sp>
      <p:sp>
        <p:nvSpPr>
          <p:cNvPr id="98" name="TextBox 12">
            <a:extLst>
              <a:ext uri="{FF2B5EF4-FFF2-40B4-BE49-F238E27FC236}">
                <a16:creationId xmlns:a16="http://schemas.microsoft.com/office/drawing/2014/main" id="{2D90FDA7-FE70-4D15-AF07-D8CE55A559D3}"/>
              </a:ext>
            </a:extLst>
          </p:cNvPr>
          <p:cNvSpPr txBox="1"/>
          <p:nvPr userDrawn="1"/>
        </p:nvSpPr>
        <p:spPr>
          <a:xfrm>
            <a:off x="8952670" y="510950"/>
            <a:ext cx="604333" cy="20531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/>
            <a:r>
              <a:rPr lang="en-US" sz="1334">
                <a:latin typeface="+mj-lt"/>
              </a:rPr>
              <a:t>PAPEL:</a:t>
            </a:r>
          </a:p>
        </p:txBody>
      </p:sp>
      <p:sp>
        <p:nvSpPr>
          <p:cNvPr id="89" name="TextBox 12">
            <a:extLst>
              <a:ext uri="{FF2B5EF4-FFF2-40B4-BE49-F238E27FC236}">
                <a16:creationId xmlns:a16="http://schemas.microsoft.com/office/drawing/2014/main" id="{56F70BE9-A376-482D-A971-4C1466416D9A}"/>
              </a:ext>
            </a:extLst>
          </p:cNvPr>
          <p:cNvSpPr txBox="1"/>
          <p:nvPr userDrawn="1"/>
        </p:nvSpPr>
        <p:spPr>
          <a:xfrm>
            <a:off x="5706197" y="2470652"/>
            <a:ext cx="2180084" cy="20531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/>
            <a:r>
              <a:rPr lang="en-US" sz="1334">
                <a:latin typeface="+mj-lt"/>
              </a:rPr>
              <a:t>GROSS PROFIT X BUDGET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D014277-4941-4F46-A6D5-A258F563F3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5B53E-C414-4AB4-9211-DB9255D801B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A50EA095-31AF-49FF-B7EB-B19239E7CE45}"/>
              </a:ext>
            </a:extLst>
          </p:cNvPr>
          <p:cNvSpPr txBox="1"/>
          <p:nvPr userDrawn="1"/>
        </p:nvSpPr>
        <p:spPr>
          <a:xfrm>
            <a:off x="380185" y="491969"/>
            <a:ext cx="2382062" cy="37330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/>
            <a:r>
              <a:rPr lang="en-US" sz="2426">
                <a:latin typeface="+mj-lt"/>
              </a:rPr>
              <a:t>DESEMPENHO |</a:t>
            </a:r>
          </a:p>
        </p:txBody>
      </p:sp>
      <p:sp>
        <p:nvSpPr>
          <p:cNvPr id="56" name="Espaço Reservado para Texto 55">
            <a:extLst>
              <a:ext uri="{FF2B5EF4-FFF2-40B4-BE49-F238E27FC236}">
                <a16:creationId xmlns:a16="http://schemas.microsoft.com/office/drawing/2014/main" id="{ED475C52-4953-429B-84A4-9049866BFC83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968864" y="510632"/>
            <a:ext cx="1893711" cy="335945"/>
          </a:xfrm>
        </p:spPr>
        <p:txBody>
          <a:bodyPr wrap="none" lIns="0" tIns="0" rIns="0" bIns="0" anchor="ctr" anchorCtr="0">
            <a:spAutoFit/>
          </a:bodyPr>
          <a:lstStyle>
            <a:lvl1pPr marL="0" indent="0">
              <a:buNone/>
              <a:defRPr sz="2426">
                <a:latin typeface="+mj-lt"/>
              </a:defRPr>
            </a:lvl1pPr>
            <a:lvl2pPr marL="457179" indent="0">
              <a:buNone/>
              <a:defRPr sz="2426">
                <a:latin typeface="+mj-lt"/>
              </a:defRPr>
            </a:lvl2pPr>
            <a:lvl3pPr marL="914358" indent="0">
              <a:buNone/>
              <a:defRPr sz="2426">
                <a:latin typeface="+mj-lt"/>
              </a:defRPr>
            </a:lvl3pPr>
            <a:lvl4pPr marL="1371537" indent="0">
              <a:buNone/>
              <a:defRPr sz="2426">
                <a:latin typeface="+mj-lt"/>
              </a:defRPr>
            </a:lvl4pPr>
            <a:lvl5pPr marL="1828716" indent="0">
              <a:buNone/>
              <a:defRPr sz="2426">
                <a:latin typeface="+mj-lt"/>
              </a:defRPr>
            </a:lvl5pPr>
          </a:lstStyle>
          <a:p>
            <a:pPr lvl="0"/>
            <a:r>
              <a:rPr lang="pt-BR"/>
              <a:t>CATEGORIA</a:t>
            </a:r>
          </a:p>
        </p:txBody>
      </p:sp>
      <p:sp>
        <p:nvSpPr>
          <p:cNvPr id="58" name="TextBox 12">
            <a:extLst>
              <a:ext uri="{FF2B5EF4-FFF2-40B4-BE49-F238E27FC236}">
                <a16:creationId xmlns:a16="http://schemas.microsoft.com/office/drawing/2014/main" id="{154FD59E-FEAB-4B6F-8A43-FF4EAED57216}"/>
              </a:ext>
            </a:extLst>
          </p:cNvPr>
          <p:cNvSpPr txBox="1"/>
          <p:nvPr userDrawn="1"/>
        </p:nvSpPr>
        <p:spPr>
          <a:xfrm>
            <a:off x="380185" y="2470638"/>
            <a:ext cx="1556516" cy="205313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pPr lvl="0"/>
            <a:r>
              <a:rPr lang="en-US" sz="1334">
                <a:latin typeface="+mj-lt"/>
              </a:rPr>
              <a:t>GROSS SALES | CP</a:t>
            </a:r>
          </a:p>
        </p:txBody>
      </p:sp>
      <p:sp>
        <p:nvSpPr>
          <p:cNvPr id="59" name="Espaço Reservado para Texto 55">
            <a:extLst>
              <a:ext uri="{FF2B5EF4-FFF2-40B4-BE49-F238E27FC236}">
                <a16:creationId xmlns:a16="http://schemas.microsoft.com/office/drawing/2014/main" id="{5C8C785B-9311-42F4-B195-BC66D25FD26E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009123" y="2495480"/>
            <a:ext cx="239144" cy="184770"/>
          </a:xfrm>
        </p:spPr>
        <p:txBody>
          <a:bodyPr wrap="none" lIns="0" tIns="0" rIns="0" bIns="0" anchor="b" anchorCtr="0">
            <a:spAutoFit/>
          </a:bodyPr>
          <a:lstStyle>
            <a:lvl1pPr marL="0" indent="0">
              <a:buNone/>
              <a:defRPr sz="1334">
                <a:latin typeface="+mj-lt"/>
              </a:defRPr>
            </a:lvl1pPr>
            <a:lvl2pPr marL="457179" indent="0">
              <a:buNone/>
              <a:defRPr sz="2426">
                <a:latin typeface="+mj-lt"/>
              </a:defRPr>
            </a:lvl2pPr>
            <a:lvl3pPr marL="914358" indent="0">
              <a:buNone/>
              <a:defRPr sz="2426">
                <a:latin typeface="+mj-lt"/>
              </a:defRPr>
            </a:lvl3pPr>
            <a:lvl4pPr marL="1371537" indent="0">
              <a:buNone/>
              <a:defRPr sz="2426">
                <a:latin typeface="+mj-lt"/>
              </a:defRPr>
            </a:lvl4pPr>
            <a:lvl5pPr marL="1828716" indent="0">
              <a:buNone/>
              <a:defRPr sz="2426">
                <a:latin typeface="+mj-lt"/>
              </a:defRPr>
            </a:lvl5pPr>
          </a:lstStyle>
          <a:p>
            <a:pPr lvl="0"/>
            <a:r>
              <a:rPr lang="pt-BR"/>
              <a:t>XX</a:t>
            </a:r>
          </a:p>
        </p:txBody>
      </p:sp>
      <p:sp>
        <p:nvSpPr>
          <p:cNvPr id="60" name="TextBox 12">
            <a:extLst>
              <a:ext uri="{FF2B5EF4-FFF2-40B4-BE49-F238E27FC236}">
                <a16:creationId xmlns:a16="http://schemas.microsoft.com/office/drawing/2014/main" id="{9CF1B97C-DF76-4628-BEFE-CA8E62E437D9}"/>
              </a:ext>
            </a:extLst>
          </p:cNvPr>
          <p:cNvSpPr txBox="1"/>
          <p:nvPr userDrawn="1"/>
        </p:nvSpPr>
        <p:spPr>
          <a:xfrm>
            <a:off x="380185" y="4441232"/>
            <a:ext cx="1556516" cy="205313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pPr lvl="0"/>
            <a:r>
              <a:rPr lang="en-US" sz="1334">
                <a:latin typeface="+mj-lt"/>
              </a:rPr>
              <a:t>GROSS SALES | CP</a:t>
            </a:r>
          </a:p>
        </p:txBody>
      </p:sp>
      <p:sp>
        <p:nvSpPr>
          <p:cNvPr id="61" name="Espaço Reservado para Texto 55">
            <a:extLst>
              <a:ext uri="{FF2B5EF4-FFF2-40B4-BE49-F238E27FC236}">
                <a16:creationId xmlns:a16="http://schemas.microsoft.com/office/drawing/2014/main" id="{D5167DAA-B475-433D-A273-DCC57180612E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2009123" y="4466074"/>
            <a:ext cx="239144" cy="184770"/>
          </a:xfrm>
        </p:spPr>
        <p:txBody>
          <a:bodyPr wrap="none" lIns="0" tIns="0" rIns="0" bIns="0" anchor="b" anchorCtr="0">
            <a:spAutoFit/>
          </a:bodyPr>
          <a:lstStyle>
            <a:lvl1pPr marL="0" indent="0">
              <a:buNone/>
              <a:defRPr sz="1334">
                <a:latin typeface="+mj-lt"/>
              </a:defRPr>
            </a:lvl1pPr>
            <a:lvl2pPr marL="457179" indent="0">
              <a:buNone/>
              <a:defRPr sz="2426">
                <a:latin typeface="+mj-lt"/>
              </a:defRPr>
            </a:lvl2pPr>
            <a:lvl3pPr marL="914358" indent="0">
              <a:buNone/>
              <a:defRPr sz="2426">
                <a:latin typeface="+mj-lt"/>
              </a:defRPr>
            </a:lvl3pPr>
            <a:lvl4pPr marL="1371537" indent="0">
              <a:buNone/>
              <a:defRPr sz="2426">
                <a:latin typeface="+mj-lt"/>
              </a:defRPr>
            </a:lvl4pPr>
            <a:lvl5pPr marL="1828716" indent="0">
              <a:buNone/>
              <a:defRPr sz="2426">
                <a:latin typeface="+mj-lt"/>
              </a:defRPr>
            </a:lvl5pPr>
          </a:lstStyle>
          <a:p>
            <a:pPr lvl="0"/>
            <a:r>
              <a:rPr lang="pt-BR"/>
              <a:t>XX</a:t>
            </a:r>
          </a:p>
        </p:txBody>
      </p:sp>
      <p:sp>
        <p:nvSpPr>
          <p:cNvPr id="82" name="Forma Livre: Forma 81">
            <a:extLst>
              <a:ext uri="{FF2B5EF4-FFF2-40B4-BE49-F238E27FC236}">
                <a16:creationId xmlns:a16="http://schemas.microsoft.com/office/drawing/2014/main" id="{4F021965-68A7-43FC-AD25-33C90BCE4462}"/>
              </a:ext>
            </a:extLst>
          </p:cNvPr>
          <p:cNvSpPr/>
          <p:nvPr userDrawn="1"/>
        </p:nvSpPr>
        <p:spPr>
          <a:xfrm>
            <a:off x="9470654" y="1471456"/>
            <a:ext cx="1288087" cy="589422"/>
          </a:xfrm>
          <a:custGeom>
            <a:avLst/>
            <a:gdLst>
              <a:gd name="connsiteX0" fmla="*/ 1800001 w 2124001"/>
              <a:gd name="connsiteY0" fmla="*/ 0 h 972000"/>
              <a:gd name="connsiteX1" fmla="*/ 2124001 w 2124001"/>
              <a:gd name="connsiteY1" fmla="*/ 0 h 972000"/>
              <a:gd name="connsiteX2" fmla="*/ 2124001 w 2124001"/>
              <a:gd name="connsiteY2" fmla="*/ 800039 h 972000"/>
              <a:gd name="connsiteX3" fmla="*/ 2121990 w 2124001"/>
              <a:gd name="connsiteY3" fmla="*/ 800039 h 972000"/>
              <a:gd name="connsiteX4" fmla="*/ 2124001 w 2124001"/>
              <a:gd name="connsiteY4" fmla="*/ 810000 h 972000"/>
              <a:gd name="connsiteX5" fmla="*/ 1962001 w 2124001"/>
              <a:gd name="connsiteY5" fmla="*/ 972000 h 972000"/>
              <a:gd name="connsiteX6" fmla="*/ 1951438 w 2124001"/>
              <a:gd name="connsiteY6" fmla="*/ 969867 h 972000"/>
              <a:gd name="connsiteX7" fmla="*/ 1951438 w 2124001"/>
              <a:gd name="connsiteY7" fmla="*/ 972000 h 972000"/>
              <a:gd name="connsiteX8" fmla="*/ 324000 w 2124001"/>
              <a:gd name="connsiteY8" fmla="*/ 972000 h 972000"/>
              <a:gd name="connsiteX9" fmla="*/ 152708 w 2124001"/>
              <a:gd name="connsiteY9" fmla="*/ 972000 h 972000"/>
              <a:gd name="connsiteX10" fmla="*/ 0 w 2124001"/>
              <a:gd name="connsiteY10" fmla="*/ 972000 h 972000"/>
              <a:gd name="connsiteX11" fmla="*/ 0 w 2124001"/>
              <a:gd name="connsiteY11" fmla="*/ 171961 h 972000"/>
              <a:gd name="connsiteX12" fmla="*/ 1507 w 2124001"/>
              <a:gd name="connsiteY12" fmla="*/ 171961 h 972000"/>
              <a:gd name="connsiteX13" fmla="*/ 1 w 2124001"/>
              <a:gd name="connsiteY13" fmla="*/ 162000 h 972000"/>
              <a:gd name="connsiteX14" fmla="*/ 98943 w 2124001"/>
              <a:gd name="connsiteY14" fmla="*/ 12731 h 972000"/>
              <a:gd name="connsiteX15" fmla="*/ 152708 w 2124001"/>
              <a:gd name="connsiteY15" fmla="*/ 1876 h 972000"/>
              <a:gd name="connsiteX16" fmla="*/ 152708 w 2124001"/>
              <a:gd name="connsiteY16" fmla="*/ 0 h 972000"/>
              <a:gd name="connsiteX17" fmla="*/ 162001 w 2124001"/>
              <a:gd name="connsiteY17" fmla="*/ 0 h 972000"/>
              <a:gd name="connsiteX18" fmla="*/ 1800001 w 2124001"/>
              <a:gd name="connsiteY18" fmla="*/ 0 h 9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24001" h="972000">
                <a:moveTo>
                  <a:pt x="1800001" y="0"/>
                </a:moveTo>
                <a:lnTo>
                  <a:pt x="2124001" y="0"/>
                </a:lnTo>
                <a:lnTo>
                  <a:pt x="2124001" y="800039"/>
                </a:lnTo>
                <a:lnTo>
                  <a:pt x="2121990" y="800039"/>
                </a:lnTo>
                <a:lnTo>
                  <a:pt x="2124001" y="810000"/>
                </a:lnTo>
                <a:cubicBezTo>
                  <a:pt x="2124001" y="899470"/>
                  <a:pt x="2051471" y="972000"/>
                  <a:pt x="1962001" y="972000"/>
                </a:cubicBezTo>
                <a:lnTo>
                  <a:pt x="1951438" y="969867"/>
                </a:lnTo>
                <a:lnTo>
                  <a:pt x="1951438" y="972000"/>
                </a:lnTo>
                <a:lnTo>
                  <a:pt x="324000" y="972000"/>
                </a:lnTo>
                <a:lnTo>
                  <a:pt x="152708" y="972000"/>
                </a:lnTo>
                <a:lnTo>
                  <a:pt x="0" y="972000"/>
                </a:lnTo>
                <a:lnTo>
                  <a:pt x="0" y="171961"/>
                </a:lnTo>
                <a:lnTo>
                  <a:pt x="1507" y="171961"/>
                </a:lnTo>
                <a:lnTo>
                  <a:pt x="1" y="162000"/>
                </a:lnTo>
                <a:cubicBezTo>
                  <a:pt x="1" y="94898"/>
                  <a:pt x="40799" y="37324"/>
                  <a:pt x="98943" y="12731"/>
                </a:cubicBezTo>
                <a:lnTo>
                  <a:pt x="152708" y="1876"/>
                </a:lnTo>
                <a:lnTo>
                  <a:pt x="152708" y="0"/>
                </a:lnTo>
                <a:lnTo>
                  <a:pt x="162001" y="0"/>
                </a:lnTo>
                <a:lnTo>
                  <a:pt x="180000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92"/>
          </a:p>
        </p:txBody>
      </p:sp>
      <p:sp>
        <p:nvSpPr>
          <p:cNvPr id="65" name="TextBox 12">
            <a:extLst>
              <a:ext uri="{FF2B5EF4-FFF2-40B4-BE49-F238E27FC236}">
                <a16:creationId xmlns:a16="http://schemas.microsoft.com/office/drawing/2014/main" id="{348E499F-1F36-4D57-BD2F-AEC1D7677420}"/>
              </a:ext>
            </a:extLst>
          </p:cNvPr>
          <p:cNvSpPr txBox="1"/>
          <p:nvPr userDrawn="1"/>
        </p:nvSpPr>
        <p:spPr>
          <a:xfrm>
            <a:off x="9756467" y="1502878"/>
            <a:ext cx="716543" cy="20531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/>
            <a:r>
              <a:rPr lang="en-US" sz="1334">
                <a:latin typeface="+mj-lt"/>
              </a:rPr>
              <a:t>BUDGET</a:t>
            </a:r>
          </a:p>
        </p:txBody>
      </p:sp>
      <p:sp>
        <p:nvSpPr>
          <p:cNvPr id="67" name="Elipse 66">
            <a:extLst>
              <a:ext uri="{FF2B5EF4-FFF2-40B4-BE49-F238E27FC236}">
                <a16:creationId xmlns:a16="http://schemas.microsoft.com/office/drawing/2014/main" id="{03F1EEE4-3F5C-4D70-A1BA-7577432C2B16}"/>
              </a:ext>
            </a:extLst>
          </p:cNvPr>
          <p:cNvSpPr/>
          <p:nvPr userDrawn="1"/>
        </p:nvSpPr>
        <p:spPr>
          <a:xfrm>
            <a:off x="9520992" y="1778839"/>
            <a:ext cx="218320" cy="21830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92"/>
          </a:p>
        </p:txBody>
      </p:sp>
      <p:sp>
        <p:nvSpPr>
          <p:cNvPr id="68" name="Elipse 67">
            <a:extLst>
              <a:ext uri="{FF2B5EF4-FFF2-40B4-BE49-F238E27FC236}">
                <a16:creationId xmlns:a16="http://schemas.microsoft.com/office/drawing/2014/main" id="{764720E0-A2DD-4DF4-B602-0CD563E56B63}"/>
              </a:ext>
            </a:extLst>
          </p:cNvPr>
          <p:cNvSpPr/>
          <p:nvPr userDrawn="1"/>
        </p:nvSpPr>
        <p:spPr>
          <a:xfrm>
            <a:off x="10173089" y="1778839"/>
            <a:ext cx="218320" cy="21830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92"/>
          </a:p>
        </p:txBody>
      </p:sp>
      <p:sp>
        <p:nvSpPr>
          <p:cNvPr id="69" name="TextBox 12">
            <a:extLst>
              <a:ext uri="{FF2B5EF4-FFF2-40B4-BE49-F238E27FC236}">
                <a16:creationId xmlns:a16="http://schemas.microsoft.com/office/drawing/2014/main" id="{9C770533-0B37-44DD-A03E-A37DF2D19B1B}"/>
              </a:ext>
            </a:extLst>
          </p:cNvPr>
          <p:cNvSpPr txBox="1"/>
          <p:nvPr userDrawn="1"/>
        </p:nvSpPr>
        <p:spPr>
          <a:xfrm>
            <a:off x="10457050" y="1813337"/>
            <a:ext cx="245260" cy="14927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/>
            <a:r>
              <a:rPr lang="en-US" sz="970">
                <a:latin typeface="+mn-lt"/>
              </a:rPr>
              <a:t>YTD</a:t>
            </a:r>
          </a:p>
        </p:txBody>
      </p:sp>
      <p:sp>
        <p:nvSpPr>
          <p:cNvPr id="70" name="TextBox 12">
            <a:extLst>
              <a:ext uri="{FF2B5EF4-FFF2-40B4-BE49-F238E27FC236}">
                <a16:creationId xmlns:a16="http://schemas.microsoft.com/office/drawing/2014/main" id="{F747EC3C-9DC9-4767-A170-1792219C5055}"/>
              </a:ext>
            </a:extLst>
          </p:cNvPr>
          <p:cNvSpPr txBox="1"/>
          <p:nvPr userDrawn="1"/>
        </p:nvSpPr>
        <p:spPr>
          <a:xfrm>
            <a:off x="9786991" y="1813337"/>
            <a:ext cx="262892" cy="14927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/>
            <a:r>
              <a:rPr lang="en-US" sz="970">
                <a:latin typeface="+mn-lt"/>
              </a:rPr>
              <a:t>MÊS</a:t>
            </a:r>
          </a:p>
        </p:txBody>
      </p:sp>
      <p:sp>
        <p:nvSpPr>
          <p:cNvPr id="84" name="Forma Livre: Forma 83">
            <a:extLst>
              <a:ext uri="{FF2B5EF4-FFF2-40B4-BE49-F238E27FC236}">
                <a16:creationId xmlns:a16="http://schemas.microsoft.com/office/drawing/2014/main" id="{36CC8097-1C96-4AFB-8817-A0DDD4AC95F4}"/>
              </a:ext>
            </a:extLst>
          </p:cNvPr>
          <p:cNvSpPr/>
          <p:nvPr userDrawn="1"/>
        </p:nvSpPr>
        <p:spPr>
          <a:xfrm>
            <a:off x="10824382" y="1471456"/>
            <a:ext cx="1288087" cy="589422"/>
          </a:xfrm>
          <a:custGeom>
            <a:avLst/>
            <a:gdLst>
              <a:gd name="connsiteX0" fmla="*/ 1800001 w 2124001"/>
              <a:gd name="connsiteY0" fmla="*/ 0 h 972000"/>
              <a:gd name="connsiteX1" fmla="*/ 2124001 w 2124001"/>
              <a:gd name="connsiteY1" fmla="*/ 0 h 972000"/>
              <a:gd name="connsiteX2" fmla="*/ 2124001 w 2124001"/>
              <a:gd name="connsiteY2" fmla="*/ 800039 h 972000"/>
              <a:gd name="connsiteX3" fmla="*/ 2121990 w 2124001"/>
              <a:gd name="connsiteY3" fmla="*/ 800039 h 972000"/>
              <a:gd name="connsiteX4" fmla="*/ 2124001 w 2124001"/>
              <a:gd name="connsiteY4" fmla="*/ 810000 h 972000"/>
              <a:gd name="connsiteX5" fmla="*/ 1962001 w 2124001"/>
              <a:gd name="connsiteY5" fmla="*/ 972000 h 972000"/>
              <a:gd name="connsiteX6" fmla="*/ 1951438 w 2124001"/>
              <a:gd name="connsiteY6" fmla="*/ 969867 h 972000"/>
              <a:gd name="connsiteX7" fmla="*/ 1951438 w 2124001"/>
              <a:gd name="connsiteY7" fmla="*/ 972000 h 972000"/>
              <a:gd name="connsiteX8" fmla="*/ 324000 w 2124001"/>
              <a:gd name="connsiteY8" fmla="*/ 972000 h 972000"/>
              <a:gd name="connsiteX9" fmla="*/ 152708 w 2124001"/>
              <a:gd name="connsiteY9" fmla="*/ 972000 h 972000"/>
              <a:gd name="connsiteX10" fmla="*/ 0 w 2124001"/>
              <a:gd name="connsiteY10" fmla="*/ 972000 h 972000"/>
              <a:gd name="connsiteX11" fmla="*/ 0 w 2124001"/>
              <a:gd name="connsiteY11" fmla="*/ 171961 h 972000"/>
              <a:gd name="connsiteX12" fmla="*/ 1507 w 2124001"/>
              <a:gd name="connsiteY12" fmla="*/ 171961 h 972000"/>
              <a:gd name="connsiteX13" fmla="*/ 1 w 2124001"/>
              <a:gd name="connsiteY13" fmla="*/ 162000 h 972000"/>
              <a:gd name="connsiteX14" fmla="*/ 98943 w 2124001"/>
              <a:gd name="connsiteY14" fmla="*/ 12731 h 972000"/>
              <a:gd name="connsiteX15" fmla="*/ 152708 w 2124001"/>
              <a:gd name="connsiteY15" fmla="*/ 1876 h 972000"/>
              <a:gd name="connsiteX16" fmla="*/ 152708 w 2124001"/>
              <a:gd name="connsiteY16" fmla="*/ 0 h 972000"/>
              <a:gd name="connsiteX17" fmla="*/ 162001 w 2124001"/>
              <a:gd name="connsiteY17" fmla="*/ 0 h 972000"/>
              <a:gd name="connsiteX18" fmla="*/ 1800001 w 2124001"/>
              <a:gd name="connsiteY18" fmla="*/ 0 h 9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24001" h="972000">
                <a:moveTo>
                  <a:pt x="1800001" y="0"/>
                </a:moveTo>
                <a:lnTo>
                  <a:pt x="2124001" y="0"/>
                </a:lnTo>
                <a:lnTo>
                  <a:pt x="2124001" y="800039"/>
                </a:lnTo>
                <a:lnTo>
                  <a:pt x="2121990" y="800039"/>
                </a:lnTo>
                <a:lnTo>
                  <a:pt x="2124001" y="810000"/>
                </a:lnTo>
                <a:cubicBezTo>
                  <a:pt x="2124001" y="899470"/>
                  <a:pt x="2051471" y="972000"/>
                  <a:pt x="1962001" y="972000"/>
                </a:cubicBezTo>
                <a:lnTo>
                  <a:pt x="1951438" y="969867"/>
                </a:lnTo>
                <a:lnTo>
                  <a:pt x="1951438" y="972000"/>
                </a:lnTo>
                <a:lnTo>
                  <a:pt x="324000" y="972000"/>
                </a:lnTo>
                <a:lnTo>
                  <a:pt x="152708" y="972000"/>
                </a:lnTo>
                <a:lnTo>
                  <a:pt x="0" y="972000"/>
                </a:lnTo>
                <a:lnTo>
                  <a:pt x="0" y="171961"/>
                </a:lnTo>
                <a:lnTo>
                  <a:pt x="1507" y="171961"/>
                </a:lnTo>
                <a:lnTo>
                  <a:pt x="1" y="162000"/>
                </a:lnTo>
                <a:cubicBezTo>
                  <a:pt x="1" y="94898"/>
                  <a:pt x="40799" y="37324"/>
                  <a:pt x="98943" y="12731"/>
                </a:cubicBezTo>
                <a:lnTo>
                  <a:pt x="152708" y="1876"/>
                </a:lnTo>
                <a:lnTo>
                  <a:pt x="152708" y="0"/>
                </a:lnTo>
                <a:lnTo>
                  <a:pt x="162001" y="0"/>
                </a:lnTo>
                <a:lnTo>
                  <a:pt x="180000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92"/>
          </a:p>
        </p:txBody>
      </p:sp>
      <p:sp>
        <p:nvSpPr>
          <p:cNvPr id="66" name="TextBox 12">
            <a:extLst>
              <a:ext uri="{FF2B5EF4-FFF2-40B4-BE49-F238E27FC236}">
                <a16:creationId xmlns:a16="http://schemas.microsoft.com/office/drawing/2014/main" id="{D445994C-4458-41FC-B990-40F4CEC136CC}"/>
              </a:ext>
            </a:extLst>
          </p:cNvPr>
          <p:cNvSpPr txBox="1"/>
          <p:nvPr userDrawn="1"/>
        </p:nvSpPr>
        <p:spPr>
          <a:xfrm>
            <a:off x="11355658" y="1502878"/>
            <a:ext cx="226024" cy="20531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/>
            <a:r>
              <a:rPr lang="en-US" sz="1334">
                <a:latin typeface="+mj-lt"/>
              </a:rPr>
              <a:t>PY</a:t>
            </a:r>
          </a:p>
        </p:txBody>
      </p:sp>
      <p:sp>
        <p:nvSpPr>
          <p:cNvPr id="71" name="Elipse 70">
            <a:extLst>
              <a:ext uri="{FF2B5EF4-FFF2-40B4-BE49-F238E27FC236}">
                <a16:creationId xmlns:a16="http://schemas.microsoft.com/office/drawing/2014/main" id="{F8F5DEEC-B606-4717-AD67-381B3A95054A}"/>
              </a:ext>
            </a:extLst>
          </p:cNvPr>
          <p:cNvSpPr/>
          <p:nvPr userDrawn="1"/>
        </p:nvSpPr>
        <p:spPr>
          <a:xfrm>
            <a:off x="10883903" y="1778839"/>
            <a:ext cx="218320" cy="21830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92"/>
          </a:p>
        </p:txBody>
      </p:sp>
      <p:sp>
        <p:nvSpPr>
          <p:cNvPr id="72" name="Elipse 71">
            <a:extLst>
              <a:ext uri="{FF2B5EF4-FFF2-40B4-BE49-F238E27FC236}">
                <a16:creationId xmlns:a16="http://schemas.microsoft.com/office/drawing/2014/main" id="{B3994BAC-A9D3-469B-886C-CFE99ADEF304}"/>
              </a:ext>
            </a:extLst>
          </p:cNvPr>
          <p:cNvSpPr/>
          <p:nvPr userDrawn="1"/>
        </p:nvSpPr>
        <p:spPr>
          <a:xfrm>
            <a:off x="11536000" y="1778839"/>
            <a:ext cx="218320" cy="21830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92"/>
          </a:p>
        </p:txBody>
      </p:sp>
      <p:sp>
        <p:nvSpPr>
          <p:cNvPr id="73" name="TextBox 12">
            <a:extLst>
              <a:ext uri="{FF2B5EF4-FFF2-40B4-BE49-F238E27FC236}">
                <a16:creationId xmlns:a16="http://schemas.microsoft.com/office/drawing/2014/main" id="{48296B77-7F6F-4229-9D3D-2F7D6AFFBFC2}"/>
              </a:ext>
            </a:extLst>
          </p:cNvPr>
          <p:cNvSpPr txBox="1"/>
          <p:nvPr userDrawn="1"/>
        </p:nvSpPr>
        <p:spPr>
          <a:xfrm>
            <a:off x="11819962" y="1813337"/>
            <a:ext cx="245260" cy="14927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/>
            <a:r>
              <a:rPr lang="en-US" sz="970">
                <a:latin typeface="+mn-lt"/>
              </a:rPr>
              <a:t>YTD</a:t>
            </a:r>
          </a:p>
        </p:txBody>
      </p:sp>
      <p:sp>
        <p:nvSpPr>
          <p:cNvPr id="74" name="TextBox 12">
            <a:extLst>
              <a:ext uri="{FF2B5EF4-FFF2-40B4-BE49-F238E27FC236}">
                <a16:creationId xmlns:a16="http://schemas.microsoft.com/office/drawing/2014/main" id="{3BB3B2AA-BFDE-4FCC-99B8-14983A3B18D0}"/>
              </a:ext>
            </a:extLst>
          </p:cNvPr>
          <p:cNvSpPr txBox="1"/>
          <p:nvPr userDrawn="1"/>
        </p:nvSpPr>
        <p:spPr>
          <a:xfrm>
            <a:off x="11149902" y="1813337"/>
            <a:ext cx="262892" cy="14927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/>
            <a:r>
              <a:rPr lang="en-US" sz="970">
                <a:latin typeface="+mn-lt"/>
              </a:rPr>
              <a:t>MÊS</a:t>
            </a:r>
          </a:p>
        </p:txBody>
      </p:sp>
      <p:sp>
        <p:nvSpPr>
          <p:cNvPr id="91" name="Espaço Reservado para Texto 90">
            <a:extLst>
              <a:ext uri="{FF2B5EF4-FFF2-40B4-BE49-F238E27FC236}">
                <a16:creationId xmlns:a16="http://schemas.microsoft.com/office/drawing/2014/main" id="{7F3172AC-FE55-45F0-A7CD-5623A6B78812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061778" y="2809233"/>
            <a:ext cx="680491" cy="235161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698"/>
            </a:lvl1pPr>
            <a:lvl2pPr marL="457179" indent="0">
              <a:buNone/>
              <a:defRPr sz="2183"/>
            </a:lvl2pPr>
            <a:lvl3pPr marL="914358" indent="0">
              <a:buNone/>
              <a:defRPr sz="2183"/>
            </a:lvl3pPr>
            <a:lvl4pPr marL="1371537" indent="0">
              <a:buNone/>
              <a:defRPr sz="2183"/>
            </a:lvl4pPr>
            <a:lvl5pPr marL="1828716" indent="0">
              <a:buNone/>
              <a:defRPr sz="2183"/>
            </a:lvl5pPr>
          </a:lstStyle>
          <a:p>
            <a:pPr lvl="0"/>
            <a:r>
              <a:rPr lang="pt-BR"/>
              <a:t>##.#%</a:t>
            </a:r>
          </a:p>
        </p:txBody>
      </p:sp>
      <p:sp>
        <p:nvSpPr>
          <p:cNvPr id="92" name="TextBox 12">
            <a:extLst>
              <a:ext uri="{FF2B5EF4-FFF2-40B4-BE49-F238E27FC236}">
                <a16:creationId xmlns:a16="http://schemas.microsoft.com/office/drawing/2014/main" id="{9219FC3C-1CCB-4470-8970-45EF9496F64A}"/>
              </a:ext>
            </a:extLst>
          </p:cNvPr>
          <p:cNvSpPr txBox="1"/>
          <p:nvPr userDrawn="1"/>
        </p:nvSpPr>
        <p:spPr>
          <a:xfrm>
            <a:off x="5706197" y="4441246"/>
            <a:ext cx="2180084" cy="20531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/>
            <a:r>
              <a:rPr lang="en-US" sz="1334">
                <a:latin typeface="+mj-lt"/>
              </a:rPr>
              <a:t>GROSS PROFIT X BUDGET</a:t>
            </a:r>
          </a:p>
        </p:txBody>
      </p:sp>
      <p:sp>
        <p:nvSpPr>
          <p:cNvPr id="94" name="Espaço Reservado para Texto 90">
            <a:extLst>
              <a:ext uri="{FF2B5EF4-FFF2-40B4-BE49-F238E27FC236}">
                <a16:creationId xmlns:a16="http://schemas.microsoft.com/office/drawing/2014/main" id="{58AE338C-1D49-4A01-931A-76B7E66A39B7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061778" y="4769426"/>
            <a:ext cx="680491" cy="235161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698"/>
            </a:lvl1pPr>
            <a:lvl2pPr marL="457179" indent="0">
              <a:buNone/>
              <a:defRPr sz="2183"/>
            </a:lvl2pPr>
            <a:lvl3pPr marL="914358" indent="0">
              <a:buNone/>
              <a:defRPr sz="2183"/>
            </a:lvl3pPr>
            <a:lvl4pPr marL="1371537" indent="0">
              <a:buNone/>
              <a:defRPr sz="2183"/>
            </a:lvl4pPr>
            <a:lvl5pPr marL="1828716" indent="0">
              <a:buNone/>
              <a:defRPr sz="2183"/>
            </a:lvl5pPr>
          </a:lstStyle>
          <a:p>
            <a:pPr lvl="0"/>
            <a:r>
              <a:rPr lang="pt-BR"/>
              <a:t>##.#%</a:t>
            </a:r>
          </a:p>
        </p:txBody>
      </p:sp>
      <p:sp>
        <p:nvSpPr>
          <p:cNvPr id="99" name="Espaço Reservado para Texto 96">
            <a:extLst>
              <a:ext uri="{FF2B5EF4-FFF2-40B4-BE49-F238E27FC236}">
                <a16:creationId xmlns:a16="http://schemas.microsoft.com/office/drawing/2014/main" id="{A738CF8D-C828-4BC9-9EB6-4E5FF038686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9625393" y="524052"/>
            <a:ext cx="2487076" cy="37111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334"/>
            </a:lvl1pPr>
            <a:lvl2pPr marL="457179" indent="0">
              <a:buNone/>
              <a:defRPr sz="1334"/>
            </a:lvl2pPr>
            <a:lvl3pPr marL="914358" indent="0">
              <a:buNone/>
              <a:defRPr sz="1334"/>
            </a:lvl3pPr>
            <a:lvl4pPr marL="1371537" indent="0">
              <a:buNone/>
              <a:defRPr sz="1334"/>
            </a:lvl4pPr>
            <a:lvl5pPr marL="1828716" indent="0">
              <a:buNone/>
              <a:defRPr sz="1334"/>
            </a:lvl5pPr>
          </a:lstStyle>
          <a:p>
            <a:pPr lvl="0"/>
            <a:r>
              <a:rPr lang="pt-BR"/>
              <a:t>Descrever o papel da categoria</a:t>
            </a:r>
          </a:p>
        </p:txBody>
      </p:sp>
      <p:sp>
        <p:nvSpPr>
          <p:cNvPr id="114" name="Elipse 113">
            <a:extLst>
              <a:ext uri="{FF2B5EF4-FFF2-40B4-BE49-F238E27FC236}">
                <a16:creationId xmlns:a16="http://schemas.microsoft.com/office/drawing/2014/main" id="{E53F6D5E-9CAA-4B62-A039-EFD892207371}"/>
              </a:ext>
            </a:extLst>
          </p:cNvPr>
          <p:cNvSpPr/>
          <p:nvPr userDrawn="1"/>
        </p:nvSpPr>
        <p:spPr>
          <a:xfrm>
            <a:off x="5675719" y="2847507"/>
            <a:ext cx="218320" cy="21830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92"/>
          </a:p>
        </p:txBody>
      </p:sp>
      <p:sp>
        <p:nvSpPr>
          <p:cNvPr id="115" name="Elipse 114">
            <a:extLst>
              <a:ext uri="{FF2B5EF4-FFF2-40B4-BE49-F238E27FC236}">
                <a16:creationId xmlns:a16="http://schemas.microsoft.com/office/drawing/2014/main" id="{30DE6CF7-171B-4C43-8BF7-F0DB89F531CD}"/>
              </a:ext>
            </a:extLst>
          </p:cNvPr>
          <p:cNvSpPr/>
          <p:nvPr userDrawn="1"/>
        </p:nvSpPr>
        <p:spPr>
          <a:xfrm>
            <a:off x="5675719" y="4803206"/>
            <a:ext cx="218320" cy="21830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92"/>
          </a:p>
        </p:txBody>
      </p:sp>
      <p:pic>
        <p:nvPicPr>
          <p:cNvPr id="39" name="Picture 5">
            <a:extLst>
              <a:ext uri="{FF2B5EF4-FFF2-40B4-BE49-F238E27FC236}">
                <a16:creationId xmlns:a16="http://schemas.microsoft.com/office/drawing/2014/main" id="{C11B1755-A346-4772-9D49-CD52E093E80D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t="168" b="94061"/>
          <a:stretch/>
        </p:blipFill>
        <p:spPr>
          <a:xfrm>
            <a:off x="-16950" y="-13863"/>
            <a:ext cx="12225900" cy="283796"/>
          </a:xfrm>
          <a:prstGeom prst="rect">
            <a:avLst/>
          </a:prstGeom>
        </p:spPr>
      </p:pic>
      <p:sp>
        <p:nvSpPr>
          <p:cNvPr id="41" name="TextBox 14">
            <a:extLst>
              <a:ext uri="{FF2B5EF4-FFF2-40B4-BE49-F238E27FC236}">
                <a16:creationId xmlns:a16="http://schemas.microsoft.com/office/drawing/2014/main" id="{CE231DA0-717D-4AC4-9B46-912E69FB0828}"/>
              </a:ext>
            </a:extLst>
          </p:cNvPr>
          <p:cNvSpPr txBox="1"/>
          <p:nvPr userDrawn="1"/>
        </p:nvSpPr>
        <p:spPr>
          <a:xfrm>
            <a:off x="723575" y="1159371"/>
            <a:ext cx="764633" cy="2239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j-lt"/>
              </a:rPr>
              <a:t>Vs. 2019</a:t>
            </a:r>
          </a:p>
        </p:txBody>
      </p:sp>
      <p:sp>
        <p:nvSpPr>
          <p:cNvPr id="42" name="TextBox 14">
            <a:extLst>
              <a:ext uri="{FF2B5EF4-FFF2-40B4-BE49-F238E27FC236}">
                <a16:creationId xmlns:a16="http://schemas.microsoft.com/office/drawing/2014/main" id="{C0139F2F-B81E-41A8-A2B4-EBAA6DE99A9B}"/>
              </a:ext>
            </a:extLst>
          </p:cNvPr>
          <p:cNvSpPr txBox="1"/>
          <p:nvPr userDrawn="1"/>
        </p:nvSpPr>
        <p:spPr>
          <a:xfrm>
            <a:off x="486375" y="1599023"/>
            <a:ext cx="1001877" cy="2239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455" b="0">
                <a:latin typeface="+mj-lt"/>
              </a:rPr>
              <a:t>Vs. Budget</a:t>
            </a:r>
          </a:p>
        </p:txBody>
      </p:sp>
      <p:sp>
        <p:nvSpPr>
          <p:cNvPr id="43" name="Espaço Reservado para Texto 15">
            <a:extLst>
              <a:ext uri="{FF2B5EF4-FFF2-40B4-BE49-F238E27FC236}">
                <a16:creationId xmlns:a16="http://schemas.microsoft.com/office/drawing/2014/main" id="{96B476A9-142D-4C0F-99E9-27E91BFB539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27418" y="1159371"/>
            <a:ext cx="7769020" cy="429594"/>
          </a:xfrm>
        </p:spPr>
        <p:txBody>
          <a:bodyPr>
            <a:noAutofit/>
          </a:bodyPr>
          <a:lstStyle>
            <a:lvl1pPr marL="0" indent="0">
              <a:buNone/>
              <a:defRPr sz="1092"/>
            </a:lvl1pPr>
            <a:lvl2pPr>
              <a:defRPr sz="1455"/>
            </a:lvl2pPr>
            <a:lvl3pPr>
              <a:defRPr sz="1213"/>
            </a:lvl3pPr>
            <a:lvl4pPr>
              <a:defRPr sz="1092"/>
            </a:lvl4pPr>
            <a:lvl5pPr>
              <a:defRPr sz="1092"/>
            </a:lvl5pPr>
          </a:lstStyle>
          <a:p>
            <a:pPr lvl="0"/>
            <a:r>
              <a:rPr lang="pt-BR"/>
              <a:t>Inserir principais destaques da variação em 2 linhas</a:t>
            </a:r>
          </a:p>
        </p:txBody>
      </p:sp>
      <p:sp>
        <p:nvSpPr>
          <p:cNvPr id="44" name="Espaço Reservado para Texto 15">
            <a:extLst>
              <a:ext uri="{FF2B5EF4-FFF2-40B4-BE49-F238E27FC236}">
                <a16:creationId xmlns:a16="http://schemas.microsoft.com/office/drawing/2014/main" id="{68AD81DD-83D1-453E-962E-570043824ED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527418" y="1643395"/>
            <a:ext cx="7769020" cy="417483"/>
          </a:xfrm>
        </p:spPr>
        <p:txBody>
          <a:bodyPr>
            <a:noAutofit/>
          </a:bodyPr>
          <a:lstStyle>
            <a:lvl1pPr marL="0" indent="0">
              <a:buNone/>
              <a:defRPr sz="1092"/>
            </a:lvl1pPr>
            <a:lvl2pPr>
              <a:defRPr sz="1455"/>
            </a:lvl2pPr>
            <a:lvl3pPr>
              <a:defRPr sz="1213"/>
            </a:lvl3pPr>
            <a:lvl4pPr>
              <a:defRPr sz="1092"/>
            </a:lvl4pPr>
            <a:lvl5pPr>
              <a:defRPr sz="1092"/>
            </a:lvl5pPr>
          </a:lstStyle>
          <a:p>
            <a:pPr lvl="0"/>
            <a:r>
              <a:rPr lang="pt-BR"/>
              <a:t>Inserir principais destaques da variação em 2 linhas</a:t>
            </a:r>
          </a:p>
        </p:txBody>
      </p:sp>
      <p:sp>
        <p:nvSpPr>
          <p:cNvPr id="49" name="Forma Livre: Forma 48">
            <a:extLst>
              <a:ext uri="{FF2B5EF4-FFF2-40B4-BE49-F238E27FC236}">
                <a16:creationId xmlns:a16="http://schemas.microsoft.com/office/drawing/2014/main" id="{E6E30892-FA75-4943-8786-91C2358C5D16}"/>
              </a:ext>
            </a:extLst>
          </p:cNvPr>
          <p:cNvSpPr/>
          <p:nvPr userDrawn="1"/>
        </p:nvSpPr>
        <p:spPr>
          <a:xfrm>
            <a:off x="9470654" y="1159371"/>
            <a:ext cx="2641815" cy="238422"/>
          </a:xfrm>
          <a:custGeom>
            <a:avLst/>
            <a:gdLst>
              <a:gd name="connsiteX0" fmla="*/ 1800001 w 2124001"/>
              <a:gd name="connsiteY0" fmla="*/ 0 h 972000"/>
              <a:gd name="connsiteX1" fmla="*/ 2124001 w 2124001"/>
              <a:gd name="connsiteY1" fmla="*/ 0 h 972000"/>
              <a:gd name="connsiteX2" fmla="*/ 2124001 w 2124001"/>
              <a:gd name="connsiteY2" fmla="*/ 800039 h 972000"/>
              <a:gd name="connsiteX3" fmla="*/ 2121990 w 2124001"/>
              <a:gd name="connsiteY3" fmla="*/ 800039 h 972000"/>
              <a:gd name="connsiteX4" fmla="*/ 2124001 w 2124001"/>
              <a:gd name="connsiteY4" fmla="*/ 810000 h 972000"/>
              <a:gd name="connsiteX5" fmla="*/ 1962001 w 2124001"/>
              <a:gd name="connsiteY5" fmla="*/ 972000 h 972000"/>
              <a:gd name="connsiteX6" fmla="*/ 1951438 w 2124001"/>
              <a:gd name="connsiteY6" fmla="*/ 969867 h 972000"/>
              <a:gd name="connsiteX7" fmla="*/ 1951438 w 2124001"/>
              <a:gd name="connsiteY7" fmla="*/ 972000 h 972000"/>
              <a:gd name="connsiteX8" fmla="*/ 324000 w 2124001"/>
              <a:gd name="connsiteY8" fmla="*/ 972000 h 972000"/>
              <a:gd name="connsiteX9" fmla="*/ 152708 w 2124001"/>
              <a:gd name="connsiteY9" fmla="*/ 972000 h 972000"/>
              <a:gd name="connsiteX10" fmla="*/ 0 w 2124001"/>
              <a:gd name="connsiteY10" fmla="*/ 972000 h 972000"/>
              <a:gd name="connsiteX11" fmla="*/ 0 w 2124001"/>
              <a:gd name="connsiteY11" fmla="*/ 171961 h 972000"/>
              <a:gd name="connsiteX12" fmla="*/ 1507 w 2124001"/>
              <a:gd name="connsiteY12" fmla="*/ 171961 h 972000"/>
              <a:gd name="connsiteX13" fmla="*/ 1 w 2124001"/>
              <a:gd name="connsiteY13" fmla="*/ 162000 h 972000"/>
              <a:gd name="connsiteX14" fmla="*/ 98943 w 2124001"/>
              <a:gd name="connsiteY14" fmla="*/ 12731 h 972000"/>
              <a:gd name="connsiteX15" fmla="*/ 152708 w 2124001"/>
              <a:gd name="connsiteY15" fmla="*/ 1876 h 972000"/>
              <a:gd name="connsiteX16" fmla="*/ 152708 w 2124001"/>
              <a:gd name="connsiteY16" fmla="*/ 0 h 972000"/>
              <a:gd name="connsiteX17" fmla="*/ 162001 w 2124001"/>
              <a:gd name="connsiteY17" fmla="*/ 0 h 972000"/>
              <a:gd name="connsiteX18" fmla="*/ 1800001 w 2124001"/>
              <a:gd name="connsiteY18" fmla="*/ 0 h 9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24001" h="972000">
                <a:moveTo>
                  <a:pt x="1800001" y="0"/>
                </a:moveTo>
                <a:lnTo>
                  <a:pt x="2124001" y="0"/>
                </a:lnTo>
                <a:lnTo>
                  <a:pt x="2124001" y="800039"/>
                </a:lnTo>
                <a:lnTo>
                  <a:pt x="2121990" y="800039"/>
                </a:lnTo>
                <a:lnTo>
                  <a:pt x="2124001" y="810000"/>
                </a:lnTo>
                <a:cubicBezTo>
                  <a:pt x="2124001" y="899470"/>
                  <a:pt x="2051471" y="972000"/>
                  <a:pt x="1962001" y="972000"/>
                </a:cubicBezTo>
                <a:lnTo>
                  <a:pt x="1951438" y="969867"/>
                </a:lnTo>
                <a:lnTo>
                  <a:pt x="1951438" y="972000"/>
                </a:lnTo>
                <a:lnTo>
                  <a:pt x="324000" y="972000"/>
                </a:lnTo>
                <a:lnTo>
                  <a:pt x="152708" y="972000"/>
                </a:lnTo>
                <a:lnTo>
                  <a:pt x="0" y="972000"/>
                </a:lnTo>
                <a:lnTo>
                  <a:pt x="0" y="171961"/>
                </a:lnTo>
                <a:lnTo>
                  <a:pt x="1507" y="171961"/>
                </a:lnTo>
                <a:lnTo>
                  <a:pt x="1" y="162000"/>
                </a:lnTo>
                <a:cubicBezTo>
                  <a:pt x="1" y="94898"/>
                  <a:pt x="40799" y="37324"/>
                  <a:pt x="98943" y="12731"/>
                </a:cubicBezTo>
                <a:lnTo>
                  <a:pt x="152708" y="1876"/>
                </a:lnTo>
                <a:lnTo>
                  <a:pt x="152708" y="0"/>
                </a:lnTo>
                <a:lnTo>
                  <a:pt x="162001" y="0"/>
                </a:lnTo>
                <a:lnTo>
                  <a:pt x="180000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92"/>
          </a:p>
        </p:txBody>
      </p:sp>
      <p:sp>
        <p:nvSpPr>
          <p:cNvPr id="50" name="TextBox 12">
            <a:extLst>
              <a:ext uri="{FF2B5EF4-FFF2-40B4-BE49-F238E27FC236}">
                <a16:creationId xmlns:a16="http://schemas.microsoft.com/office/drawing/2014/main" id="{48CA7A46-A9D3-438C-8553-46C7134F0392}"/>
              </a:ext>
            </a:extLst>
          </p:cNvPr>
          <p:cNvSpPr txBox="1"/>
          <p:nvPr userDrawn="1"/>
        </p:nvSpPr>
        <p:spPr>
          <a:xfrm>
            <a:off x="10147629" y="1135317"/>
            <a:ext cx="1192634" cy="20531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/>
            <a:r>
              <a:rPr lang="en-US" sz="1334">
                <a:latin typeface="+mj-lt"/>
              </a:rPr>
              <a:t>GROSS SALES</a:t>
            </a:r>
          </a:p>
        </p:txBody>
      </p:sp>
    </p:spTree>
    <p:extLst>
      <p:ext uri="{BB962C8B-B14F-4D97-AF65-F5344CB8AC3E}">
        <p14:creationId xmlns:p14="http://schemas.microsoft.com/office/powerpoint/2010/main" val="2460525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sempenho Catego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ço Reservado para Texto 55">
            <a:extLst>
              <a:ext uri="{FF2B5EF4-FFF2-40B4-BE49-F238E27FC236}">
                <a16:creationId xmlns:a16="http://schemas.microsoft.com/office/drawing/2014/main" id="{ED475C52-4953-429B-84A4-9049866BFC83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54532" y="510632"/>
            <a:ext cx="4308043" cy="335945"/>
          </a:xfrm>
        </p:spPr>
        <p:txBody>
          <a:bodyPr wrap="square" lIns="0" tIns="0" rIns="0" bIns="0" anchor="ctr" anchorCtr="0">
            <a:spAutoFit/>
          </a:bodyPr>
          <a:lstStyle>
            <a:lvl1pPr marL="0" indent="0">
              <a:buNone/>
              <a:defRPr sz="2426">
                <a:latin typeface="+mj-lt"/>
              </a:defRPr>
            </a:lvl1pPr>
            <a:lvl2pPr marL="457179" indent="0">
              <a:buNone/>
              <a:defRPr sz="2426">
                <a:latin typeface="+mj-lt"/>
              </a:defRPr>
            </a:lvl2pPr>
            <a:lvl3pPr marL="914358" indent="0">
              <a:buNone/>
              <a:defRPr sz="2426">
                <a:latin typeface="+mj-lt"/>
              </a:defRPr>
            </a:lvl3pPr>
            <a:lvl4pPr marL="1371537" indent="0">
              <a:buNone/>
              <a:defRPr sz="2426">
                <a:latin typeface="+mj-lt"/>
              </a:defRPr>
            </a:lvl4pPr>
            <a:lvl5pPr marL="1828716" indent="0">
              <a:buNone/>
              <a:defRPr sz="2426">
                <a:latin typeface="+mj-lt"/>
              </a:defRPr>
            </a:lvl5pPr>
          </a:lstStyle>
          <a:p>
            <a:pPr lvl="0"/>
            <a:r>
              <a:rPr lang="pt-BR"/>
              <a:t>CATEGORIA</a:t>
            </a:r>
          </a:p>
        </p:txBody>
      </p:sp>
      <p:pic>
        <p:nvPicPr>
          <p:cNvPr id="39" name="Picture 5">
            <a:extLst>
              <a:ext uri="{FF2B5EF4-FFF2-40B4-BE49-F238E27FC236}">
                <a16:creationId xmlns:a16="http://schemas.microsoft.com/office/drawing/2014/main" id="{C11B1755-A346-4772-9D49-CD52E093E80D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t="168" b="94061"/>
          <a:stretch/>
        </p:blipFill>
        <p:spPr>
          <a:xfrm>
            <a:off x="-16950" y="-13863"/>
            <a:ext cx="12225900" cy="2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029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A6FE3199-1F1B-43A8-93E3-2654F8E5621E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t="168" b="94061"/>
          <a:stretch/>
        </p:blipFill>
        <p:spPr>
          <a:xfrm>
            <a:off x="-16950" y="0"/>
            <a:ext cx="12225900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86DFB9-F397-4C02-A855-FEEC12219D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5B53E-C414-4AB4-9211-DB9255D801B6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70F4B84-CFA2-4A7C-A37E-348AC6A1EEDC}"/>
              </a:ext>
            </a:extLst>
          </p:cNvPr>
          <p:cNvGrpSpPr/>
          <p:nvPr userDrawn="1"/>
        </p:nvGrpSpPr>
        <p:grpSpPr>
          <a:xfrm>
            <a:off x="3770047" y="2913014"/>
            <a:ext cx="4651907" cy="1031973"/>
            <a:chOff x="12433300" y="-2595880"/>
            <a:chExt cx="7670800" cy="1701800"/>
          </a:xfrm>
          <a:solidFill>
            <a:schemeClr val="bg1">
              <a:lumMod val="95000"/>
            </a:schemeClr>
          </a:solidFill>
        </p:grpSpPr>
        <p:sp>
          <p:nvSpPr>
            <p:cNvPr id="5" name="Freeform 3131">
              <a:extLst>
                <a:ext uri="{FF2B5EF4-FFF2-40B4-BE49-F238E27FC236}">
                  <a16:creationId xmlns:a16="http://schemas.microsoft.com/office/drawing/2014/main" id="{765F7C2A-3A01-4049-BE43-7F4A7BBDD15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33300" y="-2564130"/>
              <a:ext cx="3592513" cy="1627187"/>
            </a:xfrm>
            <a:custGeom>
              <a:avLst/>
              <a:gdLst>
                <a:gd name="T0" fmla="*/ 1092 w 4030"/>
                <a:gd name="T1" fmla="*/ 0 h 1825"/>
                <a:gd name="T2" fmla="*/ 1092 w 4030"/>
                <a:gd name="T3" fmla="*/ 0 h 1825"/>
                <a:gd name="T4" fmla="*/ 896 w 4030"/>
                <a:gd name="T5" fmla="*/ 0 h 1825"/>
                <a:gd name="T6" fmla="*/ 0 w 4030"/>
                <a:gd name="T7" fmla="*/ 1825 h 1825"/>
                <a:gd name="T8" fmla="*/ 217 w 4030"/>
                <a:gd name="T9" fmla="*/ 1825 h 1825"/>
                <a:gd name="T10" fmla="*/ 483 w 4030"/>
                <a:gd name="T11" fmla="*/ 1664 h 1825"/>
                <a:gd name="T12" fmla="*/ 671 w 4030"/>
                <a:gd name="T13" fmla="*/ 1300 h 1825"/>
                <a:gd name="T14" fmla="*/ 1570 w 4030"/>
                <a:gd name="T15" fmla="*/ 1825 h 1825"/>
                <a:gd name="T16" fmla="*/ 1990 w 4030"/>
                <a:gd name="T17" fmla="*/ 1825 h 1825"/>
                <a:gd name="T18" fmla="*/ 1092 w 4030"/>
                <a:gd name="T19" fmla="*/ 0 h 1825"/>
                <a:gd name="T20" fmla="*/ 995 w 4030"/>
                <a:gd name="T21" fmla="*/ 627 h 1825"/>
                <a:gd name="T22" fmla="*/ 995 w 4030"/>
                <a:gd name="T23" fmla="*/ 627 h 1825"/>
                <a:gd name="T24" fmla="*/ 1233 w 4030"/>
                <a:gd name="T25" fmla="*/ 1128 h 1825"/>
                <a:gd name="T26" fmla="*/ 821 w 4030"/>
                <a:gd name="T27" fmla="*/ 994 h 1825"/>
                <a:gd name="T28" fmla="*/ 995 w 4030"/>
                <a:gd name="T29" fmla="*/ 627 h 1825"/>
                <a:gd name="T30" fmla="*/ 2965 w 4030"/>
                <a:gd name="T31" fmla="*/ 1825 h 1825"/>
                <a:gd name="T32" fmla="*/ 2965 w 4030"/>
                <a:gd name="T33" fmla="*/ 1825 h 1825"/>
                <a:gd name="T34" fmla="*/ 2092 w 4030"/>
                <a:gd name="T35" fmla="*/ 0 h 1825"/>
                <a:gd name="T36" fmla="*/ 2329 w 4030"/>
                <a:gd name="T37" fmla="*/ 0 h 1825"/>
                <a:gd name="T38" fmla="*/ 2582 w 4030"/>
                <a:gd name="T39" fmla="*/ 161 h 1825"/>
                <a:gd name="T40" fmla="*/ 3062 w 4030"/>
                <a:gd name="T41" fmla="*/ 1183 h 1825"/>
                <a:gd name="T42" fmla="*/ 3538 w 4030"/>
                <a:gd name="T43" fmla="*/ 161 h 1825"/>
                <a:gd name="T44" fmla="*/ 3791 w 4030"/>
                <a:gd name="T45" fmla="*/ 0 h 1825"/>
                <a:gd name="T46" fmla="*/ 4030 w 4030"/>
                <a:gd name="T47" fmla="*/ 0 h 1825"/>
                <a:gd name="T48" fmla="*/ 3158 w 4030"/>
                <a:gd name="T49" fmla="*/ 1825 h 1825"/>
                <a:gd name="T50" fmla="*/ 2965 w 4030"/>
                <a:gd name="T51" fmla="*/ 1825 h 1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30" h="1825">
                  <a:moveTo>
                    <a:pt x="1092" y="0"/>
                  </a:moveTo>
                  <a:lnTo>
                    <a:pt x="1092" y="0"/>
                  </a:lnTo>
                  <a:lnTo>
                    <a:pt x="896" y="0"/>
                  </a:lnTo>
                  <a:lnTo>
                    <a:pt x="0" y="1825"/>
                  </a:lnTo>
                  <a:lnTo>
                    <a:pt x="217" y="1825"/>
                  </a:lnTo>
                  <a:cubicBezTo>
                    <a:pt x="326" y="1825"/>
                    <a:pt x="419" y="1771"/>
                    <a:pt x="483" y="1664"/>
                  </a:cubicBezTo>
                  <a:lnTo>
                    <a:pt x="671" y="1300"/>
                  </a:lnTo>
                  <a:cubicBezTo>
                    <a:pt x="1006" y="1341"/>
                    <a:pt x="1303" y="1465"/>
                    <a:pt x="1570" y="1825"/>
                  </a:cubicBezTo>
                  <a:lnTo>
                    <a:pt x="1990" y="1825"/>
                  </a:lnTo>
                  <a:lnTo>
                    <a:pt x="1092" y="0"/>
                  </a:lnTo>
                  <a:close/>
                  <a:moveTo>
                    <a:pt x="995" y="627"/>
                  </a:moveTo>
                  <a:lnTo>
                    <a:pt x="995" y="627"/>
                  </a:lnTo>
                  <a:lnTo>
                    <a:pt x="1233" y="1128"/>
                  </a:lnTo>
                  <a:cubicBezTo>
                    <a:pt x="1102" y="1066"/>
                    <a:pt x="963" y="1021"/>
                    <a:pt x="821" y="994"/>
                  </a:cubicBezTo>
                  <a:lnTo>
                    <a:pt x="995" y="627"/>
                  </a:lnTo>
                  <a:close/>
                  <a:moveTo>
                    <a:pt x="2965" y="1825"/>
                  </a:moveTo>
                  <a:lnTo>
                    <a:pt x="2965" y="1825"/>
                  </a:lnTo>
                  <a:lnTo>
                    <a:pt x="2092" y="0"/>
                  </a:lnTo>
                  <a:lnTo>
                    <a:pt x="2329" y="0"/>
                  </a:lnTo>
                  <a:cubicBezTo>
                    <a:pt x="2438" y="0"/>
                    <a:pt x="2536" y="63"/>
                    <a:pt x="2582" y="161"/>
                  </a:cubicBezTo>
                  <a:lnTo>
                    <a:pt x="3062" y="1183"/>
                  </a:lnTo>
                  <a:lnTo>
                    <a:pt x="3538" y="161"/>
                  </a:lnTo>
                  <a:cubicBezTo>
                    <a:pt x="3584" y="63"/>
                    <a:pt x="3683" y="0"/>
                    <a:pt x="3791" y="0"/>
                  </a:cubicBezTo>
                  <a:lnTo>
                    <a:pt x="4030" y="0"/>
                  </a:lnTo>
                  <a:lnTo>
                    <a:pt x="3158" y="1825"/>
                  </a:lnTo>
                  <a:lnTo>
                    <a:pt x="2965" y="182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092">
                <a:solidFill>
                  <a:schemeClr val="bg1"/>
                </a:solidFill>
              </a:endParaRPr>
            </a:p>
          </p:txBody>
        </p:sp>
        <p:sp>
          <p:nvSpPr>
            <p:cNvPr id="6" name="Freeform 3132">
              <a:extLst>
                <a:ext uri="{FF2B5EF4-FFF2-40B4-BE49-F238E27FC236}">
                  <a16:creationId xmlns:a16="http://schemas.microsoft.com/office/drawing/2014/main" id="{8899EF72-0B40-45BF-A51A-23EF1B7B53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676937" y="-2564130"/>
              <a:ext cx="1427163" cy="1627187"/>
            </a:xfrm>
            <a:custGeom>
              <a:avLst/>
              <a:gdLst>
                <a:gd name="T0" fmla="*/ 1427 w 1601"/>
                <a:gd name="T1" fmla="*/ 0 h 1825"/>
                <a:gd name="T2" fmla="*/ 1427 w 1601"/>
                <a:gd name="T3" fmla="*/ 0 h 1825"/>
                <a:gd name="T4" fmla="*/ 1235 w 1601"/>
                <a:gd name="T5" fmla="*/ 192 h 1825"/>
                <a:gd name="T6" fmla="*/ 1236 w 1601"/>
                <a:gd name="T7" fmla="*/ 1155 h 1825"/>
                <a:gd name="T8" fmla="*/ 283 w 1601"/>
                <a:gd name="T9" fmla="*/ 0 h 1825"/>
                <a:gd name="T10" fmla="*/ 0 w 1601"/>
                <a:gd name="T11" fmla="*/ 0 h 1825"/>
                <a:gd name="T12" fmla="*/ 0 w 1601"/>
                <a:gd name="T13" fmla="*/ 0 h 1825"/>
                <a:gd name="T14" fmla="*/ 0 w 1601"/>
                <a:gd name="T15" fmla="*/ 1825 h 1825"/>
                <a:gd name="T16" fmla="*/ 175 w 1601"/>
                <a:gd name="T17" fmla="*/ 1825 h 1825"/>
                <a:gd name="T18" fmla="*/ 367 w 1601"/>
                <a:gd name="T19" fmla="*/ 1632 h 1825"/>
                <a:gd name="T20" fmla="*/ 366 w 1601"/>
                <a:gd name="T21" fmla="*/ 672 h 1825"/>
                <a:gd name="T22" fmla="*/ 1147 w 1601"/>
                <a:gd name="T23" fmla="*/ 1622 h 1825"/>
                <a:gd name="T24" fmla="*/ 1523 w 1601"/>
                <a:gd name="T25" fmla="*/ 1825 h 1825"/>
                <a:gd name="T26" fmla="*/ 1601 w 1601"/>
                <a:gd name="T27" fmla="*/ 1825 h 1825"/>
                <a:gd name="T28" fmla="*/ 1601 w 1601"/>
                <a:gd name="T29" fmla="*/ 1825 h 1825"/>
                <a:gd name="T30" fmla="*/ 1601 w 1601"/>
                <a:gd name="T31" fmla="*/ 0 h 1825"/>
                <a:gd name="T32" fmla="*/ 1427 w 1601"/>
                <a:gd name="T33" fmla="*/ 0 h 1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1" h="1825">
                  <a:moveTo>
                    <a:pt x="1427" y="0"/>
                  </a:moveTo>
                  <a:lnTo>
                    <a:pt x="1427" y="0"/>
                  </a:lnTo>
                  <a:cubicBezTo>
                    <a:pt x="1321" y="0"/>
                    <a:pt x="1235" y="86"/>
                    <a:pt x="1235" y="192"/>
                  </a:cubicBezTo>
                  <a:lnTo>
                    <a:pt x="1236" y="1155"/>
                  </a:lnTo>
                  <a:lnTo>
                    <a:pt x="28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825"/>
                  </a:lnTo>
                  <a:lnTo>
                    <a:pt x="175" y="1825"/>
                  </a:lnTo>
                  <a:cubicBezTo>
                    <a:pt x="281" y="1825"/>
                    <a:pt x="367" y="1739"/>
                    <a:pt x="367" y="1632"/>
                  </a:cubicBezTo>
                  <a:lnTo>
                    <a:pt x="366" y="672"/>
                  </a:lnTo>
                  <a:lnTo>
                    <a:pt x="1147" y="1622"/>
                  </a:lnTo>
                  <a:cubicBezTo>
                    <a:pt x="1147" y="1622"/>
                    <a:pt x="1300" y="1825"/>
                    <a:pt x="1523" y="1825"/>
                  </a:cubicBezTo>
                  <a:lnTo>
                    <a:pt x="1601" y="1825"/>
                  </a:lnTo>
                  <a:lnTo>
                    <a:pt x="1601" y="1825"/>
                  </a:lnTo>
                  <a:lnTo>
                    <a:pt x="1601" y="0"/>
                  </a:lnTo>
                  <a:lnTo>
                    <a:pt x="14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092">
                <a:solidFill>
                  <a:schemeClr val="bg1"/>
                </a:solidFill>
              </a:endParaRPr>
            </a:p>
          </p:txBody>
        </p:sp>
        <p:sp>
          <p:nvSpPr>
            <p:cNvPr id="7" name="Freeform 3133">
              <a:extLst>
                <a:ext uri="{FF2B5EF4-FFF2-40B4-BE49-F238E27FC236}">
                  <a16:creationId xmlns:a16="http://schemas.microsoft.com/office/drawing/2014/main" id="{8E711C82-3722-4606-A52B-3AF76C62D2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354425" y="-2595880"/>
              <a:ext cx="1730375" cy="1701800"/>
            </a:xfrm>
            <a:custGeom>
              <a:avLst/>
              <a:gdLst>
                <a:gd name="T0" fmla="*/ 969 w 1941"/>
                <a:gd name="T1" fmla="*/ 1551 h 1908"/>
                <a:gd name="T2" fmla="*/ 969 w 1941"/>
                <a:gd name="T3" fmla="*/ 1551 h 1908"/>
                <a:gd name="T4" fmla="*/ 371 w 1941"/>
                <a:gd name="T5" fmla="*/ 953 h 1908"/>
                <a:gd name="T6" fmla="*/ 969 w 1941"/>
                <a:gd name="T7" fmla="*/ 353 h 1908"/>
                <a:gd name="T8" fmla="*/ 1569 w 1941"/>
                <a:gd name="T9" fmla="*/ 953 h 1908"/>
                <a:gd name="T10" fmla="*/ 969 w 1941"/>
                <a:gd name="T11" fmla="*/ 1551 h 1908"/>
                <a:gd name="T12" fmla="*/ 1655 w 1941"/>
                <a:gd name="T13" fmla="*/ 272 h 1908"/>
                <a:gd name="T14" fmla="*/ 1655 w 1941"/>
                <a:gd name="T15" fmla="*/ 272 h 1908"/>
                <a:gd name="T16" fmla="*/ 969 w 1941"/>
                <a:gd name="T17" fmla="*/ 0 h 1908"/>
                <a:gd name="T18" fmla="*/ 283 w 1941"/>
                <a:gd name="T19" fmla="*/ 272 h 1908"/>
                <a:gd name="T20" fmla="*/ 0 w 1941"/>
                <a:gd name="T21" fmla="*/ 953 h 1908"/>
                <a:gd name="T22" fmla="*/ 283 w 1941"/>
                <a:gd name="T23" fmla="*/ 1629 h 1908"/>
                <a:gd name="T24" fmla="*/ 969 w 1941"/>
                <a:gd name="T25" fmla="*/ 1908 h 1908"/>
                <a:gd name="T26" fmla="*/ 1654 w 1941"/>
                <a:gd name="T27" fmla="*/ 1629 h 1908"/>
                <a:gd name="T28" fmla="*/ 1941 w 1941"/>
                <a:gd name="T29" fmla="*/ 953 h 1908"/>
                <a:gd name="T30" fmla="*/ 1655 w 1941"/>
                <a:gd name="T31" fmla="*/ 272 h 1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41" h="1908">
                  <a:moveTo>
                    <a:pt x="969" y="1551"/>
                  </a:moveTo>
                  <a:lnTo>
                    <a:pt x="969" y="1551"/>
                  </a:lnTo>
                  <a:cubicBezTo>
                    <a:pt x="639" y="1551"/>
                    <a:pt x="371" y="1283"/>
                    <a:pt x="371" y="953"/>
                  </a:cubicBezTo>
                  <a:cubicBezTo>
                    <a:pt x="371" y="622"/>
                    <a:pt x="639" y="353"/>
                    <a:pt x="969" y="353"/>
                  </a:cubicBezTo>
                  <a:cubicBezTo>
                    <a:pt x="1300" y="353"/>
                    <a:pt x="1569" y="622"/>
                    <a:pt x="1569" y="953"/>
                  </a:cubicBezTo>
                  <a:cubicBezTo>
                    <a:pt x="1569" y="1283"/>
                    <a:pt x="1300" y="1551"/>
                    <a:pt x="969" y="1551"/>
                  </a:cubicBezTo>
                  <a:close/>
                  <a:moveTo>
                    <a:pt x="1655" y="272"/>
                  </a:moveTo>
                  <a:lnTo>
                    <a:pt x="1655" y="272"/>
                  </a:lnTo>
                  <a:cubicBezTo>
                    <a:pt x="1475" y="94"/>
                    <a:pt x="1238" y="0"/>
                    <a:pt x="969" y="0"/>
                  </a:cubicBezTo>
                  <a:cubicBezTo>
                    <a:pt x="702" y="0"/>
                    <a:pt x="465" y="94"/>
                    <a:pt x="283" y="272"/>
                  </a:cubicBezTo>
                  <a:cubicBezTo>
                    <a:pt x="101" y="451"/>
                    <a:pt x="0" y="693"/>
                    <a:pt x="0" y="953"/>
                  </a:cubicBezTo>
                  <a:cubicBezTo>
                    <a:pt x="0" y="1209"/>
                    <a:pt x="101" y="1449"/>
                    <a:pt x="283" y="1629"/>
                  </a:cubicBezTo>
                  <a:cubicBezTo>
                    <a:pt x="469" y="1811"/>
                    <a:pt x="706" y="1908"/>
                    <a:pt x="969" y="1908"/>
                  </a:cubicBezTo>
                  <a:cubicBezTo>
                    <a:pt x="1228" y="1908"/>
                    <a:pt x="1472" y="1809"/>
                    <a:pt x="1654" y="1629"/>
                  </a:cubicBezTo>
                  <a:cubicBezTo>
                    <a:pt x="1839" y="1452"/>
                    <a:pt x="1941" y="1212"/>
                    <a:pt x="1941" y="953"/>
                  </a:cubicBezTo>
                  <a:cubicBezTo>
                    <a:pt x="1941" y="694"/>
                    <a:pt x="1839" y="452"/>
                    <a:pt x="1655" y="27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092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9206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5B53E-C414-4AB4-9211-DB9255D801B6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91A533-AFF4-4A53-849E-07BBF4B26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3992" y="1703911"/>
            <a:ext cx="8275618" cy="4473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55F882B-E2B6-4196-A734-8372D886C8ED}"/>
              </a:ext>
            </a:extLst>
          </p:cNvPr>
          <p:cNvSpPr txBox="1">
            <a:spLocks/>
          </p:cNvSpPr>
          <p:nvPr userDrawn="1"/>
        </p:nvSpPr>
        <p:spPr>
          <a:xfrm>
            <a:off x="4724401" y="6444057"/>
            <a:ext cx="2743200" cy="218304"/>
          </a:xfrm>
          <a:prstGeom prst="rect">
            <a:avLst/>
          </a:prstGeom>
        </p:spPr>
        <p:txBody>
          <a:bodyPr vert="horz" wrap="square" lIns="55449" tIns="0" rIns="55449" bIns="0" rtlCol="0" anchor="b" anchorCtr="0"/>
          <a:lstStyle>
            <a:defPPr>
              <a:defRPr lang="en-US"/>
            </a:defPPr>
            <a:lvl1pPr marL="0" algn="ctr" defTabSz="457200" rtl="0" eaLnBrk="1" latinLnBrk="0" hangingPunct="1">
              <a:defRPr sz="197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15B53E-C414-4AB4-9211-DB9255D801B6}" type="slidenum">
              <a:rPr lang="pt-BR" sz="1200" smtClean="0"/>
              <a:pPr/>
              <a:t>‹nº›</a:t>
            </a:fld>
            <a:endParaRPr lang="pt-BR" sz="12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918DCF-1B12-4422-AA4E-EC3CF1601C95}"/>
              </a:ext>
            </a:extLst>
          </p:cNvPr>
          <p:cNvSpPr/>
          <p:nvPr userDrawn="1"/>
        </p:nvSpPr>
        <p:spPr>
          <a:xfrm>
            <a:off x="0" y="1"/>
            <a:ext cx="3213589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92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D00B0D5-461E-4287-9349-5AE997889DF9}"/>
              </a:ext>
            </a:extLst>
          </p:cNvPr>
          <p:cNvSpPr/>
          <p:nvPr userDrawn="1"/>
        </p:nvSpPr>
        <p:spPr>
          <a:xfrm rot="10800000" flipH="1" flipV="1">
            <a:off x="222391" y="0"/>
            <a:ext cx="2772660" cy="6651659"/>
          </a:xfrm>
          <a:custGeom>
            <a:avLst/>
            <a:gdLst>
              <a:gd name="connsiteX0" fmla="*/ 1260000 w 4572001"/>
              <a:gd name="connsiteY0" fmla="*/ 0 h 10969078"/>
              <a:gd name="connsiteX1" fmla="*/ 1260002 w 4572001"/>
              <a:gd name="connsiteY1" fmla="*/ 0 h 10969078"/>
              <a:gd name="connsiteX2" fmla="*/ 4572001 w 4572001"/>
              <a:gd name="connsiteY2" fmla="*/ 0 h 10969078"/>
              <a:gd name="connsiteX3" fmla="*/ 4572001 w 4572001"/>
              <a:gd name="connsiteY3" fmla="*/ 1383595 h 10969078"/>
              <a:gd name="connsiteX4" fmla="*/ 4572000 w 4572001"/>
              <a:gd name="connsiteY4" fmla="*/ 1383595 h 10969078"/>
              <a:gd name="connsiteX5" fmla="*/ 4572000 w 4572001"/>
              <a:gd name="connsiteY5" fmla="*/ 10969078 h 10969078"/>
              <a:gd name="connsiteX6" fmla="*/ 0 w 4572001"/>
              <a:gd name="connsiteY6" fmla="*/ 10969078 h 10969078"/>
              <a:gd name="connsiteX7" fmla="*/ 0 w 4572001"/>
              <a:gd name="connsiteY7" fmla="*/ 1260002 h 10969078"/>
              <a:gd name="connsiteX8" fmla="*/ 0 w 4572001"/>
              <a:gd name="connsiteY8" fmla="*/ 1260000 h 10969078"/>
              <a:gd name="connsiteX9" fmla="*/ 0 w 4572001"/>
              <a:gd name="connsiteY9" fmla="*/ 1259999 h 10969078"/>
              <a:gd name="connsiteX10" fmla="*/ 0 w 4572001"/>
              <a:gd name="connsiteY10" fmla="*/ 1248687 h 10969078"/>
              <a:gd name="connsiteX11" fmla="*/ 571 w 4572001"/>
              <a:gd name="connsiteY11" fmla="*/ 1248687 h 10969078"/>
              <a:gd name="connsiteX12" fmla="*/ 6505 w 4572001"/>
              <a:gd name="connsiteY12" fmla="*/ 1131173 h 10969078"/>
              <a:gd name="connsiteX13" fmla="*/ 1006066 w 4572001"/>
              <a:gd name="connsiteY13" fmla="*/ 25599 h 10969078"/>
              <a:gd name="connsiteX14" fmla="*/ 1222245 w 4572001"/>
              <a:gd name="connsiteY14" fmla="*/ 3806 h 10969078"/>
              <a:gd name="connsiteX15" fmla="*/ 1222245 w 4572001"/>
              <a:gd name="connsiteY15" fmla="*/ 0 h 10969078"/>
              <a:gd name="connsiteX16" fmla="*/ 1259999 w 4572001"/>
              <a:gd name="connsiteY16" fmla="*/ 0 h 1096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1" h="10969078">
                <a:moveTo>
                  <a:pt x="1260000" y="0"/>
                </a:moveTo>
                <a:lnTo>
                  <a:pt x="1260002" y="0"/>
                </a:lnTo>
                <a:lnTo>
                  <a:pt x="4572001" y="0"/>
                </a:lnTo>
                <a:lnTo>
                  <a:pt x="4572001" y="1383595"/>
                </a:lnTo>
                <a:lnTo>
                  <a:pt x="4572000" y="1383595"/>
                </a:lnTo>
                <a:lnTo>
                  <a:pt x="4572000" y="10969078"/>
                </a:lnTo>
                <a:lnTo>
                  <a:pt x="0" y="10969078"/>
                </a:lnTo>
                <a:lnTo>
                  <a:pt x="0" y="1260002"/>
                </a:lnTo>
                <a:lnTo>
                  <a:pt x="0" y="1260000"/>
                </a:lnTo>
                <a:lnTo>
                  <a:pt x="0" y="1259999"/>
                </a:lnTo>
                <a:lnTo>
                  <a:pt x="0" y="1248687"/>
                </a:lnTo>
                <a:lnTo>
                  <a:pt x="571" y="1248687"/>
                </a:lnTo>
                <a:lnTo>
                  <a:pt x="6505" y="1131173"/>
                </a:lnTo>
                <a:cubicBezTo>
                  <a:pt x="62427" y="580525"/>
                  <a:pt x="472917" y="134697"/>
                  <a:pt x="1006066" y="25599"/>
                </a:cubicBezTo>
                <a:lnTo>
                  <a:pt x="1222245" y="3806"/>
                </a:lnTo>
                <a:lnTo>
                  <a:pt x="1222245" y="0"/>
                </a:lnTo>
                <a:lnTo>
                  <a:pt x="125999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1092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E02478D-DCB8-4EB1-9191-0D403FA335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3992" y="656535"/>
            <a:ext cx="8275618" cy="523688"/>
          </a:xfrm>
        </p:spPr>
        <p:txBody>
          <a:bodyPr/>
          <a:lstStyle>
            <a:lvl1pPr>
              <a:defRPr sz="3275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A9718371-3F75-4FA6-BAF9-C06E8A944A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93992" y="1190125"/>
            <a:ext cx="8275618" cy="324829"/>
          </a:xfrm>
        </p:spPr>
        <p:txBody>
          <a:bodyPr>
            <a:normAutofit/>
          </a:bodyPr>
          <a:lstStyle>
            <a:lvl1pPr marL="0" indent="0">
              <a:buNone/>
              <a:defRPr sz="1940">
                <a:latin typeface="+mj-lt"/>
              </a:defRPr>
            </a:lvl1pPr>
            <a:lvl2pPr marL="457179" indent="0">
              <a:buNone/>
              <a:defRPr/>
            </a:lvl2pPr>
            <a:lvl3pPr marL="914358" indent="0">
              <a:buNone/>
              <a:defRPr/>
            </a:lvl3pPr>
            <a:lvl4pPr marL="1371537" indent="0">
              <a:buNone/>
              <a:defRPr/>
            </a:lvl4pPr>
            <a:lvl5pPr marL="1828716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2">
            <a:extLst>
              <a:ext uri="{FF2B5EF4-FFF2-40B4-BE49-F238E27FC236}">
                <a16:creationId xmlns:a16="http://schemas.microsoft.com/office/drawing/2014/main" id="{A420EFF5-9496-44FA-A807-FD690C6257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2294" y="666437"/>
            <a:ext cx="2762757" cy="848517"/>
          </a:xfrm>
        </p:spPr>
        <p:txBody>
          <a:bodyPr>
            <a:noAutofit/>
          </a:bodyPr>
          <a:lstStyle>
            <a:lvl1pPr marL="0" indent="0">
              <a:buNone/>
              <a:defRPr sz="1698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 marL="457179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 marL="914358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 marL="1371537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 marL="1828716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608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5">
            <a:extLst>
              <a:ext uri="{FF2B5EF4-FFF2-40B4-BE49-F238E27FC236}">
                <a16:creationId xmlns:a16="http://schemas.microsoft.com/office/drawing/2014/main" id="{799FCDA3-3E13-4954-8632-F92A82036483}"/>
              </a:ext>
            </a:extLst>
          </p:cNvPr>
          <p:cNvSpPr/>
          <p:nvPr userDrawn="1"/>
        </p:nvSpPr>
        <p:spPr>
          <a:xfrm>
            <a:off x="8978411" y="1"/>
            <a:ext cx="3213589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92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5B53E-C414-4AB4-9211-DB9255D801B6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91A533-AFF4-4A53-849E-07BBF4B26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43" y="1703911"/>
            <a:ext cx="8275618" cy="4473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55F882B-E2B6-4196-A734-8372D886C8ED}"/>
              </a:ext>
            </a:extLst>
          </p:cNvPr>
          <p:cNvSpPr txBox="1">
            <a:spLocks/>
          </p:cNvSpPr>
          <p:nvPr userDrawn="1"/>
        </p:nvSpPr>
        <p:spPr>
          <a:xfrm>
            <a:off x="4724401" y="6444057"/>
            <a:ext cx="2743200" cy="218304"/>
          </a:xfrm>
          <a:prstGeom prst="rect">
            <a:avLst/>
          </a:prstGeom>
        </p:spPr>
        <p:txBody>
          <a:bodyPr vert="horz" wrap="square" lIns="55449" tIns="0" rIns="55449" bIns="0" rtlCol="0" anchor="b" anchorCtr="0"/>
          <a:lstStyle>
            <a:defPPr>
              <a:defRPr lang="en-US"/>
            </a:defPPr>
            <a:lvl1pPr marL="0" algn="ctr" defTabSz="457200" rtl="0" eaLnBrk="1" latinLnBrk="0" hangingPunct="1">
              <a:defRPr sz="197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15B53E-C414-4AB4-9211-DB9255D801B6}" type="slidenum">
              <a:rPr lang="pt-BR" sz="1200" smtClean="0"/>
              <a:pPr/>
              <a:t>‹nº›</a:t>
            </a:fld>
            <a:endParaRPr lang="pt-BR" sz="120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E02478D-DCB8-4EB1-9191-0D403FA335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943" y="656535"/>
            <a:ext cx="8275618" cy="523688"/>
          </a:xfrm>
        </p:spPr>
        <p:txBody>
          <a:bodyPr/>
          <a:lstStyle>
            <a:lvl1pPr>
              <a:defRPr sz="3275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A9718371-3F75-4FA6-BAF9-C06E8A944A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943" y="1190125"/>
            <a:ext cx="8275618" cy="324829"/>
          </a:xfrm>
        </p:spPr>
        <p:txBody>
          <a:bodyPr>
            <a:normAutofit/>
          </a:bodyPr>
          <a:lstStyle>
            <a:lvl1pPr marL="0" indent="0">
              <a:buNone/>
              <a:defRPr sz="1940">
                <a:latin typeface="+mj-lt"/>
              </a:defRPr>
            </a:lvl1pPr>
            <a:lvl2pPr marL="457179" indent="0">
              <a:buNone/>
              <a:defRPr/>
            </a:lvl2pPr>
            <a:lvl3pPr marL="914358" indent="0">
              <a:buNone/>
              <a:defRPr/>
            </a:lvl3pPr>
            <a:lvl4pPr marL="1371537" indent="0">
              <a:buNone/>
              <a:defRPr/>
            </a:lvl4pPr>
            <a:lvl5pPr marL="1828716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reeform: Shape 16">
            <a:extLst>
              <a:ext uri="{FF2B5EF4-FFF2-40B4-BE49-F238E27FC236}">
                <a16:creationId xmlns:a16="http://schemas.microsoft.com/office/drawing/2014/main" id="{9A02AAB6-AC85-469C-BAFE-92FB6D2C26F5}"/>
              </a:ext>
            </a:extLst>
          </p:cNvPr>
          <p:cNvSpPr/>
          <p:nvPr userDrawn="1"/>
        </p:nvSpPr>
        <p:spPr>
          <a:xfrm flipH="1" flipV="1">
            <a:off x="9226353" y="14592"/>
            <a:ext cx="2772660" cy="6651659"/>
          </a:xfrm>
          <a:custGeom>
            <a:avLst/>
            <a:gdLst>
              <a:gd name="connsiteX0" fmla="*/ 1260000 w 4572001"/>
              <a:gd name="connsiteY0" fmla="*/ 0 h 10969078"/>
              <a:gd name="connsiteX1" fmla="*/ 1260002 w 4572001"/>
              <a:gd name="connsiteY1" fmla="*/ 0 h 10969078"/>
              <a:gd name="connsiteX2" fmla="*/ 4572001 w 4572001"/>
              <a:gd name="connsiteY2" fmla="*/ 0 h 10969078"/>
              <a:gd name="connsiteX3" fmla="*/ 4572001 w 4572001"/>
              <a:gd name="connsiteY3" fmla="*/ 1383595 h 10969078"/>
              <a:gd name="connsiteX4" fmla="*/ 4572000 w 4572001"/>
              <a:gd name="connsiteY4" fmla="*/ 1383595 h 10969078"/>
              <a:gd name="connsiteX5" fmla="*/ 4572000 w 4572001"/>
              <a:gd name="connsiteY5" fmla="*/ 10969078 h 10969078"/>
              <a:gd name="connsiteX6" fmla="*/ 0 w 4572001"/>
              <a:gd name="connsiteY6" fmla="*/ 10969078 h 10969078"/>
              <a:gd name="connsiteX7" fmla="*/ 0 w 4572001"/>
              <a:gd name="connsiteY7" fmla="*/ 1260002 h 10969078"/>
              <a:gd name="connsiteX8" fmla="*/ 0 w 4572001"/>
              <a:gd name="connsiteY8" fmla="*/ 1260000 h 10969078"/>
              <a:gd name="connsiteX9" fmla="*/ 0 w 4572001"/>
              <a:gd name="connsiteY9" fmla="*/ 1259999 h 10969078"/>
              <a:gd name="connsiteX10" fmla="*/ 0 w 4572001"/>
              <a:gd name="connsiteY10" fmla="*/ 1248687 h 10969078"/>
              <a:gd name="connsiteX11" fmla="*/ 571 w 4572001"/>
              <a:gd name="connsiteY11" fmla="*/ 1248687 h 10969078"/>
              <a:gd name="connsiteX12" fmla="*/ 6505 w 4572001"/>
              <a:gd name="connsiteY12" fmla="*/ 1131173 h 10969078"/>
              <a:gd name="connsiteX13" fmla="*/ 1006066 w 4572001"/>
              <a:gd name="connsiteY13" fmla="*/ 25599 h 10969078"/>
              <a:gd name="connsiteX14" fmla="*/ 1222245 w 4572001"/>
              <a:gd name="connsiteY14" fmla="*/ 3806 h 10969078"/>
              <a:gd name="connsiteX15" fmla="*/ 1222245 w 4572001"/>
              <a:gd name="connsiteY15" fmla="*/ 0 h 10969078"/>
              <a:gd name="connsiteX16" fmla="*/ 1259999 w 4572001"/>
              <a:gd name="connsiteY16" fmla="*/ 0 h 1096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1" h="10969078">
                <a:moveTo>
                  <a:pt x="1260000" y="0"/>
                </a:moveTo>
                <a:lnTo>
                  <a:pt x="1260002" y="0"/>
                </a:lnTo>
                <a:lnTo>
                  <a:pt x="4572001" y="0"/>
                </a:lnTo>
                <a:lnTo>
                  <a:pt x="4572001" y="1383595"/>
                </a:lnTo>
                <a:lnTo>
                  <a:pt x="4572000" y="1383595"/>
                </a:lnTo>
                <a:lnTo>
                  <a:pt x="4572000" y="10969078"/>
                </a:lnTo>
                <a:lnTo>
                  <a:pt x="0" y="10969078"/>
                </a:lnTo>
                <a:lnTo>
                  <a:pt x="0" y="1260002"/>
                </a:lnTo>
                <a:lnTo>
                  <a:pt x="0" y="1260000"/>
                </a:lnTo>
                <a:lnTo>
                  <a:pt x="0" y="1259999"/>
                </a:lnTo>
                <a:lnTo>
                  <a:pt x="0" y="1248687"/>
                </a:lnTo>
                <a:lnTo>
                  <a:pt x="571" y="1248687"/>
                </a:lnTo>
                <a:lnTo>
                  <a:pt x="6505" y="1131173"/>
                </a:lnTo>
                <a:cubicBezTo>
                  <a:pt x="62427" y="580525"/>
                  <a:pt x="472917" y="134697"/>
                  <a:pt x="1006066" y="25599"/>
                </a:cubicBezTo>
                <a:lnTo>
                  <a:pt x="1222245" y="3806"/>
                </a:lnTo>
                <a:lnTo>
                  <a:pt x="1222245" y="0"/>
                </a:lnTo>
                <a:lnTo>
                  <a:pt x="125999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1092"/>
          </a:p>
        </p:txBody>
      </p:sp>
      <p:sp>
        <p:nvSpPr>
          <p:cNvPr id="12" name="Text Placeholder 32">
            <a:extLst>
              <a:ext uri="{FF2B5EF4-FFF2-40B4-BE49-F238E27FC236}">
                <a16:creationId xmlns:a16="http://schemas.microsoft.com/office/drawing/2014/main" id="{2E89FBA0-0E6D-4690-9801-A8BE84CDAD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10704" y="666437"/>
            <a:ext cx="2762757" cy="848517"/>
          </a:xfrm>
        </p:spPr>
        <p:txBody>
          <a:bodyPr>
            <a:noAutofit/>
          </a:bodyPr>
          <a:lstStyle>
            <a:lvl1pPr marL="0" indent="0">
              <a:buNone/>
              <a:defRPr sz="1698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 marL="457179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 marL="914358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 marL="1371537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 marL="1828716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2031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1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8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97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Cop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A28AB5D-A596-8F42-97F5-A064551310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806102"/>
            <a:ext cx="10591800" cy="49058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HEADLINE FOR SLIDE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77DEB7F3-E4AF-D448-9174-241CB89C0A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1905000"/>
            <a:ext cx="10591800" cy="4724399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 b="0" i="0">
                <a:latin typeface="Zona Pro Light" panose="02010A03040002020004" pitchFamily="2" charset="0"/>
              </a:defRPr>
            </a:lvl1pPr>
            <a:lvl2pPr marL="277250" indent="0">
              <a:buNone/>
              <a:defRPr b="0" i="0">
                <a:latin typeface="Zona Pro Light" panose="02010A03040002020004" pitchFamily="2" charset="0"/>
              </a:defRPr>
            </a:lvl2pPr>
            <a:lvl3pPr marL="554500" indent="0">
              <a:buNone/>
              <a:defRPr b="0" i="0">
                <a:latin typeface="Zona Pro Light" panose="02010A03040002020004" pitchFamily="2" charset="0"/>
              </a:defRPr>
            </a:lvl3pPr>
            <a:lvl4pPr>
              <a:defRPr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828C5C6-FF74-F343-8302-FFE2AC7B53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/>
              <a:t>COPY SUBHEAD</a:t>
            </a:r>
            <a:endParaRPr lang="en-US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75B0319-C647-7449-977F-2B6F7705B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837120E-1497-744F-9425-0AA30676B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395641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Background pattern&#10;&#10;Description automatically generated">
            <a:extLst>
              <a:ext uri="{FF2B5EF4-FFF2-40B4-BE49-F238E27FC236}">
                <a16:creationId xmlns:a16="http://schemas.microsoft.com/office/drawing/2014/main" id="{A6B8E4A0-686F-4026-BC98-E2DEDC0C50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49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1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8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75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2B0E540-F867-0F4B-8FA5-33D425643AD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1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/>
              <a:t>DOUBLE CLICK ON THE ICON IN THE CENTRE OF THIS SLIDE TO INSERT YOUR OWN BACKGROUND IMAGE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337A90-AEBF-8C4B-BB9F-294A89718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8"/>
            <a:ext cx="2085273" cy="46336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48F862-EB79-9141-9139-D5D5C71FC1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3F77E16-AFF3-1D45-8ABD-36ABE8E8F6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COVER PAGE #2 HEADER</a:t>
            </a:r>
          </a:p>
        </p:txBody>
      </p:sp>
    </p:spTree>
    <p:extLst>
      <p:ext uri="{BB962C8B-B14F-4D97-AF65-F5344CB8AC3E}">
        <p14:creationId xmlns:p14="http://schemas.microsoft.com/office/powerpoint/2010/main" val="6384991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8793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empenho Catego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ço Reservado para Texto 55">
            <a:extLst>
              <a:ext uri="{FF2B5EF4-FFF2-40B4-BE49-F238E27FC236}">
                <a16:creationId xmlns:a16="http://schemas.microsoft.com/office/drawing/2014/main" id="{ED475C52-4953-429B-84A4-9049866BFC83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54535" y="510634"/>
            <a:ext cx="4308043" cy="335945"/>
          </a:xfrm>
        </p:spPr>
        <p:txBody>
          <a:bodyPr wrap="square" lIns="0" tIns="0" rIns="0" bIns="0" anchor="ctr" anchorCtr="0">
            <a:spAutoFit/>
          </a:bodyPr>
          <a:lstStyle>
            <a:lvl1pPr marL="0" indent="0">
              <a:buNone/>
              <a:defRPr sz="2426">
                <a:latin typeface="+mj-lt"/>
              </a:defRPr>
            </a:lvl1pPr>
            <a:lvl2pPr marL="457141" indent="0">
              <a:buNone/>
              <a:defRPr sz="2426">
                <a:latin typeface="+mj-lt"/>
              </a:defRPr>
            </a:lvl2pPr>
            <a:lvl3pPr marL="914281" indent="0">
              <a:buNone/>
              <a:defRPr sz="2426">
                <a:latin typeface="+mj-lt"/>
              </a:defRPr>
            </a:lvl3pPr>
            <a:lvl4pPr marL="1371422" indent="0">
              <a:buNone/>
              <a:defRPr sz="2426">
                <a:latin typeface="+mj-lt"/>
              </a:defRPr>
            </a:lvl4pPr>
            <a:lvl5pPr marL="1828561" indent="0">
              <a:buNone/>
              <a:defRPr sz="2426">
                <a:latin typeface="+mj-lt"/>
              </a:defRPr>
            </a:lvl5pPr>
          </a:lstStyle>
          <a:p>
            <a:pPr lvl="0"/>
            <a:r>
              <a:rPr lang="pt-BR"/>
              <a:t>CATEGORIA</a:t>
            </a:r>
          </a:p>
        </p:txBody>
      </p:sp>
      <p:pic>
        <p:nvPicPr>
          <p:cNvPr id="39" name="Picture 5">
            <a:extLst>
              <a:ext uri="{FF2B5EF4-FFF2-40B4-BE49-F238E27FC236}">
                <a16:creationId xmlns:a16="http://schemas.microsoft.com/office/drawing/2014/main" id="{C11B1755-A346-4772-9D49-CD52E093E80D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t="168" b="94061"/>
          <a:stretch/>
        </p:blipFill>
        <p:spPr>
          <a:xfrm>
            <a:off x="-16950" y="-13863"/>
            <a:ext cx="12225900" cy="2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2103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Background pattern&#10;&#10;Description automatically generated">
            <a:extLst>
              <a:ext uri="{FF2B5EF4-FFF2-40B4-BE49-F238E27FC236}">
                <a16:creationId xmlns:a16="http://schemas.microsoft.com/office/drawing/2014/main" id="{A6B8E4A0-686F-4026-BC98-E2DEDC0C50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3854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p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A28AB5D-A596-8F42-97F5-A064551310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806102"/>
            <a:ext cx="10591800" cy="49058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HEADLINE FOR SLIDE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77DEB7F3-E4AF-D448-9174-241CB89C0A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1905000"/>
            <a:ext cx="10591800" cy="4724399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 b="0" i="0">
                <a:latin typeface="Zona Pro Light" panose="02010A03040002020004" pitchFamily="2" charset="0"/>
              </a:defRPr>
            </a:lvl1pPr>
            <a:lvl2pPr marL="277250" indent="0">
              <a:buNone/>
              <a:defRPr b="0" i="0">
                <a:latin typeface="Zona Pro Light" panose="02010A03040002020004" pitchFamily="2" charset="0"/>
              </a:defRPr>
            </a:lvl2pPr>
            <a:lvl3pPr marL="554500" indent="0">
              <a:buNone/>
              <a:defRPr b="0" i="0">
                <a:latin typeface="Zona Pro Light" panose="02010A03040002020004" pitchFamily="2" charset="0"/>
              </a:defRPr>
            </a:lvl3pPr>
            <a:lvl4pPr>
              <a:defRPr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828C5C6-FF74-F343-8302-FFE2AC7B53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/>
              <a:t>COPY SUBHEAD</a:t>
            </a:r>
            <a:endParaRPr lang="en-US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75B0319-C647-7449-977F-2B6F7705B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837120E-1497-744F-9425-0AA30676B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2263060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C3A0141-912F-4F44-989A-6F179389823D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/>
              <a:t>DOUBLE CLICK ON ICON IN CENTRE OF SLIDE TO INSERT IMAGE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4ECA659-87D8-3943-AC87-680FE7AB4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15F70E7-EB1A-3B43-A438-FF7CBBD1B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063544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212653-B2AC-4C46-B574-A9A2BE36E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123A2A4-07E6-464D-AB77-5F3A294C9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0336080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33D183E-2A82-4AFD-B3DD-5312B7810BD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58"/>
          </a:p>
        </p:txBody>
      </p:sp>
    </p:spTree>
    <p:extLst>
      <p:ext uri="{BB962C8B-B14F-4D97-AF65-F5344CB8AC3E}">
        <p14:creationId xmlns:p14="http://schemas.microsoft.com/office/powerpoint/2010/main" val="151490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1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8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008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2B0E540-F867-0F4B-8FA5-33D425643AD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1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/>
              <a:t>DOUBLE CLICK ON THE ICON IN THE CENTRE OF THIS SLIDE TO INSERT YOUR OWN BACKGROUND IMAGE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337A90-AEBF-8C4B-BB9F-294A89718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8"/>
            <a:ext cx="2085273" cy="46336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48F862-EB79-9141-9139-D5D5C71FC1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3F77E16-AFF3-1D45-8ABD-36ABE8E8F6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COVER PAGE #2 HEADER</a:t>
            </a:r>
          </a:p>
        </p:txBody>
      </p:sp>
    </p:spTree>
    <p:extLst>
      <p:ext uri="{BB962C8B-B14F-4D97-AF65-F5344CB8AC3E}">
        <p14:creationId xmlns:p14="http://schemas.microsoft.com/office/powerpoint/2010/main" val="35169363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empenho Catego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ço Reservado para Texto 55">
            <a:extLst>
              <a:ext uri="{FF2B5EF4-FFF2-40B4-BE49-F238E27FC236}">
                <a16:creationId xmlns:a16="http://schemas.microsoft.com/office/drawing/2014/main" id="{ED475C52-4953-429B-84A4-9049866BFC83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54535" y="510634"/>
            <a:ext cx="4308043" cy="335945"/>
          </a:xfrm>
        </p:spPr>
        <p:txBody>
          <a:bodyPr wrap="square" lIns="0" tIns="0" rIns="0" bIns="0" anchor="ctr" anchorCtr="0">
            <a:spAutoFit/>
          </a:bodyPr>
          <a:lstStyle>
            <a:lvl1pPr marL="0" indent="0">
              <a:buNone/>
              <a:defRPr sz="2426">
                <a:latin typeface="+mj-lt"/>
              </a:defRPr>
            </a:lvl1pPr>
            <a:lvl2pPr marL="457141" indent="0">
              <a:buNone/>
              <a:defRPr sz="2426">
                <a:latin typeface="+mj-lt"/>
              </a:defRPr>
            </a:lvl2pPr>
            <a:lvl3pPr marL="914281" indent="0">
              <a:buNone/>
              <a:defRPr sz="2426">
                <a:latin typeface="+mj-lt"/>
              </a:defRPr>
            </a:lvl3pPr>
            <a:lvl4pPr marL="1371422" indent="0">
              <a:buNone/>
              <a:defRPr sz="2426">
                <a:latin typeface="+mj-lt"/>
              </a:defRPr>
            </a:lvl4pPr>
            <a:lvl5pPr marL="1828561" indent="0">
              <a:buNone/>
              <a:defRPr sz="2426">
                <a:latin typeface="+mj-lt"/>
              </a:defRPr>
            </a:lvl5pPr>
          </a:lstStyle>
          <a:p>
            <a:pPr lvl="0"/>
            <a:r>
              <a:rPr lang="pt-BR"/>
              <a:t>CATEGORIA</a:t>
            </a:r>
          </a:p>
        </p:txBody>
      </p:sp>
      <p:pic>
        <p:nvPicPr>
          <p:cNvPr id="39" name="Picture 5">
            <a:extLst>
              <a:ext uri="{FF2B5EF4-FFF2-40B4-BE49-F238E27FC236}">
                <a16:creationId xmlns:a16="http://schemas.microsoft.com/office/drawing/2014/main" id="{C11B1755-A346-4772-9D49-CD52E093E80D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t="168" b="94061"/>
          <a:stretch/>
        </p:blipFill>
        <p:spPr>
          <a:xfrm>
            <a:off x="-16950" y="-13863"/>
            <a:ext cx="12225900" cy="2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5914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p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A28AB5D-A596-8F42-97F5-A064551310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806102"/>
            <a:ext cx="10591800" cy="49058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HEADLINE FOR SLIDE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77DEB7F3-E4AF-D448-9174-241CB89C0A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1905000"/>
            <a:ext cx="10591800" cy="4724399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 b="0" i="0">
                <a:latin typeface="Zona Pro Light" panose="02010A03040002020004" pitchFamily="2" charset="0"/>
              </a:defRPr>
            </a:lvl1pPr>
            <a:lvl2pPr marL="277250" indent="0">
              <a:buNone/>
              <a:defRPr b="0" i="0">
                <a:latin typeface="Zona Pro Light" panose="02010A03040002020004" pitchFamily="2" charset="0"/>
              </a:defRPr>
            </a:lvl2pPr>
            <a:lvl3pPr marL="554500" indent="0">
              <a:buNone/>
              <a:defRPr b="0" i="0">
                <a:latin typeface="Zona Pro Light" panose="02010A03040002020004" pitchFamily="2" charset="0"/>
              </a:defRPr>
            </a:lvl3pPr>
            <a:lvl4pPr>
              <a:defRPr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828C5C6-FF74-F343-8302-FFE2AC7B53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/>
              <a:t>COPY SUBHEAD</a:t>
            </a:r>
            <a:endParaRPr lang="en-US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75B0319-C647-7449-977F-2B6F7705B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837120E-1497-744F-9425-0AA30676B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6485041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C3A0141-912F-4F44-989A-6F179389823D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/>
              <a:t>DOUBLE CLICK ON ICON IN CENTRE OF SLIDE TO INSERT IMAGE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4ECA659-87D8-3943-AC87-680FE7AB4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15F70E7-EB1A-3B43-A438-FF7CBBD1B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124684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212653-B2AC-4C46-B574-A9A2BE36E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123A2A4-07E6-464D-AB77-5F3A294C9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6541672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33D183E-2A82-4AFD-B3DD-5312B7810BD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58"/>
          </a:p>
        </p:txBody>
      </p:sp>
    </p:spTree>
    <p:extLst>
      <p:ext uri="{BB962C8B-B14F-4D97-AF65-F5344CB8AC3E}">
        <p14:creationId xmlns:p14="http://schemas.microsoft.com/office/powerpoint/2010/main" val="33877307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526714-DD9E-4A59-865C-626D014179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2" name="Graphic 4">
            <a:extLst>
              <a:ext uri="{FF2B5EF4-FFF2-40B4-BE49-F238E27FC236}">
                <a16:creationId xmlns:a16="http://schemas.microsoft.com/office/drawing/2014/main" id="{37366D26-26A8-42E7-BB6F-F99C1C92A3FC}"/>
              </a:ext>
            </a:extLst>
          </p:cNvPr>
          <p:cNvGrpSpPr/>
          <p:nvPr userDrawn="1"/>
        </p:nvGrpSpPr>
        <p:grpSpPr>
          <a:xfrm>
            <a:off x="11164661" y="6416566"/>
            <a:ext cx="860652" cy="313988"/>
            <a:chOff x="11450411" y="6477000"/>
            <a:chExt cx="1047464" cy="382142"/>
          </a:xfrm>
          <a:solidFill>
            <a:schemeClr val="bg1"/>
          </a:solidFill>
        </p:grpSpPr>
        <p:sp>
          <p:nvSpPr>
            <p:cNvPr id="23" name="Graphic 4">
              <a:extLst>
                <a:ext uri="{FF2B5EF4-FFF2-40B4-BE49-F238E27FC236}">
                  <a16:creationId xmlns:a16="http://schemas.microsoft.com/office/drawing/2014/main" id="{3351E021-FA56-4BB7-8328-11032E0E471A}"/>
                </a:ext>
              </a:extLst>
            </p:cNvPr>
            <p:cNvSpPr/>
            <p:nvPr/>
          </p:nvSpPr>
          <p:spPr>
            <a:xfrm>
              <a:off x="11450411" y="6481381"/>
              <a:ext cx="240696" cy="220694"/>
            </a:xfrm>
            <a:custGeom>
              <a:avLst/>
              <a:gdLst>
                <a:gd name="connsiteX0" fmla="*/ 132017 w 240696"/>
                <a:gd name="connsiteY0" fmla="*/ 0 h 220694"/>
                <a:gd name="connsiteX1" fmla="*/ 108299 w 240696"/>
                <a:gd name="connsiteY1" fmla="*/ 0 h 220694"/>
                <a:gd name="connsiteX2" fmla="*/ 0 w 240696"/>
                <a:gd name="connsiteY2" fmla="*/ 220694 h 220694"/>
                <a:gd name="connsiteX3" fmla="*/ 26194 w 240696"/>
                <a:gd name="connsiteY3" fmla="*/ 220694 h 220694"/>
                <a:gd name="connsiteX4" fmla="*/ 58388 w 240696"/>
                <a:gd name="connsiteY4" fmla="*/ 201359 h 220694"/>
                <a:gd name="connsiteX5" fmla="*/ 81153 w 240696"/>
                <a:gd name="connsiteY5" fmla="*/ 157258 h 220694"/>
                <a:gd name="connsiteX6" fmla="*/ 189833 w 240696"/>
                <a:gd name="connsiteY6" fmla="*/ 220694 h 220694"/>
                <a:gd name="connsiteX7" fmla="*/ 240697 w 240696"/>
                <a:gd name="connsiteY7" fmla="*/ 220694 h 220694"/>
                <a:gd name="connsiteX8" fmla="*/ 132017 w 240696"/>
                <a:gd name="connsiteY8" fmla="*/ 0 h 220694"/>
                <a:gd name="connsiteX9" fmla="*/ 99155 w 240696"/>
                <a:gd name="connsiteY9" fmla="*/ 120206 h 220694"/>
                <a:gd name="connsiteX10" fmla="*/ 120206 w 240696"/>
                <a:gd name="connsiteY10" fmla="*/ 75914 h 220694"/>
                <a:gd name="connsiteX11" fmla="*/ 148971 w 240696"/>
                <a:gd name="connsiteY11" fmla="*/ 136493 h 220694"/>
                <a:gd name="connsiteX12" fmla="*/ 99155 w 240696"/>
                <a:gd name="connsiteY12" fmla="*/ 120206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0696" h="220694">
                  <a:moveTo>
                    <a:pt x="132017" y="0"/>
                  </a:moveTo>
                  <a:lnTo>
                    <a:pt x="108299" y="0"/>
                  </a:lnTo>
                  <a:lnTo>
                    <a:pt x="0" y="220694"/>
                  </a:lnTo>
                  <a:lnTo>
                    <a:pt x="26194" y="220694"/>
                  </a:lnTo>
                  <a:cubicBezTo>
                    <a:pt x="39338" y="220694"/>
                    <a:pt x="50578" y="214217"/>
                    <a:pt x="58388" y="201359"/>
                  </a:cubicBezTo>
                  <a:lnTo>
                    <a:pt x="81153" y="157258"/>
                  </a:lnTo>
                  <a:cubicBezTo>
                    <a:pt x="121634" y="162211"/>
                    <a:pt x="157544" y="177165"/>
                    <a:pt x="189833" y="220694"/>
                  </a:cubicBezTo>
                  <a:lnTo>
                    <a:pt x="240697" y="220694"/>
                  </a:lnTo>
                  <a:lnTo>
                    <a:pt x="132017" y="0"/>
                  </a:lnTo>
                  <a:close/>
                  <a:moveTo>
                    <a:pt x="99155" y="120206"/>
                  </a:moveTo>
                  <a:lnTo>
                    <a:pt x="120206" y="75914"/>
                  </a:lnTo>
                  <a:lnTo>
                    <a:pt x="148971" y="136493"/>
                  </a:lnTo>
                  <a:cubicBezTo>
                    <a:pt x="133255" y="128969"/>
                    <a:pt x="116491" y="123444"/>
                    <a:pt x="99155" y="12020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4" name="Graphic 4">
              <a:extLst>
                <a:ext uri="{FF2B5EF4-FFF2-40B4-BE49-F238E27FC236}">
                  <a16:creationId xmlns:a16="http://schemas.microsoft.com/office/drawing/2014/main" id="{E39AEC41-52C3-47A8-A664-2A8FCE5C7836}"/>
                </a:ext>
              </a:extLst>
            </p:cNvPr>
            <p:cNvSpPr/>
            <p:nvPr/>
          </p:nvSpPr>
          <p:spPr>
            <a:xfrm>
              <a:off x="11703394" y="6481381"/>
              <a:ext cx="234410" cy="220694"/>
            </a:xfrm>
            <a:custGeom>
              <a:avLst/>
              <a:gdLst>
                <a:gd name="connsiteX0" fmla="*/ 205454 w 234410"/>
                <a:gd name="connsiteY0" fmla="*/ 0 h 220694"/>
                <a:gd name="connsiteX1" fmla="*/ 174879 w 234410"/>
                <a:gd name="connsiteY1" fmla="*/ 19526 h 220694"/>
                <a:gd name="connsiteX2" fmla="*/ 117253 w 234410"/>
                <a:gd name="connsiteY2" fmla="*/ 143066 h 220694"/>
                <a:gd name="connsiteX3" fmla="*/ 59245 w 234410"/>
                <a:gd name="connsiteY3" fmla="*/ 19431 h 220694"/>
                <a:gd name="connsiteX4" fmla="*/ 28670 w 234410"/>
                <a:gd name="connsiteY4" fmla="*/ 0 h 220694"/>
                <a:gd name="connsiteX5" fmla="*/ 0 w 234410"/>
                <a:gd name="connsiteY5" fmla="*/ 0 h 220694"/>
                <a:gd name="connsiteX6" fmla="*/ 105537 w 234410"/>
                <a:gd name="connsiteY6" fmla="*/ 220694 h 220694"/>
                <a:gd name="connsiteX7" fmla="*/ 128778 w 234410"/>
                <a:gd name="connsiteY7" fmla="*/ 220694 h 220694"/>
                <a:gd name="connsiteX8" fmla="*/ 234410 w 234410"/>
                <a:gd name="connsiteY8" fmla="*/ 0 h 220694"/>
                <a:gd name="connsiteX9" fmla="*/ 205454 w 234410"/>
                <a:gd name="connsiteY9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410" h="220694">
                  <a:moveTo>
                    <a:pt x="205454" y="0"/>
                  </a:moveTo>
                  <a:cubicBezTo>
                    <a:pt x="192310" y="0"/>
                    <a:pt x="180404" y="7620"/>
                    <a:pt x="174879" y="19526"/>
                  </a:cubicBezTo>
                  <a:lnTo>
                    <a:pt x="117253" y="143066"/>
                  </a:lnTo>
                  <a:lnTo>
                    <a:pt x="59245" y="19431"/>
                  </a:lnTo>
                  <a:cubicBezTo>
                    <a:pt x="53721" y="7620"/>
                    <a:pt x="41815" y="0"/>
                    <a:pt x="28670" y="0"/>
                  </a:cubicBezTo>
                  <a:lnTo>
                    <a:pt x="0" y="0"/>
                  </a:lnTo>
                  <a:lnTo>
                    <a:pt x="105537" y="220694"/>
                  </a:lnTo>
                  <a:lnTo>
                    <a:pt x="128778" y="220694"/>
                  </a:lnTo>
                  <a:lnTo>
                    <a:pt x="234410" y="0"/>
                  </a:lnTo>
                  <a:lnTo>
                    <a:pt x="2054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5" name="Graphic 4">
              <a:extLst>
                <a:ext uri="{FF2B5EF4-FFF2-40B4-BE49-F238E27FC236}">
                  <a16:creationId xmlns:a16="http://schemas.microsoft.com/office/drawing/2014/main" id="{350BCEFE-E110-44C9-B0DF-9E6DB357F3D3}"/>
                </a:ext>
              </a:extLst>
            </p:cNvPr>
            <p:cNvSpPr/>
            <p:nvPr/>
          </p:nvSpPr>
          <p:spPr>
            <a:xfrm>
              <a:off x="12297659" y="6481381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6" name="Graphic 4">
              <a:extLst>
                <a:ext uri="{FF2B5EF4-FFF2-40B4-BE49-F238E27FC236}">
                  <a16:creationId xmlns:a16="http://schemas.microsoft.com/office/drawing/2014/main" id="{D4F1DE79-149A-4E2C-A925-514521764FB2}"/>
                </a:ext>
              </a:extLst>
            </p:cNvPr>
            <p:cNvSpPr/>
            <p:nvPr/>
          </p:nvSpPr>
          <p:spPr>
            <a:xfrm>
              <a:off x="12297659" y="6481381"/>
              <a:ext cx="193643" cy="220694"/>
            </a:xfrm>
            <a:custGeom>
              <a:avLst/>
              <a:gdLst>
                <a:gd name="connsiteX0" fmla="*/ 172498 w 193643"/>
                <a:gd name="connsiteY0" fmla="*/ 0 h 220694"/>
                <a:gd name="connsiteX1" fmla="*/ 149257 w 193643"/>
                <a:gd name="connsiteY1" fmla="*/ 23241 h 220694"/>
                <a:gd name="connsiteX2" fmla="*/ 149352 w 193643"/>
                <a:gd name="connsiteY2" fmla="*/ 139637 h 220694"/>
                <a:gd name="connsiteX3" fmla="*/ 34195 w 193643"/>
                <a:gd name="connsiteY3" fmla="*/ 0 h 220694"/>
                <a:gd name="connsiteX4" fmla="*/ 0 w 193643"/>
                <a:gd name="connsiteY4" fmla="*/ 0 h 220694"/>
                <a:gd name="connsiteX5" fmla="*/ 0 w 193643"/>
                <a:gd name="connsiteY5" fmla="*/ 220694 h 220694"/>
                <a:gd name="connsiteX6" fmla="*/ 21050 w 193643"/>
                <a:gd name="connsiteY6" fmla="*/ 220694 h 220694"/>
                <a:gd name="connsiteX7" fmla="*/ 44291 w 193643"/>
                <a:gd name="connsiteY7" fmla="*/ 197453 h 220694"/>
                <a:gd name="connsiteX8" fmla="*/ 44196 w 193643"/>
                <a:gd name="connsiteY8" fmla="*/ 81248 h 220694"/>
                <a:gd name="connsiteX9" fmla="*/ 138684 w 193643"/>
                <a:gd name="connsiteY9" fmla="*/ 196120 h 220694"/>
                <a:gd name="connsiteX10" fmla="*/ 184214 w 193643"/>
                <a:gd name="connsiteY10" fmla="*/ 220694 h 220694"/>
                <a:gd name="connsiteX11" fmla="*/ 193643 w 193643"/>
                <a:gd name="connsiteY11" fmla="*/ 220694 h 220694"/>
                <a:gd name="connsiteX12" fmla="*/ 193643 w 193643"/>
                <a:gd name="connsiteY12" fmla="*/ 0 h 220694"/>
                <a:gd name="connsiteX13" fmla="*/ 172498 w 193643"/>
                <a:gd name="connsiteY13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643" h="220694">
                  <a:moveTo>
                    <a:pt x="172498" y="0"/>
                  </a:moveTo>
                  <a:cubicBezTo>
                    <a:pt x="159639" y="0"/>
                    <a:pt x="149257" y="10382"/>
                    <a:pt x="149257" y="23241"/>
                  </a:cubicBezTo>
                  <a:lnTo>
                    <a:pt x="149352" y="139637"/>
                  </a:lnTo>
                  <a:lnTo>
                    <a:pt x="34195" y="0"/>
                  </a:lnTo>
                  <a:lnTo>
                    <a:pt x="0" y="0"/>
                  </a:lnTo>
                  <a:lnTo>
                    <a:pt x="0" y="220694"/>
                  </a:lnTo>
                  <a:lnTo>
                    <a:pt x="21050" y="220694"/>
                  </a:lnTo>
                  <a:cubicBezTo>
                    <a:pt x="33909" y="220694"/>
                    <a:pt x="44291" y="210312"/>
                    <a:pt x="44291" y="197453"/>
                  </a:cubicBezTo>
                  <a:lnTo>
                    <a:pt x="44196" y="81248"/>
                  </a:lnTo>
                  <a:lnTo>
                    <a:pt x="138684" y="196120"/>
                  </a:lnTo>
                  <a:cubicBezTo>
                    <a:pt x="138684" y="196120"/>
                    <a:pt x="157163" y="220694"/>
                    <a:pt x="184214" y="220694"/>
                  </a:cubicBezTo>
                  <a:lnTo>
                    <a:pt x="193643" y="220694"/>
                  </a:lnTo>
                  <a:lnTo>
                    <a:pt x="193643" y="0"/>
                  </a:lnTo>
                  <a:lnTo>
                    <a:pt x="1724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" name="Graphic 4">
              <a:extLst>
                <a:ext uri="{FF2B5EF4-FFF2-40B4-BE49-F238E27FC236}">
                  <a16:creationId xmlns:a16="http://schemas.microsoft.com/office/drawing/2014/main" id="{7AAB3821-0BF9-49C1-9E3D-50A2394ECD5F}"/>
                </a:ext>
              </a:extLst>
            </p:cNvPr>
            <p:cNvSpPr/>
            <p:nvPr/>
          </p:nvSpPr>
          <p:spPr>
            <a:xfrm>
              <a:off x="11982477" y="6477000"/>
              <a:ext cx="234601" cy="230695"/>
            </a:xfrm>
            <a:custGeom>
              <a:avLst/>
              <a:gdLst>
                <a:gd name="connsiteX0" fmla="*/ 200120 w 234601"/>
                <a:gd name="connsiteY0" fmla="*/ 32957 h 230695"/>
                <a:gd name="connsiteX1" fmla="*/ 117158 w 234601"/>
                <a:gd name="connsiteY1" fmla="*/ 0 h 230695"/>
                <a:gd name="connsiteX2" fmla="*/ 34195 w 234601"/>
                <a:gd name="connsiteY2" fmla="*/ 32957 h 230695"/>
                <a:gd name="connsiteX3" fmla="*/ 0 w 234601"/>
                <a:gd name="connsiteY3" fmla="*/ 115253 h 230695"/>
                <a:gd name="connsiteX4" fmla="*/ 34195 w 234601"/>
                <a:gd name="connsiteY4" fmla="*/ 196977 h 230695"/>
                <a:gd name="connsiteX5" fmla="*/ 117158 w 234601"/>
                <a:gd name="connsiteY5" fmla="*/ 230696 h 230695"/>
                <a:gd name="connsiteX6" fmla="*/ 199930 w 234601"/>
                <a:gd name="connsiteY6" fmla="*/ 197072 h 230695"/>
                <a:gd name="connsiteX7" fmla="*/ 234601 w 234601"/>
                <a:gd name="connsiteY7" fmla="*/ 115253 h 230695"/>
                <a:gd name="connsiteX8" fmla="*/ 200120 w 234601"/>
                <a:gd name="connsiteY8" fmla="*/ 32957 h 230695"/>
                <a:gd name="connsiteX9" fmla="*/ 117158 w 234601"/>
                <a:gd name="connsiteY9" fmla="*/ 187643 h 230695"/>
                <a:gd name="connsiteX10" fmla="*/ 44768 w 234601"/>
                <a:gd name="connsiteY10" fmla="*/ 115253 h 230695"/>
                <a:gd name="connsiteX11" fmla="*/ 117158 w 234601"/>
                <a:gd name="connsiteY11" fmla="*/ 42767 h 230695"/>
                <a:gd name="connsiteX12" fmla="*/ 189643 w 234601"/>
                <a:gd name="connsiteY12" fmla="*/ 115253 h 230695"/>
                <a:gd name="connsiteX13" fmla="*/ 117158 w 234601"/>
                <a:gd name="connsiteY13" fmla="*/ 187643 h 23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601" h="230695">
                  <a:moveTo>
                    <a:pt x="200120" y="32957"/>
                  </a:moveTo>
                  <a:cubicBezTo>
                    <a:pt x="178308" y="11430"/>
                    <a:pt x="149638" y="0"/>
                    <a:pt x="117158" y="0"/>
                  </a:cubicBezTo>
                  <a:cubicBezTo>
                    <a:pt x="84773" y="0"/>
                    <a:pt x="56102" y="11335"/>
                    <a:pt x="34195" y="32957"/>
                  </a:cubicBezTo>
                  <a:cubicBezTo>
                    <a:pt x="12097" y="54673"/>
                    <a:pt x="0" y="83915"/>
                    <a:pt x="0" y="115253"/>
                  </a:cubicBezTo>
                  <a:cubicBezTo>
                    <a:pt x="0" y="146209"/>
                    <a:pt x="12097" y="175260"/>
                    <a:pt x="34195" y="196977"/>
                  </a:cubicBezTo>
                  <a:cubicBezTo>
                    <a:pt x="56674" y="219075"/>
                    <a:pt x="85344" y="230696"/>
                    <a:pt x="117158" y="230696"/>
                  </a:cubicBezTo>
                  <a:cubicBezTo>
                    <a:pt x="148495" y="230696"/>
                    <a:pt x="177927" y="218694"/>
                    <a:pt x="199930" y="197072"/>
                  </a:cubicBezTo>
                  <a:cubicBezTo>
                    <a:pt x="222313" y="175641"/>
                    <a:pt x="234601" y="146590"/>
                    <a:pt x="234601" y="115253"/>
                  </a:cubicBezTo>
                  <a:cubicBezTo>
                    <a:pt x="234696" y="83915"/>
                    <a:pt x="222409" y="54673"/>
                    <a:pt x="200120" y="32957"/>
                  </a:cubicBezTo>
                  <a:moveTo>
                    <a:pt x="117158" y="187643"/>
                  </a:moveTo>
                  <a:cubicBezTo>
                    <a:pt x="77248" y="187643"/>
                    <a:pt x="44768" y="155162"/>
                    <a:pt x="44768" y="115253"/>
                  </a:cubicBezTo>
                  <a:cubicBezTo>
                    <a:pt x="44768" y="75248"/>
                    <a:pt x="77248" y="42767"/>
                    <a:pt x="117158" y="42767"/>
                  </a:cubicBezTo>
                  <a:cubicBezTo>
                    <a:pt x="157163" y="42767"/>
                    <a:pt x="189643" y="75248"/>
                    <a:pt x="189643" y="115253"/>
                  </a:cubicBezTo>
                  <a:cubicBezTo>
                    <a:pt x="189643" y="155162"/>
                    <a:pt x="157163" y="187643"/>
                    <a:pt x="117158" y="18764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8" name="Graphic 4">
              <a:extLst>
                <a:ext uri="{FF2B5EF4-FFF2-40B4-BE49-F238E27FC236}">
                  <a16:creationId xmlns:a16="http://schemas.microsoft.com/office/drawing/2014/main" id="{FB7BBA5D-FBBA-4375-921F-580E3C7931A6}"/>
                </a:ext>
              </a:extLst>
            </p:cNvPr>
            <p:cNvSpPr/>
            <p:nvPr/>
          </p:nvSpPr>
          <p:spPr>
            <a:xfrm>
              <a:off x="11451934" y="6756272"/>
              <a:ext cx="105155" cy="102869"/>
            </a:xfrm>
            <a:custGeom>
              <a:avLst/>
              <a:gdLst>
                <a:gd name="connsiteX0" fmla="*/ 52578 w 105155"/>
                <a:gd name="connsiteY0" fmla="*/ 102870 h 102869"/>
                <a:gd name="connsiteX1" fmla="*/ 0 w 105155"/>
                <a:gd name="connsiteY1" fmla="*/ 51530 h 102869"/>
                <a:gd name="connsiteX2" fmla="*/ 52578 w 105155"/>
                <a:gd name="connsiteY2" fmla="*/ 0 h 102869"/>
                <a:gd name="connsiteX3" fmla="*/ 105156 w 105155"/>
                <a:gd name="connsiteY3" fmla="*/ 51530 h 102869"/>
                <a:gd name="connsiteX4" fmla="*/ 52578 w 105155"/>
                <a:gd name="connsiteY4" fmla="*/ 102870 h 102869"/>
                <a:gd name="connsiteX5" fmla="*/ 52578 w 105155"/>
                <a:gd name="connsiteY5" fmla="*/ 4763 h 102869"/>
                <a:gd name="connsiteX6" fmla="*/ 4763 w 105155"/>
                <a:gd name="connsiteY6" fmla="*/ 51530 h 102869"/>
                <a:gd name="connsiteX7" fmla="*/ 52578 w 105155"/>
                <a:gd name="connsiteY7" fmla="*/ 98107 h 102869"/>
                <a:gd name="connsiteX8" fmla="*/ 100394 w 105155"/>
                <a:gd name="connsiteY8" fmla="*/ 51530 h 102869"/>
                <a:gd name="connsiteX9" fmla="*/ 52578 w 105155"/>
                <a:gd name="connsiteY9" fmla="*/ 4763 h 102869"/>
                <a:gd name="connsiteX10" fmla="*/ 52578 w 105155"/>
                <a:gd name="connsiteY10" fmla="*/ 78677 h 102869"/>
                <a:gd name="connsiteX11" fmla="*/ 28194 w 105155"/>
                <a:gd name="connsiteY11" fmla="*/ 51530 h 102869"/>
                <a:gd name="connsiteX12" fmla="*/ 52578 w 105155"/>
                <a:gd name="connsiteY12" fmla="*/ 24289 h 102869"/>
                <a:gd name="connsiteX13" fmla="*/ 77057 w 105155"/>
                <a:gd name="connsiteY13" fmla="*/ 51530 h 102869"/>
                <a:gd name="connsiteX14" fmla="*/ 52578 w 105155"/>
                <a:gd name="connsiteY14" fmla="*/ 78677 h 102869"/>
                <a:gd name="connsiteX15" fmla="*/ 52578 w 105155"/>
                <a:gd name="connsiteY15" fmla="*/ 28956 h 102869"/>
                <a:gd name="connsiteX16" fmla="*/ 32957 w 105155"/>
                <a:gd name="connsiteY16" fmla="*/ 51435 h 102869"/>
                <a:gd name="connsiteX17" fmla="*/ 52578 w 105155"/>
                <a:gd name="connsiteY17" fmla="*/ 73819 h 102869"/>
                <a:gd name="connsiteX18" fmla="*/ 72295 w 105155"/>
                <a:gd name="connsiteY18" fmla="*/ 51435 h 102869"/>
                <a:gd name="connsiteX19" fmla="*/ 52578 w 105155"/>
                <a:gd name="connsiteY19" fmla="*/ 28956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5155" h="102869">
                  <a:moveTo>
                    <a:pt x="52578" y="102870"/>
                  </a:moveTo>
                  <a:cubicBezTo>
                    <a:pt x="21146" y="102870"/>
                    <a:pt x="0" y="82201"/>
                    <a:pt x="0" y="51530"/>
                  </a:cubicBezTo>
                  <a:cubicBezTo>
                    <a:pt x="0" y="20669"/>
                    <a:pt x="21146" y="0"/>
                    <a:pt x="52578" y="0"/>
                  </a:cubicBezTo>
                  <a:cubicBezTo>
                    <a:pt x="84010" y="0"/>
                    <a:pt x="105156" y="20669"/>
                    <a:pt x="105156" y="51530"/>
                  </a:cubicBezTo>
                  <a:cubicBezTo>
                    <a:pt x="105156" y="82201"/>
                    <a:pt x="84010" y="102870"/>
                    <a:pt x="52578" y="102870"/>
                  </a:cubicBezTo>
                  <a:moveTo>
                    <a:pt x="52578" y="4763"/>
                  </a:moveTo>
                  <a:cubicBezTo>
                    <a:pt x="24003" y="4763"/>
                    <a:pt x="4763" y="23527"/>
                    <a:pt x="4763" y="51530"/>
                  </a:cubicBezTo>
                  <a:cubicBezTo>
                    <a:pt x="4763" y="79439"/>
                    <a:pt x="24003" y="98107"/>
                    <a:pt x="52578" y="98107"/>
                  </a:cubicBezTo>
                  <a:cubicBezTo>
                    <a:pt x="81153" y="98107"/>
                    <a:pt x="100394" y="79343"/>
                    <a:pt x="100394" y="51530"/>
                  </a:cubicBezTo>
                  <a:cubicBezTo>
                    <a:pt x="100394" y="23527"/>
                    <a:pt x="81153" y="4763"/>
                    <a:pt x="52578" y="4763"/>
                  </a:cubicBezTo>
                  <a:moveTo>
                    <a:pt x="52578" y="78677"/>
                  </a:moveTo>
                  <a:cubicBezTo>
                    <a:pt x="38195" y="78677"/>
                    <a:pt x="28194" y="67532"/>
                    <a:pt x="28194" y="51530"/>
                  </a:cubicBezTo>
                  <a:cubicBezTo>
                    <a:pt x="28194" y="35433"/>
                    <a:pt x="38195" y="24289"/>
                    <a:pt x="52578" y="24289"/>
                  </a:cubicBezTo>
                  <a:cubicBezTo>
                    <a:pt x="67247" y="24289"/>
                    <a:pt x="77057" y="35243"/>
                    <a:pt x="77057" y="51530"/>
                  </a:cubicBezTo>
                  <a:cubicBezTo>
                    <a:pt x="77057" y="67532"/>
                    <a:pt x="66961" y="78677"/>
                    <a:pt x="52578" y="78677"/>
                  </a:cubicBezTo>
                  <a:moveTo>
                    <a:pt x="52578" y="28956"/>
                  </a:moveTo>
                  <a:cubicBezTo>
                    <a:pt x="40862" y="28956"/>
                    <a:pt x="32957" y="38005"/>
                    <a:pt x="32957" y="51435"/>
                  </a:cubicBezTo>
                  <a:cubicBezTo>
                    <a:pt x="32957" y="64770"/>
                    <a:pt x="40862" y="73819"/>
                    <a:pt x="52578" y="73819"/>
                  </a:cubicBezTo>
                  <a:cubicBezTo>
                    <a:pt x="64389" y="73819"/>
                    <a:pt x="72295" y="64865"/>
                    <a:pt x="72295" y="51435"/>
                  </a:cubicBezTo>
                  <a:cubicBezTo>
                    <a:pt x="72295" y="38005"/>
                    <a:pt x="64294" y="28956"/>
                    <a:pt x="52578" y="2895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9" name="Graphic 4">
              <a:extLst>
                <a:ext uri="{FF2B5EF4-FFF2-40B4-BE49-F238E27FC236}">
                  <a16:creationId xmlns:a16="http://schemas.microsoft.com/office/drawing/2014/main" id="{AC911FB6-41E7-4B22-B1B6-5813EE75356D}"/>
                </a:ext>
              </a:extLst>
            </p:cNvPr>
            <p:cNvSpPr/>
            <p:nvPr/>
          </p:nvSpPr>
          <p:spPr>
            <a:xfrm>
              <a:off x="11565472" y="6758463"/>
              <a:ext cx="76300" cy="98583"/>
            </a:xfrm>
            <a:custGeom>
              <a:avLst/>
              <a:gdLst>
                <a:gd name="connsiteX0" fmla="*/ 74009 w 76300"/>
                <a:gd name="connsiteY0" fmla="*/ 98584 h 98583"/>
                <a:gd name="connsiteX1" fmla="*/ 2381 w 76300"/>
                <a:gd name="connsiteY1" fmla="*/ 98584 h 98583"/>
                <a:gd name="connsiteX2" fmla="*/ 0 w 76300"/>
                <a:gd name="connsiteY2" fmla="*/ 96203 h 98583"/>
                <a:gd name="connsiteX3" fmla="*/ 0 w 76300"/>
                <a:gd name="connsiteY3" fmla="*/ 2381 h 98583"/>
                <a:gd name="connsiteX4" fmla="*/ 2381 w 76300"/>
                <a:gd name="connsiteY4" fmla="*/ 0 h 98583"/>
                <a:gd name="connsiteX5" fmla="*/ 29623 w 76300"/>
                <a:gd name="connsiteY5" fmla="*/ 0 h 98583"/>
                <a:gd name="connsiteX6" fmla="*/ 32004 w 76300"/>
                <a:gd name="connsiteY6" fmla="*/ 2381 h 98583"/>
                <a:gd name="connsiteX7" fmla="*/ 32004 w 76300"/>
                <a:gd name="connsiteY7" fmla="*/ 70295 h 98583"/>
                <a:gd name="connsiteX8" fmla="*/ 73914 w 76300"/>
                <a:gd name="connsiteY8" fmla="*/ 70295 h 98583"/>
                <a:gd name="connsiteX9" fmla="*/ 76295 w 76300"/>
                <a:gd name="connsiteY9" fmla="*/ 72676 h 98583"/>
                <a:gd name="connsiteX10" fmla="*/ 76295 w 76300"/>
                <a:gd name="connsiteY10" fmla="*/ 96203 h 98583"/>
                <a:gd name="connsiteX11" fmla="*/ 74009 w 76300"/>
                <a:gd name="connsiteY11" fmla="*/ 98584 h 98583"/>
                <a:gd name="connsiteX12" fmla="*/ 4763 w 76300"/>
                <a:gd name="connsiteY12" fmla="*/ 93821 h 98583"/>
                <a:gd name="connsiteX13" fmla="*/ 71628 w 76300"/>
                <a:gd name="connsiteY13" fmla="*/ 93821 h 98583"/>
                <a:gd name="connsiteX14" fmla="*/ 71628 w 76300"/>
                <a:gd name="connsiteY14" fmla="*/ 75057 h 98583"/>
                <a:gd name="connsiteX15" fmla="*/ 29718 w 76300"/>
                <a:gd name="connsiteY15" fmla="*/ 75057 h 98583"/>
                <a:gd name="connsiteX16" fmla="*/ 27337 w 76300"/>
                <a:gd name="connsiteY16" fmla="*/ 72676 h 98583"/>
                <a:gd name="connsiteX17" fmla="*/ 27337 w 76300"/>
                <a:gd name="connsiteY17" fmla="*/ 4763 h 98583"/>
                <a:gd name="connsiteX18" fmla="*/ 4858 w 76300"/>
                <a:gd name="connsiteY18" fmla="*/ 4763 h 98583"/>
                <a:gd name="connsiteX19" fmla="*/ 4858 w 76300"/>
                <a:gd name="connsiteY19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6300" h="98583">
                  <a:moveTo>
                    <a:pt x="74009" y="98584"/>
                  </a:move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623" y="0"/>
                  </a:lnTo>
                  <a:cubicBezTo>
                    <a:pt x="30956" y="0"/>
                    <a:pt x="32004" y="1048"/>
                    <a:pt x="32004" y="2381"/>
                  </a:cubicBezTo>
                  <a:lnTo>
                    <a:pt x="32004" y="70295"/>
                  </a:lnTo>
                  <a:lnTo>
                    <a:pt x="73914" y="70295"/>
                  </a:lnTo>
                  <a:cubicBezTo>
                    <a:pt x="75248" y="70295"/>
                    <a:pt x="76295" y="71342"/>
                    <a:pt x="76295" y="72676"/>
                  </a:cubicBezTo>
                  <a:lnTo>
                    <a:pt x="76295" y="96203"/>
                  </a:lnTo>
                  <a:cubicBezTo>
                    <a:pt x="76391" y="97536"/>
                    <a:pt x="75248" y="98584"/>
                    <a:pt x="74009" y="98584"/>
                  </a:cubicBezTo>
                  <a:moveTo>
                    <a:pt x="4763" y="93821"/>
                  </a:moveTo>
                  <a:lnTo>
                    <a:pt x="71628" y="93821"/>
                  </a:lnTo>
                  <a:lnTo>
                    <a:pt x="71628" y="75057"/>
                  </a:lnTo>
                  <a:lnTo>
                    <a:pt x="29718" y="75057"/>
                  </a:lnTo>
                  <a:cubicBezTo>
                    <a:pt x="28385" y="75057"/>
                    <a:pt x="27337" y="74009"/>
                    <a:pt x="27337" y="72676"/>
                  </a:cubicBezTo>
                  <a:lnTo>
                    <a:pt x="27337" y="4763"/>
                  </a:lnTo>
                  <a:lnTo>
                    <a:pt x="4858" y="4763"/>
                  </a:lnTo>
                  <a:lnTo>
                    <a:pt x="4858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0" name="Graphic 4">
              <a:extLst>
                <a:ext uri="{FF2B5EF4-FFF2-40B4-BE49-F238E27FC236}">
                  <a16:creationId xmlns:a16="http://schemas.microsoft.com/office/drawing/2014/main" id="{6D318A6F-E741-495F-8F1F-FEB4B4A18C0D}"/>
                </a:ext>
              </a:extLst>
            </p:cNvPr>
            <p:cNvSpPr/>
            <p:nvPr/>
          </p:nvSpPr>
          <p:spPr>
            <a:xfrm>
              <a:off x="11653483" y="6758463"/>
              <a:ext cx="90392" cy="98583"/>
            </a:xfrm>
            <a:custGeom>
              <a:avLst/>
              <a:gdLst>
                <a:gd name="connsiteX0" fmla="*/ 88011 w 90392"/>
                <a:gd name="connsiteY0" fmla="*/ 98584 h 98583"/>
                <a:gd name="connsiteX1" fmla="*/ 61246 w 90392"/>
                <a:gd name="connsiteY1" fmla="*/ 98584 h 98583"/>
                <a:gd name="connsiteX2" fmla="*/ 58865 w 90392"/>
                <a:gd name="connsiteY2" fmla="*/ 96203 h 98583"/>
                <a:gd name="connsiteX3" fmla="*/ 58865 w 90392"/>
                <a:gd name="connsiteY3" fmla="*/ 67342 h 98583"/>
                <a:gd name="connsiteX4" fmla="*/ 31814 w 90392"/>
                <a:gd name="connsiteY4" fmla="*/ 67342 h 98583"/>
                <a:gd name="connsiteX5" fmla="*/ 31814 w 90392"/>
                <a:gd name="connsiteY5" fmla="*/ 96203 h 98583"/>
                <a:gd name="connsiteX6" fmla="*/ 29432 w 90392"/>
                <a:gd name="connsiteY6" fmla="*/ 98584 h 98583"/>
                <a:gd name="connsiteX7" fmla="*/ 2381 w 90392"/>
                <a:gd name="connsiteY7" fmla="*/ 98584 h 98583"/>
                <a:gd name="connsiteX8" fmla="*/ 0 w 90392"/>
                <a:gd name="connsiteY8" fmla="*/ 96203 h 98583"/>
                <a:gd name="connsiteX9" fmla="*/ 0 w 90392"/>
                <a:gd name="connsiteY9" fmla="*/ 2381 h 98583"/>
                <a:gd name="connsiteX10" fmla="*/ 2381 w 90392"/>
                <a:gd name="connsiteY10" fmla="*/ 0 h 98583"/>
                <a:gd name="connsiteX11" fmla="*/ 29432 w 90392"/>
                <a:gd name="connsiteY11" fmla="*/ 0 h 98583"/>
                <a:gd name="connsiteX12" fmla="*/ 31814 w 90392"/>
                <a:gd name="connsiteY12" fmla="*/ 2381 h 98583"/>
                <a:gd name="connsiteX13" fmla="*/ 31814 w 90392"/>
                <a:gd name="connsiteY13" fmla="*/ 40291 h 98583"/>
                <a:gd name="connsiteX14" fmla="*/ 58865 w 90392"/>
                <a:gd name="connsiteY14" fmla="*/ 40291 h 98583"/>
                <a:gd name="connsiteX15" fmla="*/ 58865 w 90392"/>
                <a:gd name="connsiteY15" fmla="*/ 2381 h 98583"/>
                <a:gd name="connsiteX16" fmla="*/ 61246 w 90392"/>
                <a:gd name="connsiteY16" fmla="*/ 0 h 98583"/>
                <a:gd name="connsiteX17" fmla="*/ 88011 w 90392"/>
                <a:gd name="connsiteY17" fmla="*/ 0 h 98583"/>
                <a:gd name="connsiteX18" fmla="*/ 90392 w 90392"/>
                <a:gd name="connsiteY18" fmla="*/ 2381 h 98583"/>
                <a:gd name="connsiteX19" fmla="*/ 90392 w 90392"/>
                <a:gd name="connsiteY19" fmla="*/ 96203 h 98583"/>
                <a:gd name="connsiteX20" fmla="*/ 88011 w 90392"/>
                <a:gd name="connsiteY20" fmla="*/ 98584 h 98583"/>
                <a:gd name="connsiteX21" fmla="*/ 63627 w 90392"/>
                <a:gd name="connsiteY21" fmla="*/ 93821 h 98583"/>
                <a:gd name="connsiteX22" fmla="*/ 85630 w 90392"/>
                <a:gd name="connsiteY22" fmla="*/ 93821 h 98583"/>
                <a:gd name="connsiteX23" fmla="*/ 85630 w 90392"/>
                <a:gd name="connsiteY23" fmla="*/ 4763 h 98583"/>
                <a:gd name="connsiteX24" fmla="*/ 63627 w 90392"/>
                <a:gd name="connsiteY24" fmla="*/ 4763 h 98583"/>
                <a:gd name="connsiteX25" fmla="*/ 63627 w 90392"/>
                <a:gd name="connsiteY25" fmla="*/ 42672 h 98583"/>
                <a:gd name="connsiteX26" fmla="*/ 61246 w 90392"/>
                <a:gd name="connsiteY26" fmla="*/ 45053 h 98583"/>
                <a:gd name="connsiteX27" fmla="*/ 29432 w 90392"/>
                <a:gd name="connsiteY27" fmla="*/ 45053 h 98583"/>
                <a:gd name="connsiteX28" fmla="*/ 27051 w 90392"/>
                <a:gd name="connsiteY28" fmla="*/ 42672 h 98583"/>
                <a:gd name="connsiteX29" fmla="*/ 27051 w 90392"/>
                <a:gd name="connsiteY29" fmla="*/ 4763 h 98583"/>
                <a:gd name="connsiteX30" fmla="*/ 4763 w 90392"/>
                <a:gd name="connsiteY30" fmla="*/ 4763 h 98583"/>
                <a:gd name="connsiteX31" fmla="*/ 4763 w 90392"/>
                <a:gd name="connsiteY31" fmla="*/ 93821 h 98583"/>
                <a:gd name="connsiteX32" fmla="*/ 27051 w 90392"/>
                <a:gd name="connsiteY32" fmla="*/ 93821 h 98583"/>
                <a:gd name="connsiteX33" fmla="*/ 27051 w 90392"/>
                <a:gd name="connsiteY33" fmla="*/ 64960 h 98583"/>
                <a:gd name="connsiteX34" fmla="*/ 29432 w 90392"/>
                <a:gd name="connsiteY34" fmla="*/ 62579 h 98583"/>
                <a:gd name="connsiteX35" fmla="*/ 61246 w 90392"/>
                <a:gd name="connsiteY35" fmla="*/ 62579 h 98583"/>
                <a:gd name="connsiteX36" fmla="*/ 63627 w 90392"/>
                <a:gd name="connsiteY36" fmla="*/ 64960 h 98583"/>
                <a:gd name="connsiteX37" fmla="*/ 63627 w 90392"/>
                <a:gd name="connsiteY37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0392" h="98583">
                  <a:moveTo>
                    <a:pt x="88011" y="98584"/>
                  </a:moveTo>
                  <a:lnTo>
                    <a:pt x="61246" y="98584"/>
                  </a:lnTo>
                  <a:cubicBezTo>
                    <a:pt x="59912" y="98584"/>
                    <a:pt x="58865" y="97536"/>
                    <a:pt x="58865" y="96203"/>
                  </a:cubicBezTo>
                  <a:lnTo>
                    <a:pt x="58865" y="67342"/>
                  </a:lnTo>
                  <a:lnTo>
                    <a:pt x="31814" y="67342"/>
                  </a:lnTo>
                  <a:lnTo>
                    <a:pt x="31814" y="96203"/>
                  </a:lnTo>
                  <a:cubicBezTo>
                    <a:pt x="31814" y="97536"/>
                    <a:pt x="30766" y="98584"/>
                    <a:pt x="29432" y="98584"/>
                  </a:cubicBez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432" y="0"/>
                  </a:lnTo>
                  <a:cubicBezTo>
                    <a:pt x="30766" y="0"/>
                    <a:pt x="31814" y="1048"/>
                    <a:pt x="31814" y="2381"/>
                  </a:cubicBezTo>
                  <a:lnTo>
                    <a:pt x="31814" y="40291"/>
                  </a:lnTo>
                  <a:lnTo>
                    <a:pt x="58865" y="40291"/>
                  </a:lnTo>
                  <a:lnTo>
                    <a:pt x="58865" y="2381"/>
                  </a:lnTo>
                  <a:cubicBezTo>
                    <a:pt x="58865" y="1048"/>
                    <a:pt x="59912" y="0"/>
                    <a:pt x="61246" y="0"/>
                  </a:cubicBezTo>
                  <a:lnTo>
                    <a:pt x="88011" y="0"/>
                  </a:lnTo>
                  <a:cubicBezTo>
                    <a:pt x="89345" y="0"/>
                    <a:pt x="90392" y="1048"/>
                    <a:pt x="90392" y="2381"/>
                  </a:cubicBezTo>
                  <a:lnTo>
                    <a:pt x="90392" y="96203"/>
                  </a:lnTo>
                  <a:cubicBezTo>
                    <a:pt x="90392" y="97536"/>
                    <a:pt x="89249" y="98584"/>
                    <a:pt x="88011" y="98584"/>
                  </a:cubicBezTo>
                  <a:moveTo>
                    <a:pt x="63627" y="93821"/>
                  </a:moveTo>
                  <a:lnTo>
                    <a:pt x="85630" y="93821"/>
                  </a:lnTo>
                  <a:lnTo>
                    <a:pt x="85630" y="4763"/>
                  </a:lnTo>
                  <a:lnTo>
                    <a:pt x="63627" y="4763"/>
                  </a:lnTo>
                  <a:lnTo>
                    <a:pt x="63627" y="42672"/>
                  </a:lnTo>
                  <a:cubicBezTo>
                    <a:pt x="63627" y="44005"/>
                    <a:pt x="62579" y="45053"/>
                    <a:pt x="61246" y="45053"/>
                  </a:cubicBezTo>
                  <a:lnTo>
                    <a:pt x="29432" y="45053"/>
                  </a:lnTo>
                  <a:cubicBezTo>
                    <a:pt x="28099" y="45053"/>
                    <a:pt x="27051" y="44005"/>
                    <a:pt x="27051" y="42672"/>
                  </a:cubicBezTo>
                  <a:lnTo>
                    <a:pt x="27051" y="4763"/>
                  </a:lnTo>
                  <a:lnTo>
                    <a:pt x="4763" y="4763"/>
                  </a:lnTo>
                  <a:lnTo>
                    <a:pt x="4763" y="93821"/>
                  </a:lnTo>
                  <a:lnTo>
                    <a:pt x="27051" y="93821"/>
                  </a:lnTo>
                  <a:lnTo>
                    <a:pt x="27051" y="64960"/>
                  </a:lnTo>
                  <a:cubicBezTo>
                    <a:pt x="27051" y="63627"/>
                    <a:pt x="28099" y="62579"/>
                    <a:pt x="29432" y="62579"/>
                  </a:cubicBezTo>
                  <a:lnTo>
                    <a:pt x="61246" y="62579"/>
                  </a:lnTo>
                  <a:cubicBezTo>
                    <a:pt x="62579" y="62579"/>
                    <a:pt x="63627" y="63627"/>
                    <a:pt x="63627" y="64960"/>
                  </a:cubicBezTo>
                  <a:lnTo>
                    <a:pt x="63627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1" name="Graphic 4">
              <a:extLst>
                <a:ext uri="{FF2B5EF4-FFF2-40B4-BE49-F238E27FC236}">
                  <a16:creationId xmlns:a16="http://schemas.microsoft.com/office/drawing/2014/main" id="{BCFBEB3A-F481-4181-9536-C5365C5B7F77}"/>
                </a:ext>
              </a:extLst>
            </p:cNvPr>
            <p:cNvSpPr/>
            <p:nvPr/>
          </p:nvSpPr>
          <p:spPr>
            <a:xfrm>
              <a:off x="11747316" y="6758178"/>
              <a:ext cx="110245" cy="98869"/>
            </a:xfrm>
            <a:custGeom>
              <a:avLst/>
              <a:gdLst>
                <a:gd name="connsiteX0" fmla="*/ 107717 w 110245"/>
                <a:gd name="connsiteY0" fmla="*/ 98870 h 98869"/>
                <a:gd name="connsiteX1" fmla="*/ 78666 w 110245"/>
                <a:gd name="connsiteY1" fmla="*/ 98870 h 98869"/>
                <a:gd name="connsiteX2" fmla="*/ 76475 w 110245"/>
                <a:gd name="connsiteY2" fmla="*/ 97441 h 98869"/>
                <a:gd name="connsiteX3" fmla="*/ 71236 w 110245"/>
                <a:gd name="connsiteY3" fmla="*/ 85439 h 98869"/>
                <a:gd name="connsiteX4" fmla="*/ 38661 w 110245"/>
                <a:gd name="connsiteY4" fmla="*/ 85439 h 98869"/>
                <a:gd name="connsiteX5" fmla="*/ 33422 w 110245"/>
                <a:gd name="connsiteY5" fmla="*/ 97441 h 98869"/>
                <a:gd name="connsiteX6" fmla="*/ 31231 w 110245"/>
                <a:gd name="connsiteY6" fmla="*/ 98870 h 98869"/>
                <a:gd name="connsiteX7" fmla="*/ 2370 w 110245"/>
                <a:gd name="connsiteY7" fmla="*/ 98870 h 98869"/>
                <a:gd name="connsiteX8" fmla="*/ 370 w 110245"/>
                <a:gd name="connsiteY8" fmla="*/ 97726 h 98869"/>
                <a:gd name="connsiteX9" fmla="*/ 275 w 110245"/>
                <a:gd name="connsiteY9" fmla="*/ 95441 h 98869"/>
                <a:gd name="connsiteX10" fmla="*/ 45519 w 110245"/>
                <a:gd name="connsiteY10" fmla="*/ 1333 h 98869"/>
                <a:gd name="connsiteX11" fmla="*/ 47709 w 110245"/>
                <a:gd name="connsiteY11" fmla="*/ 0 h 98869"/>
                <a:gd name="connsiteX12" fmla="*/ 62378 w 110245"/>
                <a:gd name="connsiteY12" fmla="*/ 0 h 98869"/>
                <a:gd name="connsiteX13" fmla="*/ 64569 w 110245"/>
                <a:gd name="connsiteY13" fmla="*/ 1333 h 98869"/>
                <a:gd name="connsiteX14" fmla="*/ 110003 w 110245"/>
                <a:gd name="connsiteY14" fmla="*/ 95441 h 98869"/>
                <a:gd name="connsiteX15" fmla="*/ 109908 w 110245"/>
                <a:gd name="connsiteY15" fmla="*/ 97726 h 98869"/>
                <a:gd name="connsiteX16" fmla="*/ 107717 w 110245"/>
                <a:gd name="connsiteY16" fmla="*/ 98870 h 98869"/>
                <a:gd name="connsiteX17" fmla="*/ 80190 w 110245"/>
                <a:gd name="connsiteY17" fmla="*/ 94107 h 98869"/>
                <a:gd name="connsiteX18" fmla="*/ 103812 w 110245"/>
                <a:gd name="connsiteY18" fmla="*/ 94107 h 98869"/>
                <a:gd name="connsiteX19" fmla="*/ 60663 w 110245"/>
                <a:gd name="connsiteY19" fmla="*/ 4763 h 98869"/>
                <a:gd name="connsiteX20" fmla="*/ 49043 w 110245"/>
                <a:gd name="connsiteY20" fmla="*/ 4763 h 98869"/>
                <a:gd name="connsiteX21" fmla="*/ 6085 w 110245"/>
                <a:gd name="connsiteY21" fmla="*/ 94107 h 98869"/>
                <a:gd name="connsiteX22" fmla="*/ 29612 w 110245"/>
                <a:gd name="connsiteY22" fmla="*/ 94107 h 98869"/>
                <a:gd name="connsiteX23" fmla="*/ 34851 w 110245"/>
                <a:gd name="connsiteY23" fmla="*/ 82105 h 98869"/>
                <a:gd name="connsiteX24" fmla="*/ 37041 w 110245"/>
                <a:gd name="connsiteY24" fmla="*/ 80677 h 98869"/>
                <a:gd name="connsiteX25" fmla="*/ 72760 w 110245"/>
                <a:gd name="connsiteY25" fmla="*/ 80677 h 98869"/>
                <a:gd name="connsiteX26" fmla="*/ 74951 w 110245"/>
                <a:gd name="connsiteY26" fmla="*/ 82105 h 98869"/>
                <a:gd name="connsiteX27" fmla="*/ 80190 w 110245"/>
                <a:gd name="connsiteY27" fmla="*/ 94107 h 98869"/>
                <a:gd name="connsiteX28" fmla="*/ 64950 w 110245"/>
                <a:gd name="connsiteY28" fmla="*/ 64865 h 98869"/>
                <a:gd name="connsiteX29" fmla="*/ 44947 w 110245"/>
                <a:gd name="connsiteY29" fmla="*/ 64865 h 98869"/>
                <a:gd name="connsiteX30" fmla="*/ 42947 w 110245"/>
                <a:gd name="connsiteY30" fmla="*/ 63818 h 98869"/>
                <a:gd name="connsiteX31" fmla="*/ 42661 w 110245"/>
                <a:gd name="connsiteY31" fmla="*/ 61627 h 98869"/>
                <a:gd name="connsiteX32" fmla="*/ 52662 w 110245"/>
                <a:gd name="connsiteY32" fmla="*/ 35814 h 98869"/>
                <a:gd name="connsiteX33" fmla="*/ 57139 w 110245"/>
                <a:gd name="connsiteY33" fmla="*/ 35814 h 98869"/>
                <a:gd name="connsiteX34" fmla="*/ 67140 w 110245"/>
                <a:gd name="connsiteY34" fmla="*/ 61627 h 98869"/>
                <a:gd name="connsiteX35" fmla="*/ 66855 w 110245"/>
                <a:gd name="connsiteY35" fmla="*/ 63818 h 98869"/>
                <a:gd name="connsiteX36" fmla="*/ 64950 w 110245"/>
                <a:gd name="connsiteY36" fmla="*/ 64865 h 98869"/>
                <a:gd name="connsiteX37" fmla="*/ 48471 w 110245"/>
                <a:gd name="connsiteY37" fmla="*/ 60103 h 98869"/>
                <a:gd name="connsiteX38" fmla="*/ 61521 w 110245"/>
                <a:gd name="connsiteY38" fmla="*/ 60103 h 98869"/>
                <a:gd name="connsiteX39" fmla="*/ 55044 w 110245"/>
                <a:gd name="connsiteY39" fmla="*/ 43244 h 98869"/>
                <a:gd name="connsiteX40" fmla="*/ 48471 w 110245"/>
                <a:gd name="connsiteY40" fmla="*/ 60103 h 9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0245" h="98869">
                  <a:moveTo>
                    <a:pt x="107717" y="98870"/>
                  </a:moveTo>
                  <a:lnTo>
                    <a:pt x="78666" y="98870"/>
                  </a:lnTo>
                  <a:cubicBezTo>
                    <a:pt x="77713" y="98870"/>
                    <a:pt x="76856" y="98298"/>
                    <a:pt x="76475" y="97441"/>
                  </a:cubicBezTo>
                  <a:lnTo>
                    <a:pt x="71236" y="85439"/>
                  </a:lnTo>
                  <a:lnTo>
                    <a:pt x="38661" y="85439"/>
                  </a:lnTo>
                  <a:lnTo>
                    <a:pt x="33422" y="97441"/>
                  </a:lnTo>
                  <a:cubicBezTo>
                    <a:pt x="33041" y="98298"/>
                    <a:pt x="32184" y="98870"/>
                    <a:pt x="31231" y="98870"/>
                  </a:cubicBezTo>
                  <a:lnTo>
                    <a:pt x="2370" y="98870"/>
                  </a:lnTo>
                  <a:cubicBezTo>
                    <a:pt x="1513" y="98870"/>
                    <a:pt x="751" y="98489"/>
                    <a:pt x="370" y="97726"/>
                  </a:cubicBezTo>
                  <a:cubicBezTo>
                    <a:pt x="-106" y="97060"/>
                    <a:pt x="-106" y="96202"/>
                    <a:pt x="275" y="95441"/>
                  </a:cubicBezTo>
                  <a:lnTo>
                    <a:pt x="45519" y="1333"/>
                  </a:lnTo>
                  <a:cubicBezTo>
                    <a:pt x="45900" y="476"/>
                    <a:pt x="46757" y="0"/>
                    <a:pt x="47709" y="0"/>
                  </a:cubicBezTo>
                  <a:lnTo>
                    <a:pt x="62378" y="0"/>
                  </a:lnTo>
                  <a:cubicBezTo>
                    <a:pt x="63330" y="0"/>
                    <a:pt x="64092" y="476"/>
                    <a:pt x="64569" y="1333"/>
                  </a:cubicBezTo>
                  <a:lnTo>
                    <a:pt x="110003" y="95441"/>
                  </a:lnTo>
                  <a:cubicBezTo>
                    <a:pt x="110384" y="96202"/>
                    <a:pt x="110289" y="97060"/>
                    <a:pt x="109908" y="97726"/>
                  </a:cubicBezTo>
                  <a:cubicBezTo>
                    <a:pt x="109241" y="98393"/>
                    <a:pt x="108479" y="98870"/>
                    <a:pt x="107717" y="98870"/>
                  </a:cubicBezTo>
                  <a:moveTo>
                    <a:pt x="80190" y="94107"/>
                  </a:moveTo>
                  <a:lnTo>
                    <a:pt x="103812" y="94107"/>
                  </a:lnTo>
                  <a:lnTo>
                    <a:pt x="60663" y="4763"/>
                  </a:lnTo>
                  <a:lnTo>
                    <a:pt x="49043" y="4763"/>
                  </a:lnTo>
                  <a:lnTo>
                    <a:pt x="6085" y="94107"/>
                  </a:lnTo>
                  <a:lnTo>
                    <a:pt x="29612" y="94107"/>
                  </a:lnTo>
                  <a:lnTo>
                    <a:pt x="34851" y="82105"/>
                  </a:lnTo>
                  <a:cubicBezTo>
                    <a:pt x="35232" y="81248"/>
                    <a:pt x="36089" y="80677"/>
                    <a:pt x="37041" y="80677"/>
                  </a:cubicBezTo>
                  <a:lnTo>
                    <a:pt x="72760" y="80677"/>
                  </a:lnTo>
                  <a:cubicBezTo>
                    <a:pt x="73713" y="80677"/>
                    <a:pt x="74570" y="81248"/>
                    <a:pt x="74951" y="82105"/>
                  </a:cubicBezTo>
                  <a:lnTo>
                    <a:pt x="80190" y="94107"/>
                  </a:lnTo>
                  <a:close/>
                  <a:moveTo>
                    <a:pt x="64950" y="64865"/>
                  </a:moveTo>
                  <a:lnTo>
                    <a:pt x="44947" y="64865"/>
                  </a:lnTo>
                  <a:cubicBezTo>
                    <a:pt x="44185" y="64865"/>
                    <a:pt x="43423" y="64484"/>
                    <a:pt x="42947" y="63818"/>
                  </a:cubicBezTo>
                  <a:cubicBezTo>
                    <a:pt x="42471" y="63151"/>
                    <a:pt x="42375" y="62389"/>
                    <a:pt x="42661" y="61627"/>
                  </a:cubicBezTo>
                  <a:lnTo>
                    <a:pt x="52662" y="35814"/>
                  </a:lnTo>
                  <a:cubicBezTo>
                    <a:pt x="53329" y="34004"/>
                    <a:pt x="56377" y="34004"/>
                    <a:pt x="57139" y="35814"/>
                  </a:cubicBezTo>
                  <a:lnTo>
                    <a:pt x="67140" y="61627"/>
                  </a:lnTo>
                  <a:cubicBezTo>
                    <a:pt x="67426" y="62389"/>
                    <a:pt x="67331" y="63151"/>
                    <a:pt x="66855" y="63818"/>
                  </a:cubicBezTo>
                  <a:cubicBezTo>
                    <a:pt x="66474" y="64484"/>
                    <a:pt x="65712" y="64865"/>
                    <a:pt x="64950" y="64865"/>
                  </a:cubicBezTo>
                  <a:moveTo>
                    <a:pt x="48471" y="60103"/>
                  </a:moveTo>
                  <a:lnTo>
                    <a:pt x="61521" y="60103"/>
                  </a:lnTo>
                  <a:lnTo>
                    <a:pt x="55044" y="43244"/>
                  </a:lnTo>
                  <a:lnTo>
                    <a:pt x="48471" y="60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2" name="Graphic 4">
              <a:extLst>
                <a:ext uri="{FF2B5EF4-FFF2-40B4-BE49-F238E27FC236}">
                  <a16:creationId xmlns:a16="http://schemas.microsoft.com/office/drawing/2014/main" id="{FE41626B-EF45-4878-9C25-1937C6AD4E73}"/>
                </a:ext>
              </a:extLst>
            </p:cNvPr>
            <p:cNvSpPr/>
            <p:nvPr/>
          </p:nvSpPr>
          <p:spPr>
            <a:xfrm>
              <a:off x="11895323" y="6760749"/>
              <a:ext cx="87058" cy="93916"/>
            </a:xfrm>
            <a:custGeom>
              <a:avLst/>
              <a:gdLst>
                <a:gd name="connsiteX0" fmla="*/ 0 w 87058"/>
                <a:gd name="connsiteY0" fmla="*/ 0 h 93916"/>
                <a:gd name="connsiteX1" fmla="*/ 39815 w 87058"/>
                <a:gd name="connsiteY1" fmla="*/ 0 h 93916"/>
                <a:gd name="connsiteX2" fmla="*/ 87058 w 87058"/>
                <a:gd name="connsiteY2" fmla="*/ 45815 h 93916"/>
                <a:gd name="connsiteX3" fmla="*/ 39910 w 87058"/>
                <a:gd name="connsiteY3" fmla="*/ 93917 h 93916"/>
                <a:gd name="connsiteX4" fmla="*/ 0 w 87058"/>
                <a:gd name="connsiteY4" fmla="*/ 93917 h 93916"/>
                <a:gd name="connsiteX5" fmla="*/ 0 w 87058"/>
                <a:gd name="connsiteY5" fmla="*/ 0 h 93916"/>
                <a:gd name="connsiteX6" fmla="*/ 40291 w 87058"/>
                <a:gd name="connsiteY6" fmla="*/ 70104 h 93916"/>
                <a:gd name="connsiteX7" fmla="*/ 58960 w 87058"/>
                <a:gd name="connsiteY7" fmla="*/ 45910 h 93916"/>
                <a:gd name="connsiteX8" fmla="*/ 39815 w 87058"/>
                <a:gd name="connsiteY8" fmla="*/ 23813 h 93916"/>
                <a:gd name="connsiteX9" fmla="*/ 26480 w 87058"/>
                <a:gd name="connsiteY9" fmla="*/ 23813 h 93916"/>
                <a:gd name="connsiteX10" fmla="*/ 26480 w 87058"/>
                <a:gd name="connsiteY10" fmla="*/ 70104 h 93916"/>
                <a:gd name="connsiteX11" fmla="*/ 40291 w 87058"/>
                <a:gd name="connsiteY11" fmla="*/ 70104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058" h="93916">
                  <a:moveTo>
                    <a:pt x="0" y="0"/>
                  </a:moveTo>
                  <a:lnTo>
                    <a:pt x="39815" y="0"/>
                  </a:lnTo>
                  <a:cubicBezTo>
                    <a:pt x="69152" y="0"/>
                    <a:pt x="87058" y="15526"/>
                    <a:pt x="87058" y="45815"/>
                  </a:cubicBezTo>
                  <a:cubicBezTo>
                    <a:pt x="87058" y="75628"/>
                    <a:pt x="71056" y="93917"/>
                    <a:pt x="39910" y="93917"/>
                  </a:cubicBezTo>
                  <a:lnTo>
                    <a:pt x="0" y="93917"/>
                  </a:lnTo>
                  <a:lnTo>
                    <a:pt x="0" y="0"/>
                  </a:lnTo>
                  <a:close/>
                  <a:moveTo>
                    <a:pt x="40291" y="70104"/>
                  </a:moveTo>
                  <a:cubicBezTo>
                    <a:pt x="51911" y="70104"/>
                    <a:pt x="58960" y="60960"/>
                    <a:pt x="58960" y="45910"/>
                  </a:cubicBezTo>
                  <a:cubicBezTo>
                    <a:pt x="58960" y="32194"/>
                    <a:pt x="51626" y="23813"/>
                    <a:pt x="39815" y="23813"/>
                  </a:cubicBezTo>
                  <a:lnTo>
                    <a:pt x="26480" y="23813"/>
                  </a:lnTo>
                  <a:lnTo>
                    <a:pt x="26480" y="70104"/>
                  </a:lnTo>
                  <a:lnTo>
                    <a:pt x="40291" y="701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3" name="Graphic 4">
              <a:extLst>
                <a:ext uri="{FF2B5EF4-FFF2-40B4-BE49-F238E27FC236}">
                  <a16:creationId xmlns:a16="http://schemas.microsoft.com/office/drawing/2014/main" id="{FB4B6F69-A1BE-4A34-BD1A-208B07302BA9}"/>
                </a:ext>
              </a:extLst>
            </p:cNvPr>
            <p:cNvSpPr/>
            <p:nvPr/>
          </p:nvSpPr>
          <p:spPr>
            <a:xfrm>
              <a:off x="11994193" y="6760749"/>
              <a:ext cx="75342" cy="93916"/>
            </a:xfrm>
            <a:custGeom>
              <a:avLst/>
              <a:gdLst>
                <a:gd name="connsiteX0" fmla="*/ 0 w 75342"/>
                <a:gd name="connsiteY0" fmla="*/ 0 h 93916"/>
                <a:gd name="connsiteX1" fmla="*/ 72580 w 75342"/>
                <a:gd name="connsiteY1" fmla="*/ 0 h 93916"/>
                <a:gd name="connsiteX2" fmla="*/ 72580 w 75342"/>
                <a:gd name="connsiteY2" fmla="*/ 22289 h 93916"/>
                <a:gd name="connsiteX3" fmla="*/ 26479 w 75342"/>
                <a:gd name="connsiteY3" fmla="*/ 22289 h 93916"/>
                <a:gd name="connsiteX4" fmla="*/ 26479 w 75342"/>
                <a:gd name="connsiteY4" fmla="*/ 37338 h 93916"/>
                <a:gd name="connsiteX5" fmla="*/ 64294 w 75342"/>
                <a:gd name="connsiteY5" fmla="*/ 37338 h 93916"/>
                <a:gd name="connsiteX6" fmla="*/ 64294 w 75342"/>
                <a:gd name="connsiteY6" fmla="*/ 58865 h 93916"/>
                <a:gd name="connsiteX7" fmla="*/ 26479 w 75342"/>
                <a:gd name="connsiteY7" fmla="*/ 58865 h 93916"/>
                <a:gd name="connsiteX8" fmla="*/ 26479 w 75342"/>
                <a:gd name="connsiteY8" fmla="*/ 71628 h 93916"/>
                <a:gd name="connsiteX9" fmla="*/ 75343 w 75342"/>
                <a:gd name="connsiteY9" fmla="*/ 71628 h 93916"/>
                <a:gd name="connsiteX10" fmla="*/ 75343 w 75342"/>
                <a:gd name="connsiteY10" fmla="*/ 93917 h 93916"/>
                <a:gd name="connsiteX11" fmla="*/ 0 w 75342"/>
                <a:gd name="connsiteY11" fmla="*/ 93917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342" h="93916">
                  <a:moveTo>
                    <a:pt x="0" y="0"/>
                  </a:moveTo>
                  <a:lnTo>
                    <a:pt x="72580" y="0"/>
                  </a:lnTo>
                  <a:lnTo>
                    <a:pt x="72580" y="22289"/>
                  </a:lnTo>
                  <a:lnTo>
                    <a:pt x="26479" y="22289"/>
                  </a:lnTo>
                  <a:lnTo>
                    <a:pt x="26479" y="37338"/>
                  </a:lnTo>
                  <a:lnTo>
                    <a:pt x="64294" y="37338"/>
                  </a:lnTo>
                  <a:lnTo>
                    <a:pt x="64294" y="58865"/>
                  </a:lnTo>
                  <a:lnTo>
                    <a:pt x="26479" y="58865"/>
                  </a:lnTo>
                  <a:lnTo>
                    <a:pt x="26479" y="71628"/>
                  </a:lnTo>
                  <a:lnTo>
                    <a:pt x="75343" y="71628"/>
                  </a:lnTo>
                  <a:lnTo>
                    <a:pt x="75343" y="93917"/>
                  </a:lnTo>
                  <a:lnTo>
                    <a:pt x="0" y="939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" name="Graphic 4">
              <a:extLst>
                <a:ext uri="{FF2B5EF4-FFF2-40B4-BE49-F238E27FC236}">
                  <a16:creationId xmlns:a16="http://schemas.microsoft.com/office/drawing/2014/main" id="{42362354-1770-40A1-BABB-7DED05934DDE}"/>
                </a:ext>
              </a:extLst>
            </p:cNvPr>
            <p:cNvSpPr/>
            <p:nvPr/>
          </p:nvSpPr>
          <p:spPr>
            <a:xfrm>
              <a:off x="12113446" y="6760749"/>
              <a:ext cx="88677" cy="93916"/>
            </a:xfrm>
            <a:custGeom>
              <a:avLst/>
              <a:gdLst>
                <a:gd name="connsiteX0" fmla="*/ 88678 w 88677"/>
                <a:gd name="connsiteY0" fmla="*/ 0 h 93916"/>
                <a:gd name="connsiteX1" fmla="*/ 88678 w 88677"/>
                <a:gd name="connsiteY1" fmla="*/ 93917 h 93916"/>
                <a:gd name="connsiteX2" fmla="*/ 75914 w 88677"/>
                <a:gd name="connsiteY2" fmla="*/ 93917 h 93916"/>
                <a:gd name="connsiteX3" fmla="*/ 26860 w 88677"/>
                <a:gd name="connsiteY3" fmla="*/ 48196 h 93916"/>
                <a:gd name="connsiteX4" fmla="*/ 26860 w 88677"/>
                <a:gd name="connsiteY4" fmla="*/ 93917 h 93916"/>
                <a:gd name="connsiteX5" fmla="*/ 0 w 88677"/>
                <a:gd name="connsiteY5" fmla="*/ 93917 h 93916"/>
                <a:gd name="connsiteX6" fmla="*/ 0 w 88677"/>
                <a:gd name="connsiteY6" fmla="*/ 0 h 93916"/>
                <a:gd name="connsiteX7" fmla="*/ 12859 w 88677"/>
                <a:gd name="connsiteY7" fmla="*/ 0 h 93916"/>
                <a:gd name="connsiteX8" fmla="*/ 62103 w 88677"/>
                <a:gd name="connsiteY8" fmla="*/ 45529 h 93916"/>
                <a:gd name="connsiteX9" fmla="*/ 62103 w 88677"/>
                <a:gd name="connsiteY9" fmla="*/ 0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677" h="93916">
                  <a:moveTo>
                    <a:pt x="88678" y="0"/>
                  </a:moveTo>
                  <a:lnTo>
                    <a:pt x="88678" y="93917"/>
                  </a:lnTo>
                  <a:lnTo>
                    <a:pt x="75914" y="93917"/>
                  </a:lnTo>
                  <a:lnTo>
                    <a:pt x="26860" y="48196"/>
                  </a:lnTo>
                  <a:lnTo>
                    <a:pt x="26860" y="93917"/>
                  </a:lnTo>
                  <a:lnTo>
                    <a:pt x="0" y="93917"/>
                  </a:lnTo>
                  <a:lnTo>
                    <a:pt x="0" y="0"/>
                  </a:lnTo>
                  <a:lnTo>
                    <a:pt x="12859" y="0"/>
                  </a:lnTo>
                  <a:lnTo>
                    <a:pt x="62103" y="45529"/>
                  </a:lnTo>
                  <a:lnTo>
                    <a:pt x="6210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5" name="Graphic 4">
              <a:extLst>
                <a:ext uri="{FF2B5EF4-FFF2-40B4-BE49-F238E27FC236}">
                  <a16:creationId xmlns:a16="http://schemas.microsoft.com/office/drawing/2014/main" id="{0C47E463-EF17-47EA-9CD9-51AEE67964BD}"/>
                </a:ext>
              </a:extLst>
            </p:cNvPr>
            <p:cNvSpPr/>
            <p:nvPr/>
          </p:nvSpPr>
          <p:spPr>
            <a:xfrm>
              <a:off x="12211363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717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7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6" name="Graphic 4">
              <a:extLst>
                <a:ext uri="{FF2B5EF4-FFF2-40B4-BE49-F238E27FC236}">
                  <a16:creationId xmlns:a16="http://schemas.microsoft.com/office/drawing/2014/main" id="{0ADD3809-6BF0-440D-A93E-00533A4DF581}"/>
                </a:ext>
              </a:extLst>
            </p:cNvPr>
            <p:cNvSpPr/>
            <p:nvPr/>
          </p:nvSpPr>
          <p:spPr>
            <a:xfrm>
              <a:off x="12306136" y="6760749"/>
              <a:ext cx="97059" cy="94678"/>
            </a:xfrm>
            <a:custGeom>
              <a:avLst/>
              <a:gdLst>
                <a:gd name="connsiteX0" fmla="*/ 97060 w 97059"/>
                <a:gd name="connsiteY0" fmla="*/ 0 h 94678"/>
                <a:gd name="connsiteX1" fmla="*/ 55055 w 97059"/>
                <a:gd name="connsiteY1" fmla="*/ 94678 h 94678"/>
                <a:gd name="connsiteX2" fmla="*/ 41339 w 97059"/>
                <a:gd name="connsiteY2" fmla="*/ 94678 h 94678"/>
                <a:gd name="connsiteX3" fmla="*/ 0 w 97059"/>
                <a:gd name="connsiteY3" fmla="*/ 0 h 94678"/>
                <a:gd name="connsiteX4" fmla="*/ 29528 w 97059"/>
                <a:gd name="connsiteY4" fmla="*/ 0 h 94678"/>
                <a:gd name="connsiteX5" fmla="*/ 48387 w 97059"/>
                <a:gd name="connsiteY5" fmla="*/ 49340 h 94678"/>
                <a:gd name="connsiteX6" fmla="*/ 67056 w 97059"/>
                <a:gd name="connsiteY6" fmla="*/ 0 h 9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4678">
                  <a:moveTo>
                    <a:pt x="97060" y="0"/>
                  </a:moveTo>
                  <a:lnTo>
                    <a:pt x="55055" y="94678"/>
                  </a:lnTo>
                  <a:lnTo>
                    <a:pt x="41339" y="94678"/>
                  </a:lnTo>
                  <a:lnTo>
                    <a:pt x="0" y="0"/>
                  </a:lnTo>
                  <a:lnTo>
                    <a:pt x="29528" y="0"/>
                  </a:lnTo>
                  <a:lnTo>
                    <a:pt x="48387" y="49340"/>
                  </a:lnTo>
                  <a:lnTo>
                    <a:pt x="6705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7" name="Graphic 4">
              <a:extLst>
                <a:ext uri="{FF2B5EF4-FFF2-40B4-BE49-F238E27FC236}">
                  <a16:creationId xmlns:a16="http://schemas.microsoft.com/office/drawing/2014/main" id="{2C44E448-8051-48F4-A4D2-7C9C1211F91B}"/>
                </a:ext>
              </a:extLst>
            </p:cNvPr>
            <p:cNvSpPr/>
            <p:nvPr/>
          </p:nvSpPr>
          <p:spPr>
            <a:xfrm>
              <a:off x="12397481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621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6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4014B4-B261-435C-899C-1F399CA051FC}"/>
              </a:ext>
            </a:extLst>
          </p:cNvPr>
          <p:cNvCxnSpPr>
            <a:cxnSpLocks/>
          </p:cNvCxnSpPr>
          <p:nvPr userDrawn="1"/>
        </p:nvCxnSpPr>
        <p:spPr>
          <a:xfrm>
            <a:off x="393700" y="6716841"/>
            <a:ext cx="1062264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1821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364AD055-B14C-4A77-B537-13D8337A84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2" name="Graphic 4">
            <a:extLst>
              <a:ext uri="{FF2B5EF4-FFF2-40B4-BE49-F238E27FC236}">
                <a16:creationId xmlns:a16="http://schemas.microsoft.com/office/drawing/2014/main" id="{37366D26-26A8-42E7-BB6F-F99C1C92A3FC}"/>
              </a:ext>
            </a:extLst>
          </p:cNvPr>
          <p:cNvGrpSpPr/>
          <p:nvPr userDrawn="1"/>
        </p:nvGrpSpPr>
        <p:grpSpPr>
          <a:xfrm>
            <a:off x="11164661" y="6416566"/>
            <a:ext cx="860652" cy="313988"/>
            <a:chOff x="11450411" y="6477000"/>
            <a:chExt cx="1047464" cy="382142"/>
          </a:xfrm>
          <a:solidFill>
            <a:schemeClr val="tx1"/>
          </a:solidFill>
        </p:grpSpPr>
        <p:sp>
          <p:nvSpPr>
            <p:cNvPr id="23" name="Graphic 4">
              <a:extLst>
                <a:ext uri="{FF2B5EF4-FFF2-40B4-BE49-F238E27FC236}">
                  <a16:creationId xmlns:a16="http://schemas.microsoft.com/office/drawing/2014/main" id="{3351E021-FA56-4BB7-8328-11032E0E471A}"/>
                </a:ext>
              </a:extLst>
            </p:cNvPr>
            <p:cNvSpPr/>
            <p:nvPr/>
          </p:nvSpPr>
          <p:spPr>
            <a:xfrm>
              <a:off x="11450411" y="6481381"/>
              <a:ext cx="240696" cy="220694"/>
            </a:xfrm>
            <a:custGeom>
              <a:avLst/>
              <a:gdLst>
                <a:gd name="connsiteX0" fmla="*/ 132017 w 240696"/>
                <a:gd name="connsiteY0" fmla="*/ 0 h 220694"/>
                <a:gd name="connsiteX1" fmla="*/ 108299 w 240696"/>
                <a:gd name="connsiteY1" fmla="*/ 0 h 220694"/>
                <a:gd name="connsiteX2" fmla="*/ 0 w 240696"/>
                <a:gd name="connsiteY2" fmla="*/ 220694 h 220694"/>
                <a:gd name="connsiteX3" fmla="*/ 26194 w 240696"/>
                <a:gd name="connsiteY3" fmla="*/ 220694 h 220694"/>
                <a:gd name="connsiteX4" fmla="*/ 58388 w 240696"/>
                <a:gd name="connsiteY4" fmla="*/ 201359 h 220694"/>
                <a:gd name="connsiteX5" fmla="*/ 81153 w 240696"/>
                <a:gd name="connsiteY5" fmla="*/ 157258 h 220694"/>
                <a:gd name="connsiteX6" fmla="*/ 189833 w 240696"/>
                <a:gd name="connsiteY6" fmla="*/ 220694 h 220694"/>
                <a:gd name="connsiteX7" fmla="*/ 240697 w 240696"/>
                <a:gd name="connsiteY7" fmla="*/ 220694 h 220694"/>
                <a:gd name="connsiteX8" fmla="*/ 132017 w 240696"/>
                <a:gd name="connsiteY8" fmla="*/ 0 h 220694"/>
                <a:gd name="connsiteX9" fmla="*/ 99155 w 240696"/>
                <a:gd name="connsiteY9" fmla="*/ 120206 h 220694"/>
                <a:gd name="connsiteX10" fmla="*/ 120206 w 240696"/>
                <a:gd name="connsiteY10" fmla="*/ 75914 h 220694"/>
                <a:gd name="connsiteX11" fmla="*/ 148971 w 240696"/>
                <a:gd name="connsiteY11" fmla="*/ 136493 h 220694"/>
                <a:gd name="connsiteX12" fmla="*/ 99155 w 240696"/>
                <a:gd name="connsiteY12" fmla="*/ 120206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0696" h="220694">
                  <a:moveTo>
                    <a:pt x="132017" y="0"/>
                  </a:moveTo>
                  <a:lnTo>
                    <a:pt x="108299" y="0"/>
                  </a:lnTo>
                  <a:lnTo>
                    <a:pt x="0" y="220694"/>
                  </a:lnTo>
                  <a:lnTo>
                    <a:pt x="26194" y="220694"/>
                  </a:lnTo>
                  <a:cubicBezTo>
                    <a:pt x="39338" y="220694"/>
                    <a:pt x="50578" y="214217"/>
                    <a:pt x="58388" y="201359"/>
                  </a:cubicBezTo>
                  <a:lnTo>
                    <a:pt x="81153" y="157258"/>
                  </a:lnTo>
                  <a:cubicBezTo>
                    <a:pt x="121634" y="162211"/>
                    <a:pt x="157544" y="177165"/>
                    <a:pt x="189833" y="220694"/>
                  </a:cubicBezTo>
                  <a:lnTo>
                    <a:pt x="240697" y="220694"/>
                  </a:lnTo>
                  <a:lnTo>
                    <a:pt x="132017" y="0"/>
                  </a:lnTo>
                  <a:close/>
                  <a:moveTo>
                    <a:pt x="99155" y="120206"/>
                  </a:moveTo>
                  <a:lnTo>
                    <a:pt x="120206" y="75914"/>
                  </a:lnTo>
                  <a:lnTo>
                    <a:pt x="148971" y="136493"/>
                  </a:lnTo>
                  <a:cubicBezTo>
                    <a:pt x="133255" y="128969"/>
                    <a:pt x="116491" y="123444"/>
                    <a:pt x="99155" y="12020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4" name="Graphic 4">
              <a:extLst>
                <a:ext uri="{FF2B5EF4-FFF2-40B4-BE49-F238E27FC236}">
                  <a16:creationId xmlns:a16="http://schemas.microsoft.com/office/drawing/2014/main" id="{E39AEC41-52C3-47A8-A664-2A8FCE5C7836}"/>
                </a:ext>
              </a:extLst>
            </p:cNvPr>
            <p:cNvSpPr/>
            <p:nvPr/>
          </p:nvSpPr>
          <p:spPr>
            <a:xfrm>
              <a:off x="11703394" y="6481381"/>
              <a:ext cx="234410" cy="220694"/>
            </a:xfrm>
            <a:custGeom>
              <a:avLst/>
              <a:gdLst>
                <a:gd name="connsiteX0" fmla="*/ 205454 w 234410"/>
                <a:gd name="connsiteY0" fmla="*/ 0 h 220694"/>
                <a:gd name="connsiteX1" fmla="*/ 174879 w 234410"/>
                <a:gd name="connsiteY1" fmla="*/ 19526 h 220694"/>
                <a:gd name="connsiteX2" fmla="*/ 117253 w 234410"/>
                <a:gd name="connsiteY2" fmla="*/ 143066 h 220694"/>
                <a:gd name="connsiteX3" fmla="*/ 59245 w 234410"/>
                <a:gd name="connsiteY3" fmla="*/ 19431 h 220694"/>
                <a:gd name="connsiteX4" fmla="*/ 28670 w 234410"/>
                <a:gd name="connsiteY4" fmla="*/ 0 h 220694"/>
                <a:gd name="connsiteX5" fmla="*/ 0 w 234410"/>
                <a:gd name="connsiteY5" fmla="*/ 0 h 220694"/>
                <a:gd name="connsiteX6" fmla="*/ 105537 w 234410"/>
                <a:gd name="connsiteY6" fmla="*/ 220694 h 220694"/>
                <a:gd name="connsiteX7" fmla="*/ 128778 w 234410"/>
                <a:gd name="connsiteY7" fmla="*/ 220694 h 220694"/>
                <a:gd name="connsiteX8" fmla="*/ 234410 w 234410"/>
                <a:gd name="connsiteY8" fmla="*/ 0 h 220694"/>
                <a:gd name="connsiteX9" fmla="*/ 205454 w 234410"/>
                <a:gd name="connsiteY9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410" h="220694">
                  <a:moveTo>
                    <a:pt x="205454" y="0"/>
                  </a:moveTo>
                  <a:cubicBezTo>
                    <a:pt x="192310" y="0"/>
                    <a:pt x="180404" y="7620"/>
                    <a:pt x="174879" y="19526"/>
                  </a:cubicBezTo>
                  <a:lnTo>
                    <a:pt x="117253" y="143066"/>
                  </a:lnTo>
                  <a:lnTo>
                    <a:pt x="59245" y="19431"/>
                  </a:lnTo>
                  <a:cubicBezTo>
                    <a:pt x="53721" y="7620"/>
                    <a:pt x="41815" y="0"/>
                    <a:pt x="28670" y="0"/>
                  </a:cubicBezTo>
                  <a:lnTo>
                    <a:pt x="0" y="0"/>
                  </a:lnTo>
                  <a:lnTo>
                    <a:pt x="105537" y="220694"/>
                  </a:lnTo>
                  <a:lnTo>
                    <a:pt x="128778" y="220694"/>
                  </a:lnTo>
                  <a:lnTo>
                    <a:pt x="234410" y="0"/>
                  </a:lnTo>
                  <a:lnTo>
                    <a:pt x="2054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5" name="Graphic 4">
              <a:extLst>
                <a:ext uri="{FF2B5EF4-FFF2-40B4-BE49-F238E27FC236}">
                  <a16:creationId xmlns:a16="http://schemas.microsoft.com/office/drawing/2014/main" id="{350BCEFE-E110-44C9-B0DF-9E6DB357F3D3}"/>
                </a:ext>
              </a:extLst>
            </p:cNvPr>
            <p:cNvSpPr/>
            <p:nvPr/>
          </p:nvSpPr>
          <p:spPr>
            <a:xfrm>
              <a:off x="12297659" y="6481381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6" name="Graphic 4">
              <a:extLst>
                <a:ext uri="{FF2B5EF4-FFF2-40B4-BE49-F238E27FC236}">
                  <a16:creationId xmlns:a16="http://schemas.microsoft.com/office/drawing/2014/main" id="{D4F1DE79-149A-4E2C-A925-514521764FB2}"/>
                </a:ext>
              </a:extLst>
            </p:cNvPr>
            <p:cNvSpPr/>
            <p:nvPr/>
          </p:nvSpPr>
          <p:spPr>
            <a:xfrm>
              <a:off x="12297659" y="6481381"/>
              <a:ext cx="193643" cy="220694"/>
            </a:xfrm>
            <a:custGeom>
              <a:avLst/>
              <a:gdLst>
                <a:gd name="connsiteX0" fmla="*/ 172498 w 193643"/>
                <a:gd name="connsiteY0" fmla="*/ 0 h 220694"/>
                <a:gd name="connsiteX1" fmla="*/ 149257 w 193643"/>
                <a:gd name="connsiteY1" fmla="*/ 23241 h 220694"/>
                <a:gd name="connsiteX2" fmla="*/ 149352 w 193643"/>
                <a:gd name="connsiteY2" fmla="*/ 139637 h 220694"/>
                <a:gd name="connsiteX3" fmla="*/ 34195 w 193643"/>
                <a:gd name="connsiteY3" fmla="*/ 0 h 220694"/>
                <a:gd name="connsiteX4" fmla="*/ 0 w 193643"/>
                <a:gd name="connsiteY4" fmla="*/ 0 h 220694"/>
                <a:gd name="connsiteX5" fmla="*/ 0 w 193643"/>
                <a:gd name="connsiteY5" fmla="*/ 220694 h 220694"/>
                <a:gd name="connsiteX6" fmla="*/ 21050 w 193643"/>
                <a:gd name="connsiteY6" fmla="*/ 220694 h 220694"/>
                <a:gd name="connsiteX7" fmla="*/ 44291 w 193643"/>
                <a:gd name="connsiteY7" fmla="*/ 197453 h 220694"/>
                <a:gd name="connsiteX8" fmla="*/ 44196 w 193643"/>
                <a:gd name="connsiteY8" fmla="*/ 81248 h 220694"/>
                <a:gd name="connsiteX9" fmla="*/ 138684 w 193643"/>
                <a:gd name="connsiteY9" fmla="*/ 196120 h 220694"/>
                <a:gd name="connsiteX10" fmla="*/ 184214 w 193643"/>
                <a:gd name="connsiteY10" fmla="*/ 220694 h 220694"/>
                <a:gd name="connsiteX11" fmla="*/ 193643 w 193643"/>
                <a:gd name="connsiteY11" fmla="*/ 220694 h 220694"/>
                <a:gd name="connsiteX12" fmla="*/ 193643 w 193643"/>
                <a:gd name="connsiteY12" fmla="*/ 0 h 220694"/>
                <a:gd name="connsiteX13" fmla="*/ 172498 w 193643"/>
                <a:gd name="connsiteY13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643" h="220694">
                  <a:moveTo>
                    <a:pt x="172498" y="0"/>
                  </a:moveTo>
                  <a:cubicBezTo>
                    <a:pt x="159639" y="0"/>
                    <a:pt x="149257" y="10382"/>
                    <a:pt x="149257" y="23241"/>
                  </a:cubicBezTo>
                  <a:lnTo>
                    <a:pt x="149352" y="139637"/>
                  </a:lnTo>
                  <a:lnTo>
                    <a:pt x="34195" y="0"/>
                  </a:lnTo>
                  <a:lnTo>
                    <a:pt x="0" y="0"/>
                  </a:lnTo>
                  <a:lnTo>
                    <a:pt x="0" y="220694"/>
                  </a:lnTo>
                  <a:lnTo>
                    <a:pt x="21050" y="220694"/>
                  </a:lnTo>
                  <a:cubicBezTo>
                    <a:pt x="33909" y="220694"/>
                    <a:pt x="44291" y="210312"/>
                    <a:pt x="44291" y="197453"/>
                  </a:cubicBezTo>
                  <a:lnTo>
                    <a:pt x="44196" y="81248"/>
                  </a:lnTo>
                  <a:lnTo>
                    <a:pt x="138684" y="196120"/>
                  </a:lnTo>
                  <a:cubicBezTo>
                    <a:pt x="138684" y="196120"/>
                    <a:pt x="157163" y="220694"/>
                    <a:pt x="184214" y="220694"/>
                  </a:cubicBezTo>
                  <a:lnTo>
                    <a:pt x="193643" y="220694"/>
                  </a:lnTo>
                  <a:lnTo>
                    <a:pt x="193643" y="0"/>
                  </a:lnTo>
                  <a:lnTo>
                    <a:pt x="1724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" name="Graphic 4">
              <a:extLst>
                <a:ext uri="{FF2B5EF4-FFF2-40B4-BE49-F238E27FC236}">
                  <a16:creationId xmlns:a16="http://schemas.microsoft.com/office/drawing/2014/main" id="{7AAB3821-0BF9-49C1-9E3D-50A2394ECD5F}"/>
                </a:ext>
              </a:extLst>
            </p:cNvPr>
            <p:cNvSpPr/>
            <p:nvPr/>
          </p:nvSpPr>
          <p:spPr>
            <a:xfrm>
              <a:off x="11982477" y="6477000"/>
              <a:ext cx="234601" cy="230695"/>
            </a:xfrm>
            <a:custGeom>
              <a:avLst/>
              <a:gdLst>
                <a:gd name="connsiteX0" fmla="*/ 200120 w 234601"/>
                <a:gd name="connsiteY0" fmla="*/ 32957 h 230695"/>
                <a:gd name="connsiteX1" fmla="*/ 117158 w 234601"/>
                <a:gd name="connsiteY1" fmla="*/ 0 h 230695"/>
                <a:gd name="connsiteX2" fmla="*/ 34195 w 234601"/>
                <a:gd name="connsiteY2" fmla="*/ 32957 h 230695"/>
                <a:gd name="connsiteX3" fmla="*/ 0 w 234601"/>
                <a:gd name="connsiteY3" fmla="*/ 115253 h 230695"/>
                <a:gd name="connsiteX4" fmla="*/ 34195 w 234601"/>
                <a:gd name="connsiteY4" fmla="*/ 196977 h 230695"/>
                <a:gd name="connsiteX5" fmla="*/ 117158 w 234601"/>
                <a:gd name="connsiteY5" fmla="*/ 230696 h 230695"/>
                <a:gd name="connsiteX6" fmla="*/ 199930 w 234601"/>
                <a:gd name="connsiteY6" fmla="*/ 197072 h 230695"/>
                <a:gd name="connsiteX7" fmla="*/ 234601 w 234601"/>
                <a:gd name="connsiteY7" fmla="*/ 115253 h 230695"/>
                <a:gd name="connsiteX8" fmla="*/ 200120 w 234601"/>
                <a:gd name="connsiteY8" fmla="*/ 32957 h 230695"/>
                <a:gd name="connsiteX9" fmla="*/ 117158 w 234601"/>
                <a:gd name="connsiteY9" fmla="*/ 187643 h 230695"/>
                <a:gd name="connsiteX10" fmla="*/ 44768 w 234601"/>
                <a:gd name="connsiteY10" fmla="*/ 115253 h 230695"/>
                <a:gd name="connsiteX11" fmla="*/ 117158 w 234601"/>
                <a:gd name="connsiteY11" fmla="*/ 42767 h 230695"/>
                <a:gd name="connsiteX12" fmla="*/ 189643 w 234601"/>
                <a:gd name="connsiteY12" fmla="*/ 115253 h 230695"/>
                <a:gd name="connsiteX13" fmla="*/ 117158 w 234601"/>
                <a:gd name="connsiteY13" fmla="*/ 187643 h 23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601" h="230695">
                  <a:moveTo>
                    <a:pt x="200120" y="32957"/>
                  </a:moveTo>
                  <a:cubicBezTo>
                    <a:pt x="178308" y="11430"/>
                    <a:pt x="149638" y="0"/>
                    <a:pt x="117158" y="0"/>
                  </a:cubicBezTo>
                  <a:cubicBezTo>
                    <a:pt x="84773" y="0"/>
                    <a:pt x="56102" y="11335"/>
                    <a:pt x="34195" y="32957"/>
                  </a:cubicBezTo>
                  <a:cubicBezTo>
                    <a:pt x="12097" y="54673"/>
                    <a:pt x="0" y="83915"/>
                    <a:pt x="0" y="115253"/>
                  </a:cubicBezTo>
                  <a:cubicBezTo>
                    <a:pt x="0" y="146209"/>
                    <a:pt x="12097" y="175260"/>
                    <a:pt x="34195" y="196977"/>
                  </a:cubicBezTo>
                  <a:cubicBezTo>
                    <a:pt x="56674" y="219075"/>
                    <a:pt x="85344" y="230696"/>
                    <a:pt x="117158" y="230696"/>
                  </a:cubicBezTo>
                  <a:cubicBezTo>
                    <a:pt x="148495" y="230696"/>
                    <a:pt x="177927" y="218694"/>
                    <a:pt x="199930" y="197072"/>
                  </a:cubicBezTo>
                  <a:cubicBezTo>
                    <a:pt x="222313" y="175641"/>
                    <a:pt x="234601" y="146590"/>
                    <a:pt x="234601" y="115253"/>
                  </a:cubicBezTo>
                  <a:cubicBezTo>
                    <a:pt x="234696" y="83915"/>
                    <a:pt x="222409" y="54673"/>
                    <a:pt x="200120" y="32957"/>
                  </a:cubicBezTo>
                  <a:moveTo>
                    <a:pt x="117158" y="187643"/>
                  </a:moveTo>
                  <a:cubicBezTo>
                    <a:pt x="77248" y="187643"/>
                    <a:pt x="44768" y="155162"/>
                    <a:pt x="44768" y="115253"/>
                  </a:cubicBezTo>
                  <a:cubicBezTo>
                    <a:pt x="44768" y="75248"/>
                    <a:pt x="77248" y="42767"/>
                    <a:pt x="117158" y="42767"/>
                  </a:cubicBezTo>
                  <a:cubicBezTo>
                    <a:pt x="157163" y="42767"/>
                    <a:pt x="189643" y="75248"/>
                    <a:pt x="189643" y="115253"/>
                  </a:cubicBezTo>
                  <a:cubicBezTo>
                    <a:pt x="189643" y="155162"/>
                    <a:pt x="157163" y="187643"/>
                    <a:pt x="117158" y="18764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8" name="Graphic 4">
              <a:extLst>
                <a:ext uri="{FF2B5EF4-FFF2-40B4-BE49-F238E27FC236}">
                  <a16:creationId xmlns:a16="http://schemas.microsoft.com/office/drawing/2014/main" id="{FB7BBA5D-FBBA-4375-921F-580E3C7931A6}"/>
                </a:ext>
              </a:extLst>
            </p:cNvPr>
            <p:cNvSpPr/>
            <p:nvPr/>
          </p:nvSpPr>
          <p:spPr>
            <a:xfrm>
              <a:off x="11451934" y="6756272"/>
              <a:ext cx="105155" cy="102869"/>
            </a:xfrm>
            <a:custGeom>
              <a:avLst/>
              <a:gdLst>
                <a:gd name="connsiteX0" fmla="*/ 52578 w 105155"/>
                <a:gd name="connsiteY0" fmla="*/ 102870 h 102869"/>
                <a:gd name="connsiteX1" fmla="*/ 0 w 105155"/>
                <a:gd name="connsiteY1" fmla="*/ 51530 h 102869"/>
                <a:gd name="connsiteX2" fmla="*/ 52578 w 105155"/>
                <a:gd name="connsiteY2" fmla="*/ 0 h 102869"/>
                <a:gd name="connsiteX3" fmla="*/ 105156 w 105155"/>
                <a:gd name="connsiteY3" fmla="*/ 51530 h 102869"/>
                <a:gd name="connsiteX4" fmla="*/ 52578 w 105155"/>
                <a:gd name="connsiteY4" fmla="*/ 102870 h 102869"/>
                <a:gd name="connsiteX5" fmla="*/ 52578 w 105155"/>
                <a:gd name="connsiteY5" fmla="*/ 4763 h 102869"/>
                <a:gd name="connsiteX6" fmla="*/ 4763 w 105155"/>
                <a:gd name="connsiteY6" fmla="*/ 51530 h 102869"/>
                <a:gd name="connsiteX7" fmla="*/ 52578 w 105155"/>
                <a:gd name="connsiteY7" fmla="*/ 98107 h 102869"/>
                <a:gd name="connsiteX8" fmla="*/ 100394 w 105155"/>
                <a:gd name="connsiteY8" fmla="*/ 51530 h 102869"/>
                <a:gd name="connsiteX9" fmla="*/ 52578 w 105155"/>
                <a:gd name="connsiteY9" fmla="*/ 4763 h 102869"/>
                <a:gd name="connsiteX10" fmla="*/ 52578 w 105155"/>
                <a:gd name="connsiteY10" fmla="*/ 78677 h 102869"/>
                <a:gd name="connsiteX11" fmla="*/ 28194 w 105155"/>
                <a:gd name="connsiteY11" fmla="*/ 51530 h 102869"/>
                <a:gd name="connsiteX12" fmla="*/ 52578 w 105155"/>
                <a:gd name="connsiteY12" fmla="*/ 24289 h 102869"/>
                <a:gd name="connsiteX13" fmla="*/ 77057 w 105155"/>
                <a:gd name="connsiteY13" fmla="*/ 51530 h 102869"/>
                <a:gd name="connsiteX14" fmla="*/ 52578 w 105155"/>
                <a:gd name="connsiteY14" fmla="*/ 78677 h 102869"/>
                <a:gd name="connsiteX15" fmla="*/ 52578 w 105155"/>
                <a:gd name="connsiteY15" fmla="*/ 28956 h 102869"/>
                <a:gd name="connsiteX16" fmla="*/ 32957 w 105155"/>
                <a:gd name="connsiteY16" fmla="*/ 51435 h 102869"/>
                <a:gd name="connsiteX17" fmla="*/ 52578 w 105155"/>
                <a:gd name="connsiteY17" fmla="*/ 73819 h 102869"/>
                <a:gd name="connsiteX18" fmla="*/ 72295 w 105155"/>
                <a:gd name="connsiteY18" fmla="*/ 51435 h 102869"/>
                <a:gd name="connsiteX19" fmla="*/ 52578 w 105155"/>
                <a:gd name="connsiteY19" fmla="*/ 28956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5155" h="102869">
                  <a:moveTo>
                    <a:pt x="52578" y="102870"/>
                  </a:moveTo>
                  <a:cubicBezTo>
                    <a:pt x="21146" y="102870"/>
                    <a:pt x="0" y="82201"/>
                    <a:pt x="0" y="51530"/>
                  </a:cubicBezTo>
                  <a:cubicBezTo>
                    <a:pt x="0" y="20669"/>
                    <a:pt x="21146" y="0"/>
                    <a:pt x="52578" y="0"/>
                  </a:cubicBezTo>
                  <a:cubicBezTo>
                    <a:pt x="84010" y="0"/>
                    <a:pt x="105156" y="20669"/>
                    <a:pt x="105156" y="51530"/>
                  </a:cubicBezTo>
                  <a:cubicBezTo>
                    <a:pt x="105156" y="82201"/>
                    <a:pt x="84010" y="102870"/>
                    <a:pt x="52578" y="102870"/>
                  </a:cubicBezTo>
                  <a:moveTo>
                    <a:pt x="52578" y="4763"/>
                  </a:moveTo>
                  <a:cubicBezTo>
                    <a:pt x="24003" y="4763"/>
                    <a:pt x="4763" y="23527"/>
                    <a:pt x="4763" y="51530"/>
                  </a:cubicBezTo>
                  <a:cubicBezTo>
                    <a:pt x="4763" y="79439"/>
                    <a:pt x="24003" y="98107"/>
                    <a:pt x="52578" y="98107"/>
                  </a:cubicBezTo>
                  <a:cubicBezTo>
                    <a:pt x="81153" y="98107"/>
                    <a:pt x="100394" y="79343"/>
                    <a:pt x="100394" y="51530"/>
                  </a:cubicBezTo>
                  <a:cubicBezTo>
                    <a:pt x="100394" y="23527"/>
                    <a:pt x="81153" y="4763"/>
                    <a:pt x="52578" y="4763"/>
                  </a:cubicBezTo>
                  <a:moveTo>
                    <a:pt x="52578" y="78677"/>
                  </a:moveTo>
                  <a:cubicBezTo>
                    <a:pt x="38195" y="78677"/>
                    <a:pt x="28194" y="67532"/>
                    <a:pt x="28194" y="51530"/>
                  </a:cubicBezTo>
                  <a:cubicBezTo>
                    <a:pt x="28194" y="35433"/>
                    <a:pt x="38195" y="24289"/>
                    <a:pt x="52578" y="24289"/>
                  </a:cubicBezTo>
                  <a:cubicBezTo>
                    <a:pt x="67247" y="24289"/>
                    <a:pt x="77057" y="35243"/>
                    <a:pt x="77057" y="51530"/>
                  </a:cubicBezTo>
                  <a:cubicBezTo>
                    <a:pt x="77057" y="67532"/>
                    <a:pt x="66961" y="78677"/>
                    <a:pt x="52578" y="78677"/>
                  </a:cubicBezTo>
                  <a:moveTo>
                    <a:pt x="52578" y="28956"/>
                  </a:moveTo>
                  <a:cubicBezTo>
                    <a:pt x="40862" y="28956"/>
                    <a:pt x="32957" y="38005"/>
                    <a:pt x="32957" y="51435"/>
                  </a:cubicBezTo>
                  <a:cubicBezTo>
                    <a:pt x="32957" y="64770"/>
                    <a:pt x="40862" y="73819"/>
                    <a:pt x="52578" y="73819"/>
                  </a:cubicBezTo>
                  <a:cubicBezTo>
                    <a:pt x="64389" y="73819"/>
                    <a:pt x="72295" y="64865"/>
                    <a:pt x="72295" y="51435"/>
                  </a:cubicBezTo>
                  <a:cubicBezTo>
                    <a:pt x="72295" y="38005"/>
                    <a:pt x="64294" y="28956"/>
                    <a:pt x="52578" y="2895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9" name="Graphic 4">
              <a:extLst>
                <a:ext uri="{FF2B5EF4-FFF2-40B4-BE49-F238E27FC236}">
                  <a16:creationId xmlns:a16="http://schemas.microsoft.com/office/drawing/2014/main" id="{AC911FB6-41E7-4B22-B1B6-5813EE75356D}"/>
                </a:ext>
              </a:extLst>
            </p:cNvPr>
            <p:cNvSpPr/>
            <p:nvPr/>
          </p:nvSpPr>
          <p:spPr>
            <a:xfrm>
              <a:off x="11565472" y="6758463"/>
              <a:ext cx="76300" cy="98583"/>
            </a:xfrm>
            <a:custGeom>
              <a:avLst/>
              <a:gdLst>
                <a:gd name="connsiteX0" fmla="*/ 74009 w 76300"/>
                <a:gd name="connsiteY0" fmla="*/ 98584 h 98583"/>
                <a:gd name="connsiteX1" fmla="*/ 2381 w 76300"/>
                <a:gd name="connsiteY1" fmla="*/ 98584 h 98583"/>
                <a:gd name="connsiteX2" fmla="*/ 0 w 76300"/>
                <a:gd name="connsiteY2" fmla="*/ 96203 h 98583"/>
                <a:gd name="connsiteX3" fmla="*/ 0 w 76300"/>
                <a:gd name="connsiteY3" fmla="*/ 2381 h 98583"/>
                <a:gd name="connsiteX4" fmla="*/ 2381 w 76300"/>
                <a:gd name="connsiteY4" fmla="*/ 0 h 98583"/>
                <a:gd name="connsiteX5" fmla="*/ 29623 w 76300"/>
                <a:gd name="connsiteY5" fmla="*/ 0 h 98583"/>
                <a:gd name="connsiteX6" fmla="*/ 32004 w 76300"/>
                <a:gd name="connsiteY6" fmla="*/ 2381 h 98583"/>
                <a:gd name="connsiteX7" fmla="*/ 32004 w 76300"/>
                <a:gd name="connsiteY7" fmla="*/ 70295 h 98583"/>
                <a:gd name="connsiteX8" fmla="*/ 73914 w 76300"/>
                <a:gd name="connsiteY8" fmla="*/ 70295 h 98583"/>
                <a:gd name="connsiteX9" fmla="*/ 76295 w 76300"/>
                <a:gd name="connsiteY9" fmla="*/ 72676 h 98583"/>
                <a:gd name="connsiteX10" fmla="*/ 76295 w 76300"/>
                <a:gd name="connsiteY10" fmla="*/ 96203 h 98583"/>
                <a:gd name="connsiteX11" fmla="*/ 74009 w 76300"/>
                <a:gd name="connsiteY11" fmla="*/ 98584 h 98583"/>
                <a:gd name="connsiteX12" fmla="*/ 4763 w 76300"/>
                <a:gd name="connsiteY12" fmla="*/ 93821 h 98583"/>
                <a:gd name="connsiteX13" fmla="*/ 71628 w 76300"/>
                <a:gd name="connsiteY13" fmla="*/ 93821 h 98583"/>
                <a:gd name="connsiteX14" fmla="*/ 71628 w 76300"/>
                <a:gd name="connsiteY14" fmla="*/ 75057 h 98583"/>
                <a:gd name="connsiteX15" fmla="*/ 29718 w 76300"/>
                <a:gd name="connsiteY15" fmla="*/ 75057 h 98583"/>
                <a:gd name="connsiteX16" fmla="*/ 27337 w 76300"/>
                <a:gd name="connsiteY16" fmla="*/ 72676 h 98583"/>
                <a:gd name="connsiteX17" fmla="*/ 27337 w 76300"/>
                <a:gd name="connsiteY17" fmla="*/ 4763 h 98583"/>
                <a:gd name="connsiteX18" fmla="*/ 4858 w 76300"/>
                <a:gd name="connsiteY18" fmla="*/ 4763 h 98583"/>
                <a:gd name="connsiteX19" fmla="*/ 4858 w 76300"/>
                <a:gd name="connsiteY19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6300" h="98583">
                  <a:moveTo>
                    <a:pt x="74009" y="98584"/>
                  </a:move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623" y="0"/>
                  </a:lnTo>
                  <a:cubicBezTo>
                    <a:pt x="30956" y="0"/>
                    <a:pt x="32004" y="1048"/>
                    <a:pt x="32004" y="2381"/>
                  </a:cubicBezTo>
                  <a:lnTo>
                    <a:pt x="32004" y="70295"/>
                  </a:lnTo>
                  <a:lnTo>
                    <a:pt x="73914" y="70295"/>
                  </a:lnTo>
                  <a:cubicBezTo>
                    <a:pt x="75248" y="70295"/>
                    <a:pt x="76295" y="71342"/>
                    <a:pt x="76295" y="72676"/>
                  </a:cubicBezTo>
                  <a:lnTo>
                    <a:pt x="76295" y="96203"/>
                  </a:lnTo>
                  <a:cubicBezTo>
                    <a:pt x="76391" y="97536"/>
                    <a:pt x="75248" y="98584"/>
                    <a:pt x="74009" y="98584"/>
                  </a:cubicBezTo>
                  <a:moveTo>
                    <a:pt x="4763" y="93821"/>
                  </a:moveTo>
                  <a:lnTo>
                    <a:pt x="71628" y="93821"/>
                  </a:lnTo>
                  <a:lnTo>
                    <a:pt x="71628" y="75057"/>
                  </a:lnTo>
                  <a:lnTo>
                    <a:pt x="29718" y="75057"/>
                  </a:lnTo>
                  <a:cubicBezTo>
                    <a:pt x="28385" y="75057"/>
                    <a:pt x="27337" y="74009"/>
                    <a:pt x="27337" y="72676"/>
                  </a:cubicBezTo>
                  <a:lnTo>
                    <a:pt x="27337" y="4763"/>
                  </a:lnTo>
                  <a:lnTo>
                    <a:pt x="4858" y="4763"/>
                  </a:lnTo>
                  <a:lnTo>
                    <a:pt x="4858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0" name="Graphic 4">
              <a:extLst>
                <a:ext uri="{FF2B5EF4-FFF2-40B4-BE49-F238E27FC236}">
                  <a16:creationId xmlns:a16="http://schemas.microsoft.com/office/drawing/2014/main" id="{6D318A6F-E741-495F-8F1F-FEB4B4A18C0D}"/>
                </a:ext>
              </a:extLst>
            </p:cNvPr>
            <p:cNvSpPr/>
            <p:nvPr/>
          </p:nvSpPr>
          <p:spPr>
            <a:xfrm>
              <a:off x="11653483" y="6758463"/>
              <a:ext cx="90392" cy="98583"/>
            </a:xfrm>
            <a:custGeom>
              <a:avLst/>
              <a:gdLst>
                <a:gd name="connsiteX0" fmla="*/ 88011 w 90392"/>
                <a:gd name="connsiteY0" fmla="*/ 98584 h 98583"/>
                <a:gd name="connsiteX1" fmla="*/ 61246 w 90392"/>
                <a:gd name="connsiteY1" fmla="*/ 98584 h 98583"/>
                <a:gd name="connsiteX2" fmla="*/ 58865 w 90392"/>
                <a:gd name="connsiteY2" fmla="*/ 96203 h 98583"/>
                <a:gd name="connsiteX3" fmla="*/ 58865 w 90392"/>
                <a:gd name="connsiteY3" fmla="*/ 67342 h 98583"/>
                <a:gd name="connsiteX4" fmla="*/ 31814 w 90392"/>
                <a:gd name="connsiteY4" fmla="*/ 67342 h 98583"/>
                <a:gd name="connsiteX5" fmla="*/ 31814 w 90392"/>
                <a:gd name="connsiteY5" fmla="*/ 96203 h 98583"/>
                <a:gd name="connsiteX6" fmla="*/ 29432 w 90392"/>
                <a:gd name="connsiteY6" fmla="*/ 98584 h 98583"/>
                <a:gd name="connsiteX7" fmla="*/ 2381 w 90392"/>
                <a:gd name="connsiteY7" fmla="*/ 98584 h 98583"/>
                <a:gd name="connsiteX8" fmla="*/ 0 w 90392"/>
                <a:gd name="connsiteY8" fmla="*/ 96203 h 98583"/>
                <a:gd name="connsiteX9" fmla="*/ 0 w 90392"/>
                <a:gd name="connsiteY9" fmla="*/ 2381 h 98583"/>
                <a:gd name="connsiteX10" fmla="*/ 2381 w 90392"/>
                <a:gd name="connsiteY10" fmla="*/ 0 h 98583"/>
                <a:gd name="connsiteX11" fmla="*/ 29432 w 90392"/>
                <a:gd name="connsiteY11" fmla="*/ 0 h 98583"/>
                <a:gd name="connsiteX12" fmla="*/ 31814 w 90392"/>
                <a:gd name="connsiteY12" fmla="*/ 2381 h 98583"/>
                <a:gd name="connsiteX13" fmla="*/ 31814 w 90392"/>
                <a:gd name="connsiteY13" fmla="*/ 40291 h 98583"/>
                <a:gd name="connsiteX14" fmla="*/ 58865 w 90392"/>
                <a:gd name="connsiteY14" fmla="*/ 40291 h 98583"/>
                <a:gd name="connsiteX15" fmla="*/ 58865 w 90392"/>
                <a:gd name="connsiteY15" fmla="*/ 2381 h 98583"/>
                <a:gd name="connsiteX16" fmla="*/ 61246 w 90392"/>
                <a:gd name="connsiteY16" fmla="*/ 0 h 98583"/>
                <a:gd name="connsiteX17" fmla="*/ 88011 w 90392"/>
                <a:gd name="connsiteY17" fmla="*/ 0 h 98583"/>
                <a:gd name="connsiteX18" fmla="*/ 90392 w 90392"/>
                <a:gd name="connsiteY18" fmla="*/ 2381 h 98583"/>
                <a:gd name="connsiteX19" fmla="*/ 90392 w 90392"/>
                <a:gd name="connsiteY19" fmla="*/ 96203 h 98583"/>
                <a:gd name="connsiteX20" fmla="*/ 88011 w 90392"/>
                <a:gd name="connsiteY20" fmla="*/ 98584 h 98583"/>
                <a:gd name="connsiteX21" fmla="*/ 63627 w 90392"/>
                <a:gd name="connsiteY21" fmla="*/ 93821 h 98583"/>
                <a:gd name="connsiteX22" fmla="*/ 85630 w 90392"/>
                <a:gd name="connsiteY22" fmla="*/ 93821 h 98583"/>
                <a:gd name="connsiteX23" fmla="*/ 85630 w 90392"/>
                <a:gd name="connsiteY23" fmla="*/ 4763 h 98583"/>
                <a:gd name="connsiteX24" fmla="*/ 63627 w 90392"/>
                <a:gd name="connsiteY24" fmla="*/ 4763 h 98583"/>
                <a:gd name="connsiteX25" fmla="*/ 63627 w 90392"/>
                <a:gd name="connsiteY25" fmla="*/ 42672 h 98583"/>
                <a:gd name="connsiteX26" fmla="*/ 61246 w 90392"/>
                <a:gd name="connsiteY26" fmla="*/ 45053 h 98583"/>
                <a:gd name="connsiteX27" fmla="*/ 29432 w 90392"/>
                <a:gd name="connsiteY27" fmla="*/ 45053 h 98583"/>
                <a:gd name="connsiteX28" fmla="*/ 27051 w 90392"/>
                <a:gd name="connsiteY28" fmla="*/ 42672 h 98583"/>
                <a:gd name="connsiteX29" fmla="*/ 27051 w 90392"/>
                <a:gd name="connsiteY29" fmla="*/ 4763 h 98583"/>
                <a:gd name="connsiteX30" fmla="*/ 4763 w 90392"/>
                <a:gd name="connsiteY30" fmla="*/ 4763 h 98583"/>
                <a:gd name="connsiteX31" fmla="*/ 4763 w 90392"/>
                <a:gd name="connsiteY31" fmla="*/ 93821 h 98583"/>
                <a:gd name="connsiteX32" fmla="*/ 27051 w 90392"/>
                <a:gd name="connsiteY32" fmla="*/ 93821 h 98583"/>
                <a:gd name="connsiteX33" fmla="*/ 27051 w 90392"/>
                <a:gd name="connsiteY33" fmla="*/ 64960 h 98583"/>
                <a:gd name="connsiteX34" fmla="*/ 29432 w 90392"/>
                <a:gd name="connsiteY34" fmla="*/ 62579 h 98583"/>
                <a:gd name="connsiteX35" fmla="*/ 61246 w 90392"/>
                <a:gd name="connsiteY35" fmla="*/ 62579 h 98583"/>
                <a:gd name="connsiteX36" fmla="*/ 63627 w 90392"/>
                <a:gd name="connsiteY36" fmla="*/ 64960 h 98583"/>
                <a:gd name="connsiteX37" fmla="*/ 63627 w 90392"/>
                <a:gd name="connsiteY37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0392" h="98583">
                  <a:moveTo>
                    <a:pt x="88011" y="98584"/>
                  </a:moveTo>
                  <a:lnTo>
                    <a:pt x="61246" y="98584"/>
                  </a:lnTo>
                  <a:cubicBezTo>
                    <a:pt x="59912" y="98584"/>
                    <a:pt x="58865" y="97536"/>
                    <a:pt x="58865" y="96203"/>
                  </a:cubicBezTo>
                  <a:lnTo>
                    <a:pt x="58865" y="67342"/>
                  </a:lnTo>
                  <a:lnTo>
                    <a:pt x="31814" y="67342"/>
                  </a:lnTo>
                  <a:lnTo>
                    <a:pt x="31814" y="96203"/>
                  </a:lnTo>
                  <a:cubicBezTo>
                    <a:pt x="31814" y="97536"/>
                    <a:pt x="30766" y="98584"/>
                    <a:pt x="29432" y="98584"/>
                  </a:cubicBez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432" y="0"/>
                  </a:lnTo>
                  <a:cubicBezTo>
                    <a:pt x="30766" y="0"/>
                    <a:pt x="31814" y="1048"/>
                    <a:pt x="31814" y="2381"/>
                  </a:cubicBezTo>
                  <a:lnTo>
                    <a:pt x="31814" y="40291"/>
                  </a:lnTo>
                  <a:lnTo>
                    <a:pt x="58865" y="40291"/>
                  </a:lnTo>
                  <a:lnTo>
                    <a:pt x="58865" y="2381"/>
                  </a:lnTo>
                  <a:cubicBezTo>
                    <a:pt x="58865" y="1048"/>
                    <a:pt x="59912" y="0"/>
                    <a:pt x="61246" y="0"/>
                  </a:cubicBezTo>
                  <a:lnTo>
                    <a:pt x="88011" y="0"/>
                  </a:lnTo>
                  <a:cubicBezTo>
                    <a:pt x="89345" y="0"/>
                    <a:pt x="90392" y="1048"/>
                    <a:pt x="90392" y="2381"/>
                  </a:cubicBezTo>
                  <a:lnTo>
                    <a:pt x="90392" y="96203"/>
                  </a:lnTo>
                  <a:cubicBezTo>
                    <a:pt x="90392" y="97536"/>
                    <a:pt x="89249" y="98584"/>
                    <a:pt x="88011" y="98584"/>
                  </a:cubicBezTo>
                  <a:moveTo>
                    <a:pt x="63627" y="93821"/>
                  </a:moveTo>
                  <a:lnTo>
                    <a:pt x="85630" y="93821"/>
                  </a:lnTo>
                  <a:lnTo>
                    <a:pt x="85630" y="4763"/>
                  </a:lnTo>
                  <a:lnTo>
                    <a:pt x="63627" y="4763"/>
                  </a:lnTo>
                  <a:lnTo>
                    <a:pt x="63627" y="42672"/>
                  </a:lnTo>
                  <a:cubicBezTo>
                    <a:pt x="63627" y="44005"/>
                    <a:pt x="62579" y="45053"/>
                    <a:pt x="61246" y="45053"/>
                  </a:cubicBezTo>
                  <a:lnTo>
                    <a:pt x="29432" y="45053"/>
                  </a:lnTo>
                  <a:cubicBezTo>
                    <a:pt x="28099" y="45053"/>
                    <a:pt x="27051" y="44005"/>
                    <a:pt x="27051" y="42672"/>
                  </a:cubicBezTo>
                  <a:lnTo>
                    <a:pt x="27051" y="4763"/>
                  </a:lnTo>
                  <a:lnTo>
                    <a:pt x="4763" y="4763"/>
                  </a:lnTo>
                  <a:lnTo>
                    <a:pt x="4763" y="93821"/>
                  </a:lnTo>
                  <a:lnTo>
                    <a:pt x="27051" y="93821"/>
                  </a:lnTo>
                  <a:lnTo>
                    <a:pt x="27051" y="64960"/>
                  </a:lnTo>
                  <a:cubicBezTo>
                    <a:pt x="27051" y="63627"/>
                    <a:pt x="28099" y="62579"/>
                    <a:pt x="29432" y="62579"/>
                  </a:cubicBezTo>
                  <a:lnTo>
                    <a:pt x="61246" y="62579"/>
                  </a:lnTo>
                  <a:cubicBezTo>
                    <a:pt x="62579" y="62579"/>
                    <a:pt x="63627" y="63627"/>
                    <a:pt x="63627" y="64960"/>
                  </a:cubicBezTo>
                  <a:lnTo>
                    <a:pt x="63627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1" name="Graphic 4">
              <a:extLst>
                <a:ext uri="{FF2B5EF4-FFF2-40B4-BE49-F238E27FC236}">
                  <a16:creationId xmlns:a16="http://schemas.microsoft.com/office/drawing/2014/main" id="{BCFBEB3A-F481-4181-9536-C5365C5B7F77}"/>
                </a:ext>
              </a:extLst>
            </p:cNvPr>
            <p:cNvSpPr/>
            <p:nvPr/>
          </p:nvSpPr>
          <p:spPr>
            <a:xfrm>
              <a:off x="11747316" y="6758178"/>
              <a:ext cx="110245" cy="98869"/>
            </a:xfrm>
            <a:custGeom>
              <a:avLst/>
              <a:gdLst>
                <a:gd name="connsiteX0" fmla="*/ 107717 w 110245"/>
                <a:gd name="connsiteY0" fmla="*/ 98870 h 98869"/>
                <a:gd name="connsiteX1" fmla="*/ 78666 w 110245"/>
                <a:gd name="connsiteY1" fmla="*/ 98870 h 98869"/>
                <a:gd name="connsiteX2" fmla="*/ 76475 w 110245"/>
                <a:gd name="connsiteY2" fmla="*/ 97441 h 98869"/>
                <a:gd name="connsiteX3" fmla="*/ 71236 w 110245"/>
                <a:gd name="connsiteY3" fmla="*/ 85439 h 98869"/>
                <a:gd name="connsiteX4" fmla="*/ 38661 w 110245"/>
                <a:gd name="connsiteY4" fmla="*/ 85439 h 98869"/>
                <a:gd name="connsiteX5" fmla="*/ 33422 w 110245"/>
                <a:gd name="connsiteY5" fmla="*/ 97441 h 98869"/>
                <a:gd name="connsiteX6" fmla="*/ 31231 w 110245"/>
                <a:gd name="connsiteY6" fmla="*/ 98870 h 98869"/>
                <a:gd name="connsiteX7" fmla="*/ 2370 w 110245"/>
                <a:gd name="connsiteY7" fmla="*/ 98870 h 98869"/>
                <a:gd name="connsiteX8" fmla="*/ 370 w 110245"/>
                <a:gd name="connsiteY8" fmla="*/ 97726 h 98869"/>
                <a:gd name="connsiteX9" fmla="*/ 275 w 110245"/>
                <a:gd name="connsiteY9" fmla="*/ 95441 h 98869"/>
                <a:gd name="connsiteX10" fmla="*/ 45519 w 110245"/>
                <a:gd name="connsiteY10" fmla="*/ 1333 h 98869"/>
                <a:gd name="connsiteX11" fmla="*/ 47709 w 110245"/>
                <a:gd name="connsiteY11" fmla="*/ 0 h 98869"/>
                <a:gd name="connsiteX12" fmla="*/ 62378 w 110245"/>
                <a:gd name="connsiteY12" fmla="*/ 0 h 98869"/>
                <a:gd name="connsiteX13" fmla="*/ 64569 w 110245"/>
                <a:gd name="connsiteY13" fmla="*/ 1333 h 98869"/>
                <a:gd name="connsiteX14" fmla="*/ 110003 w 110245"/>
                <a:gd name="connsiteY14" fmla="*/ 95441 h 98869"/>
                <a:gd name="connsiteX15" fmla="*/ 109908 w 110245"/>
                <a:gd name="connsiteY15" fmla="*/ 97726 h 98869"/>
                <a:gd name="connsiteX16" fmla="*/ 107717 w 110245"/>
                <a:gd name="connsiteY16" fmla="*/ 98870 h 98869"/>
                <a:gd name="connsiteX17" fmla="*/ 80190 w 110245"/>
                <a:gd name="connsiteY17" fmla="*/ 94107 h 98869"/>
                <a:gd name="connsiteX18" fmla="*/ 103812 w 110245"/>
                <a:gd name="connsiteY18" fmla="*/ 94107 h 98869"/>
                <a:gd name="connsiteX19" fmla="*/ 60663 w 110245"/>
                <a:gd name="connsiteY19" fmla="*/ 4763 h 98869"/>
                <a:gd name="connsiteX20" fmla="*/ 49043 w 110245"/>
                <a:gd name="connsiteY20" fmla="*/ 4763 h 98869"/>
                <a:gd name="connsiteX21" fmla="*/ 6085 w 110245"/>
                <a:gd name="connsiteY21" fmla="*/ 94107 h 98869"/>
                <a:gd name="connsiteX22" fmla="*/ 29612 w 110245"/>
                <a:gd name="connsiteY22" fmla="*/ 94107 h 98869"/>
                <a:gd name="connsiteX23" fmla="*/ 34851 w 110245"/>
                <a:gd name="connsiteY23" fmla="*/ 82105 h 98869"/>
                <a:gd name="connsiteX24" fmla="*/ 37041 w 110245"/>
                <a:gd name="connsiteY24" fmla="*/ 80677 h 98869"/>
                <a:gd name="connsiteX25" fmla="*/ 72760 w 110245"/>
                <a:gd name="connsiteY25" fmla="*/ 80677 h 98869"/>
                <a:gd name="connsiteX26" fmla="*/ 74951 w 110245"/>
                <a:gd name="connsiteY26" fmla="*/ 82105 h 98869"/>
                <a:gd name="connsiteX27" fmla="*/ 80190 w 110245"/>
                <a:gd name="connsiteY27" fmla="*/ 94107 h 98869"/>
                <a:gd name="connsiteX28" fmla="*/ 64950 w 110245"/>
                <a:gd name="connsiteY28" fmla="*/ 64865 h 98869"/>
                <a:gd name="connsiteX29" fmla="*/ 44947 w 110245"/>
                <a:gd name="connsiteY29" fmla="*/ 64865 h 98869"/>
                <a:gd name="connsiteX30" fmla="*/ 42947 w 110245"/>
                <a:gd name="connsiteY30" fmla="*/ 63818 h 98869"/>
                <a:gd name="connsiteX31" fmla="*/ 42661 w 110245"/>
                <a:gd name="connsiteY31" fmla="*/ 61627 h 98869"/>
                <a:gd name="connsiteX32" fmla="*/ 52662 w 110245"/>
                <a:gd name="connsiteY32" fmla="*/ 35814 h 98869"/>
                <a:gd name="connsiteX33" fmla="*/ 57139 w 110245"/>
                <a:gd name="connsiteY33" fmla="*/ 35814 h 98869"/>
                <a:gd name="connsiteX34" fmla="*/ 67140 w 110245"/>
                <a:gd name="connsiteY34" fmla="*/ 61627 h 98869"/>
                <a:gd name="connsiteX35" fmla="*/ 66855 w 110245"/>
                <a:gd name="connsiteY35" fmla="*/ 63818 h 98869"/>
                <a:gd name="connsiteX36" fmla="*/ 64950 w 110245"/>
                <a:gd name="connsiteY36" fmla="*/ 64865 h 98869"/>
                <a:gd name="connsiteX37" fmla="*/ 48471 w 110245"/>
                <a:gd name="connsiteY37" fmla="*/ 60103 h 98869"/>
                <a:gd name="connsiteX38" fmla="*/ 61521 w 110245"/>
                <a:gd name="connsiteY38" fmla="*/ 60103 h 98869"/>
                <a:gd name="connsiteX39" fmla="*/ 55044 w 110245"/>
                <a:gd name="connsiteY39" fmla="*/ 43244 h 98869"/>
                <a:gd name="connsiteX40" fmla="*/ 48471 w 110245"/>
                <a:gd name="connsiteY40" fmla="*/ 60103 h 9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0245" h="98869">
                  <a:moveTo>
                    <a:pt x="107717" y="98870"/>
                  </a:moveTo>
                  <a:lnTo>
                    <a:pt x="78666" y="98870"/>
                  </a:lnTo>
                  <a:cubicBezTo>
                    <a:pt x="77713" y="98870"/>
                    <a:pt x="76856" y="98298"/>
                    <a:pt x="76475" y="97441"/>
                  </a:cubicBezTo>
                  <a:lnTo>
                    <a:pt x="71236" y="85439"/>
                  </a:lnTo>
                  <a:lnTo>
                    <a:pt x="38661" y="85439"/>
                  </a:lnTo>
                  <a:lnTo>
                    <a:pt x="33422" y="97441"/>
                  </a:lnTo>
                  <a:cubicBezTo>
                    <a:pt x="33041" y="98298"/>
                    <a:pt x="32184" y="98870"/>
                    <a:pt x="31231" y="98870"/>
                  </a:cubicBezTo>
                  <a:lnTo>
                    <a:pt x="2370" y="98870"/>
                  </a:lnTo>
                  <a:cubicBezTo>
                    <a:pt x="1513" y="98870"/>
                    <a:pt x="751" y="98489"/>
                    <a:pt x="370" y="97726"/>
                  </a:cubicBezTo>
                  <a:cubicBezTo>
                    <a:pt x="-106" y="97060"/>
                    <a:pt x="-106" y="96202"/>
                    <a:pt x="275" y="95441"/>
                  </a:cubicBezTo>
                  <a:lnTo>
                    <a:pt x="45519" y="1333"/>
                  </a:lnTo>
                  <a:cubicBezTo>
                    <a:pt x="45900" y="476"/>
                    <a:pt x="46757" y="0"/>
                    <a:pt x="47709" y="0"/>
                  </a:cubicBezTo>
                  <a:lnTo>
                    <a:pt x="62378" y="0"/>
                  </a:lnTo>
                  <a:cubicBezTo>
                    <a:pt x="63330" y="0"/>
                    <a:pt x="64092" y="476"/>
                    <a:pt x="64569" y="1333"/>
                  </a:cubicBezTo>
                  <a:lnTo>
                    <a:pt x="110003" y="95441"/>
                  </a:lnTo>
                  <a:cubicBezTo>
                    <a:pt x="110384" y="96202"/>
                    <a:pt x="110289" y="97060"/>
                    <a:pt x="109908" y="97726"/>
                  </a:cubicBezTo>
                  <a:cubicBezTo>
                    <a:pt x="109241" y="98393"/>
                    <a:pt x="108479" y="98870"/>
                    <a:pt x="107717" y="98870"/>
                  </a:cubicBezTo>
                  <a:moveTo>
                    <a:pt x="80190" y="94107"/>
                  </a:moveTo>
                  <a:lnTo>
                    <a:pt x="103812" y="94107"/>
                  </a:lnTo>
                  <a:lnTo>
                    <a:pt x="60663" y="4763"/>
                  </a:lnTo>
                  <a:lnTo>
                    <a:pt x="49043" y="4763"/>
                  </a:lnTo>
                  <a:lnTo>
                    <a:pt x="6085" y="94107"/>
                  </a:lnTo>
                  <a:lnTo>
                    <a:pt x="29612" y="94107"/>
                  </a:lnTo>
                  <a:lnTo>
                    <a:pt x="34851" y="82105"/>
                  </a:lnTo>
                  <a:cubicBezTo>
                    <a:pt x="35232" y="81248"/>
                    <a:pt x="36089" y="80677"/>
                    <a:pt x="37041" y="80677"/>
                  </a:cubicBezTo>
                  <a:lnTo>
                    <a:pt x="72760" y="80677"/>
                  </a:lnTo>
                  <a:cubicBezTo>
                    <a:pt x="73713" y="80677"/>
                    <a:pt x="74570" y="81248"/>
                    <a:pt x="74951" y="82105"/>
                  </a:cubicBezTo>
                  <a:lnTo>
                    <a:pt x="80190" y="94107"/>
                  </a:lnTo>
                  <a:close/>
                  <a:moveTo>
                    <a:pt x="64950" y="64865"/>
                  </a:moveTo>
                  <a:lnTo>
                    <a:pt x="44947" y="64865"/>
                  </a:lnTo>
                  <a:cubicBezTo>
                    <a:pt x="44185" y="64865"/>
                    <a:pt x="43423" y="64484"/>
                    <a:pt x="42947" y="63818"/>
                  </a:cubicBezTo>
                  <a:cubicBezTo>
                    <a:pt x="42471" y="63151"/>
                    <a:pt x="42375" y="62389"/>
                    <a:pt x="42661" y="61627"/>
                  </a:cubicBezTo>
                  <a:lnTo>
                    <a:pt x="52662" y="35814"/>
                  </a:lnTo>
                  <a:cubicBezTo>
                    <a:pt x="53329" y="34004"/>
                    <a:pt x="56377" y="34004"/>
                    <a:pt x="57139" y="35814"/>
                  </a:cubicBezTo>
                  <a:lnTo>
                    <a:pt x="67140" y="61627"/>
                  </a:lnTo>
                  <a:cubicBezTo>
                    <a:pt x="67426" y="62389"/>
                    <a:pt x="67331" y="63151"/>
                    <a:pt x="66855" y="63818"/>
                  </a:cubicBezTo>
                  <a:cubicBezTo>
                    <a:pt x="66474" y="64484"/>
                    <a:pt x="65712" y="64865"/>
                    <a:pt x="64950" y="64865"/>
                  </a:cubicBezTo>
                  <a:moveTo>
                    <a:pt x="48471" y="60103"/>
                  </a:moveTo>
                  <a:lnTo>
                    <a:pt x="61521" y="60103"/>
                  </a:lnTo>
                  <a:lnTo>
                    <a:pt x="55044" y="43244"/>
                  </a:lnTo>
                  <a:lnTo>
                    <a:pt x="48471" y="60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2" name="Graphic 4">
              <a:extLst>
                <a:ext uri="{FF2B5EF4-FFF2-40B4-BE49-F238E27FC236}">
                  <a16:creationId xmlns:a16="http://schemas.microsoft.com/office/drawing/2014/main" id="{FE41626B-EF45-4878-9C25-1937C6AD4E73}"/>
                </a:ext>
              </a:extLst>
            </p:cNvPr>
            <p:cNvSpPr/>
            <p:nvPr/>
          </p:nvSpPr>
          <p:spPr>
            <a:xfrm>
              <a:off x="11895323" y="6760749"/>
              <a:ext cx="87058" cy="93916"/>
            </a:xfrm>
            <a:custGeom>
              <a:avLst/>
              <a:gdLst>
                <a:gd name="connsiteX0" fmla="*/ 0 w 87058"/>
                <a:gd name="connsiteY0" fmla="*/ 0 h 93916"/>
                <a:gd name="connsiteX1" fmla="*/ 39815 w 87058"/>
                <a:gd name="connsiteY1" fmla="*/ 0 h 93916"/>
                <a:gd name="connsiteX2" fmla="*/ 87058 w 87058"/>
                <a:gd name="connsiteY2" fmla="*/ 45815 h 93916"/>
                <a:gd name="connsiteX3" fmla="*/ 39910 w 87058"/>
                <a:gd name="connsiteY3" fmla="*/ 93917 h 93916"/>
                <a:gd name="connsiteX4" fmla="*/ 0 w 87058"/>
                <a:gd name="connsiteY4" fmla="*/ 93917 h 93916"/>
                <a:gd name="connsiteX5" fmla="*/ 0 w 87058"/>
                <a:gd name="connsiteY5" fmla="*/ 0 h 93916"/>
                <a:gd name="connsiteX6" fmla="*/ 40291 w 87058"/>
                <a:gd name="connsiteY6" fmla="*/ 70104 h 93916"/>
                <a:gd name="connsiteX7" fmla="*/ 58960 w 87058"/>
                <a:gd name="connsiteY7" fmla="*/ 45910 h 93916"/>
                <a:gd name="connsiteX8" fmla="*/ 39815 w 87058"/>
                <a:gd name="connsiteY8" fmla="*/ 23813 h 93916"/>
                <a:gd name="connsiteX9" fmla="*/ 26480 w 87058"/>
                <a:gd name="connsiteY9" fmla="*/ 23813 h 93916"/>
                <a:gd name="connsiteX10" fmla="*/ 26480 w 87058"/>
                <a:gd name="connsiteY10" fmla="*/ 70104 h 93916"/>
                <a:gd name="connsiteX11" fmla="*/ 40291 w 87058"/>
                <a:gd name="connsiteY11" fmla="*/ 70104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058" h="93916">
                  <a:moveTo>
                    <a:pt x="0" y="0"/>
                  </a:moveTo>
                  <a:lnTo>
                    <a:pt x="39815" y="0"/>
                  </a:lnTo>
                  <a:cubicBezTo>
                    <a:pt x="69152" y="0"/>
                    <a:pt x="87058" y="15526"/>
                    <a:pt x="87058" y="45815"/>
                  </a:cubicBezTo>
                  <a:cubicBezTo>
                    <a:pt x="87058" y="75628"/>
                    <a:pt x="71056" y="93917"/>
                    <a:pt x="39910" y="93917"/>
                  </a:cubicBezTo>
                  <a:lnTo>
                    <a:pt x="0" y="93917"/>
                  </a:lnTo>
                  <a:lnTo>
                    <a:pt x="0" y="0"/>
                  </a:lnTo>
                  <a:close/>
                  <a:moveTo>
                    <a:pt x="40291" y="70104"/>
                  </a:moveTo>
                  <a:cubicBezTo>
                    <a:pt x="51911" y="70104"/>
                    <a:pt x="58960" y="60960"/>
                    <a:pt x="58960" y="45910"/>
                  </a:cubicBezTo>
                  <a:cubicBezTo>
                    <a:pt x="58960" y="32194"/>
                    <a:pt x="51626" y="23813"/>
                    <a:pt x="39815" y="23813"/>
                  </a:cubicBezTo>
                  <a:lnTo>
                    <a:pt x="26480" y="23813"/>
                  </a:lnTo>
                  <a:lnTo>
                    <a:pt x="26480" y="70104"/>
                  </a:lnTo>
                  <a:lnTo>
                    <a:pt x="40291" y="701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3" name="Graphic 4">
              <a:extLst>
                <a:ext uri="{FF2B5EF4-FFF2-40B4-BE49-F238E27FC236}">
                  <a16:creationId xmlns:a16="http://schemas.microsoft.com/office/drawing/2014/main" id="{FB4B6F69-A1BE-4A34-BD1A-208B07302BA9}"/>
                </a:ext>
              </a:extLst>
            </p:cNvPr>
            <p:cNvSpPr/>
            <p:nvPr/>
          </p:nvSpPr>
          <p:spPr>
            <a:xfrm>
              <a:off x="11994193" y="6760749"/>
              <a:ext cx="75342" cy="93916"/>
            </a:xfrm>
            <a:custGeom>
              <a:avLst/>
              <a:gdLst>
                <a:gd name="connsiteX0" fmla="*/ 0 w 75342"/>
                <a:gd name="connsiteY0" fmla="*/ 0 h 93916"/>
                <a:gd name="connsiteX1" fmla="*/ 72580 w 75342"/>
                <a:gd name="connsiteY1" fmla="*/ 0 h 93916"/>
                <a:gd name="connsiteX2" fmla="*/ 72580 w 75342"/>
                <a:gd name="connsiteY2" fmla="*/ 22289 h 93916"/>
                <a:gd name="connsiteX3" fmla="*/ 26479 w 75342"/>
                <a:gd name="connsiteY3" fmla="*/ 22289 h 93916"/>
                <a:gd name="connsiteX4" fmla="*/ 26479 w 75342"/>
                <a:gd name="connsiteY4" fmla="*/ 37338 h 93916"/>
                <a:gd name="connsiteX5" fmla="*/ 64294 w 75342"/>
                <a:gd name="connsiteY5" fmla="*/ 37338 h 93916"/>
                <a:gd name="connsiteX6" fmla="*/ 64294 w 75342"/>
                <a:gd name="connsiteY6" fmla="*/ 58865 h 93916"/>
                <a:gd name="connsiteX7" fmla="*/ 26479 w 75342"/>
                <a:gd name="connsiteY7" fmla="*/ 58865 h 93916"/>
                <a:gd name="connsiteX8" fmla="*/ 26479 w 75342"/>
                <a:gd name="connsiteY8" fmla="*/ 71628 h 93916"/>
                <a:gd name="connsiteX9" fmla="*/ 75343 w 75342"/>
                <a:gd name="connsiteY9" fmla="*/ 71628 h 93916"/>
                <a:gd name="connsiteX10" fmla="*/ 75343 w 75342"/>
                <a:gd name="connsiteY10" fmla="*/ 93917 h 93916"/>
                <a:gd name="connsiteX11" fmla="*/ 0 w 75342"/>
                <a:gd name="connsiteY11" fmla="*/ 93917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342" h="93916">
                  <a:moveTo>
                    <a:pt x="0" y="0"/>
                  </a:moveTo>
                  <a:lnTo>
                    <a:pt x="72580" y="0"/>
                  </a:lnTo>
                  <a:lnTo>
                    <a:pt x="72580" y="22289"/>
                  </a:lnTo>
                  <a:lnTo>
                    <a:pt x="26479" y="22289"/>
                  </a:lnTo>
                  <a:lnTo>
                    <a:pt x="26479" y="37338"/>
                  </a:lnTo>
                  <a:lnTo>
                    <a:pt x="64294" y="37338"/>
                  </a:lnTo>
                  <a:lnTo>
                    <a:pt x="64294" y="58865"/>
                  </a:lnTo>
                  <a:lnTo>
                    <a:pt x="26479" y="58865"/>
                  </a:lnTo>
                  <a:lnTo>
                    <a:pt x="26479" y="71628"/>
                  </a:lnTo>
                  <a:lnTo>
                    <a:pt x="75343" y="71628"/>
                  </a:lnTo>
                  <a:lnTo>
                    <a:pt x="75343" y="93917"/>
                  </a:lnTo>
                  <a:lnTo>
                    <a:pt x="0" y="939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" name="Graphic 4">
              <a:extLst>
                <a:ext uri="{FF2B5EF4-FFF2-40B4-BE49-F238E27FC236}">
                  <a16:creationId xmlns:a16="http://schemas.microsoft.com/office/drawing/2014/main" id="{42362354-1770-40A1-BABB-7DED05934DDE}"/>
                </a:ext>
              </a:extLst>
            </p:cNvPr>
            <p:cNvSpPr/>
            <p:nvPr/>
          </p:nvSpPr>
          <p:spPr>
            <a:xfrm>
              <a:off x="12113446" y="6760749"/>
              <a:ext cx="88677" cy="93916"/>
            </a:xfrm>
            <a:custGeom>
              <a:avLst/>
              <a:gdLst>
                <a:gd name="connsiteX0" fmla="*/ 88678 w 88677"/>
                <a:gd name="connsiteY0" fmla="*/ 0 h 93916"/>
                <a:gd name="connsiteX1" fmla="*/ 88678 w 88677"/>
                <a:gd name="connsiteY1" fmla="*/ 93917 h 93916"/>
                <a:gd name="connsiteX2" fmla="*/ 75914 w 88677"/>
                <a:gd name="connsiteY2" fmla="*/ 93917 h 93916"/>
                <a:gd name="connsiteX3" fmla="*/ 26860 w 88677"/>
                <a:gd name="connsiteY3" fmla="*/ 48196 h 93916"/>
                <a:gd name="connsiteX4" fmla="*/ 26860 w 88677"/>
                <a:gd name="connsiteY4" fmla="*/ 93917 h 93916"/>
                <a:gd name="connsiteX5" fmla="*/ 0 w 88677"/>
                <a:gd name="connsiteY5" fmla="*/ 93917 h 93916"/>
                <a:gd name="connsiteX6" fmla="*/ 0 w 88677"/>
                <a:gd name="connsiteY6" fmla="*/ 0 h 93916"/>
                <a:gd name="connsiteX7" fmla="*/ 12859 w 88677"/>
                <a:gd name="connsiteY7" fmla="*/ 0 h 93916"/>
                <a:gd name="connsiteX8" fmla="*/ 62103 w 88677"/>
                <a:gd name="connsiteY8" fmla="*/ 45529 h 93916"/>
                <a:gd name="connsiteX9" fmla="*/ 62103 w 88677"/>
                <a:gd name="connsiteY9" fmla="*/ 0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677" h="93916">
                  <a:moveTo>
                    <a:pt x="88678" y="0"/>
                  </a:moveTo>
                  <a:lnTo>
                    <a:pt x="88678" y="93917"/>
                  </a:lnTo>
                  <a:lnTo>
                    <a:pt x="75914" y="93917"/>
                  </a:lnTo>
                  <a:lnTo>
                    <a:pt x="26860" y="48196"/>
                  </a:lnTo>
                  <a:lnTo>
                    <a:pt x="26860" y="93917"/>
                  </a:lnTo>
                  <a:lnTo>
                    <a:pt x="0" y="93917"/>
                  </a:lnTo>
                  <a:lnTo>
                    <a:pt x="0" y="0"/>
                  </a:lnTo>
                  <a:lnTo>
                    <a:pt x="12859" y="0"/>
                  </a:lnTo>
                  <a:lnTo>
                    <a:pt x="62103" y="45529"/>
                  </a:lnTo>
                  <a:lnTo>
                    <a:pt x="6210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5" name="Graphic 4">
              <a:extLst>
                <a:ext uri="{FF2B5EF4-FFF2-40B4-BE49-F238E27FC236}">
                  <a16:creationId xmlns:a16="http://schemas.microsoft.com/office/drawing/2014/main" id="{0C47E463-EF17-47EA-9CD9-51AEE67964BD}"/>
                </a:ext>
              </a:extLst>
            </p:cNvPr>
            <p:cNvSpPr/>
            <p:nvPr/>
          </p:nvSpPr>
          <p:spPr>
            <a:xfrm>
              <a:off x="12211363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717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7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6" name="Graphic 4">
              <a:extLst>
                <a:ext uri="{FF2B5EF4-FFF2-40B4-BE49-F238E27FC236}">
                  <a16:creationId xmlns:a16="http://schemas.microsoft.com/office/drawing/2014/main" id="{0ADD3809-6BF0-440D-A93E-00533A4DF581}"/>
                </a:ext>
              </a:extLst>
            </p:cNvPr>
            <p:cNvSpPr/>
            <p:nvPr/>
          </p:nvSpPr>
          <p:spPr>
            <a:xfrm>
              <a:off x="12306136" y="6760749"/>
              <a:ext cx="97059" cy="94678"/>
            </a:xfrm>
            <a:custGeom>
              <a:avLst/>
              <a:gdLst>
                <a:gd name="connsiteX0" fmla="*/ 97060 w 97059"/>
                <a:gd name="connsiteY0" fmla="*/ 0 h 94678"/>
                <a:gd name="connsiteX1" fmla="*/ 55055 w 97059"/>
                <a:gd name="connsiteY1" fmla="*/ 94678 h 94678"/>
                <a:gd name="connsiteX2" fmla="*/ 41339 w 97059"/>
                <a:gd name="connsiteY2" fmla="*/ 94678 h 94678"/>
                <a:gd name="connsiteX3" fmla="*/ 0 w 97059"/>
                <a:gd name="connsiteY3" fmla="*/ 0 h 94678"/>
                <a:gd name="connsiteX4" fmla="*/ 29528 w 97059"/>
                <a:gd name="connsiteY4" fmla="*/ 0 h 94678"/>
                <a:gd name="connsiteX5" fmla="*/ 48387 w 97059"/>
                <a:gd name="connsiteY5" fmla="*/ 49340 h 94678"/>
                <a:gd name="connsiteX6" fmla="*/ 67056 w 97059"/>
                <a:gd name="connsiteY6" fmla="*/ 0 h 9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4678">
                  <a:moveTo>
                    <a:pt x="97060" y="0"/>
                  </a:moveTo>
                  <a:lnTo>
                    <a:pt x="55055" y="94678"/>
                  </a:lnTo>
                  <a:lnTo>
                    <a:pt x="41339" y="94678"/>
                  </a:lnTo>
                  <a:lnTo>
                    <a:pt x="0" y="0"/>
                  </a:lnTo>
                  <a:lnTo>
                    <a:pt x="29528" y="0"/>
                  </a:lnTo>
                  <a:lnTo>
                    <a:pt x="48387" y="49340"/>
                  </a:lnTo>
                  <a:lnTo>
                    <a:pt x="6705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7" name="Graphic 4">
              <a:extLst>
                <a:ext uri="{FF2B5EF4-FFF2-40B4-BE49-F238E27FC236}">
                  <a16:creationId xmlns:a16="http://schemas.microsoft.com/office/drawing/2014/main" id="{2C44E448-8051-48F4-A4D2-7C9C1211F91B}"/>
                </a:ext>
              </a:extLst>
            </p:cNvPr>
            <p:cNvSpPr/>
            <p:nvPr/>
          </p:nvSpPr>
          <p:spPr>
            <a:xfrm>
              <a:off x="12397481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621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6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5E4F0A2-D13A-4747-AE4E-EB6A083FF5FC}"/>
              </a:ext>
            </a:extLst>
          </p:cNvPr>
          <p:cNvCxnSpPr>
            <a:cxnSpLocks/>
          </p:cNvCxnSpPr>
          <p:nvPr userDrawn="1"/>
        </p:nvCxnSpPr>
        <p:spPr>
          <a:xfrm>
            <a:off x="393700" y="6716841"/>
            <a:ext cx="10622643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4197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5CFADF7-897E-4636-8F87-3C885AF54B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7479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Background pattern&#10;&#10;Description automatically generated">
            <a:extLst>
              <a:ext uri="{FF2B5EF4-FFF2-40B4-BE49-F238E27FC236}">
                <a16:creationId xmlns:a16="http://schemas.microsoft.com/office/drawing/2014/main" id="{A6B8E4A0-686F-4026-BC98-E2DEDC0C50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0883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4">
            <a:extLst>
              <a:ext uri="{FF2B5EF4-FFF2-40B4-BE49-F238E27FC236}">
                <a16:creationId xmlns:a16="http://schemas.microsoft.com/office/drawing/2014/main" id="{8C0E9182-464F-4EFF-84FC-C63B94151F2F}"/>
              </a:ext>
            </a:extLst>
          </p:cNvPr>
          <p:cNvGrpSpPr/>
          <p:nvPr userDrawn="1"/>
        </p:nvGrpSpPr>
        <p:grpSpPr>
          <a:xfrm>
            <a:off x="11164661" y="6416566"/>
            <a:ext cx="860652" cy="313988"/>
            <a:chOff x="11450411" y="6477000"/>
            <a:chExt cx="1047464" cy="382142"/>
          </a:xfrm>
          <a:solidFill>
            <a:schemeClr val="tx1"/>
          </a:solidFill>
        </p:grpSpPr>
        <p:sp>
          <p:nvSpPr>
            <p:cNvPr id="4" name="Graphic 4">
              <a:extLst>
                <a:ext uri="{FF2B5EF4-FFF2-40B4-BE49-F238E27FC236}">
                  <a16:creationId xmlns:a16="http://schemas.microsoft.com/office/drawing/2014/main" id="{15183C4A-054A-4321-992E-06234839C8CB}"/>
                </a:ext>
              </a:extLst>
            </p:cNvPr>
            <p:cNvSpPr/>
            <p:nvPr/>
          </p:nvSpPr>
          <p:spPr>
            <a:xfrm>
              <a:off x="11450411" y="6481381"/>
              <a:ext cx="240696" cy="220694"/>
            </a:xfrm>
            <a:custGeom>
              <a:avLst/>
              <a:gdLst>
                <a:gd name="connsiteX0" fmla="*/ 132017 w 240696"/>
                <a:gd name="connsiteY0" fmla="*/ 0 h 220694"/>
                <a:gd name="connsiteX1" fmla="*/ 108299 w 240696"/>
                <a:gd name="connsiteY1" fmla="*/ 0 h 220694"/>
                <a:gd name="connsiteX2" fmla="*/ 0 w 240696"/>
                <a:gd name="connsiteY2" fmla="*/ 220694 h 220694"/>
                <a:gd name="connsiteX3" fmla="*/ 26194 w 240696"/>
                <a:gd name="connsiteY3" fmla="*/ 220694 h 220694"/>
                <a:gd name="connsiteX4" fmla="*/ 58388 w 240696"/>
                <a:gd name="connsiteY4" fmla="*/ 201359 h 220694"/>
                <a:gd name="connsiteX5" fmla="*/ 81153 w 240696"/>
                <a:gd name="connsiteY5" fmla="*/ 157258 h 220694"/>
                <a:gd name="connsiteX6" fmla="*/ 189833 w 240696"/>
                <a:gd name="connsiteY6" fmla="*/ 220694 h 220694"/>
                <a:gd name="connsiteX7" fmla="*/ 240697 w 240696"/>
                <a:gd name="connsiteY7" fmla="*/ 220694 h 220694"/>
                <a:gd name="connsiteX8" fmla="*/ 132017 w 240696"/>
                <a:gd name="connsiteY8" fmla="*/ 0 h 220694"/>
                <a:gd name="connsiteX9" fmla="*/ 99155 w 240696"/>
                <a:gd name="connsiteY9" fmla="*/ 120206 h 220694"/>
                <a:gd name="connsiteX10" fmla="*/ 120206 w 240696"/>
                <a:gd name="connsiteY10" fmla="*/ 75914 h 220694"/>
                <a:gd name="connsiteX11" fmla="*/ 148971 w 240696"/>
                <a:gd name="connsiteY11" fmla="*/ 136493 h 220694"/>
                <a:gd name="connsiteX12" fmla="*/ 99155 w 240696"/>
                <a:gd name="connsiteY12" fmla="*/ 120206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0696" h="220694">
                  <a:moveTo>
                    <a:pt x="132017" y="0"/>
                  </a:moveTo>
                  <a:lnTo>
                    <a:pt x="108299" y="0"/>
                  </a:lnTo>
                  <a:lnTo>
                    <a:pt x="0" y="220694"/>
                  </a:lnTo>
                  <a:lnTo>
                    <a:pt x="26194" y="220694"/>
                  </a:lnTo>
                  <a:cubicBezTo>
                    <a:pt x="39338" y="220694"/>
                    <a:pt x="50578" y="214217"/>
                    <a:pt x="58388" y="201359"/>
                  </a:cubicBezTo>
                  <a:lnTo>
                    <a:pt x="81153" y="157258"/>
                  </a:lnTo>
                  <a:cubicBezTo>
                    <a:pt x="121634" y="162211"/>
                    <a:pt x="157544" y="177165"/>
                    <a:pt x="189833" y="220694"/>
                  </a:cubicBezTo>
                  <a:lnTo>
                    <a:pt x="240697" y="220694"/>
                  </a:lnTo>
                  <a:lnTo>
                    <a:pt x="132017" y="0"/>
                  </a:lnTo>
                  <a:close/>
                  <a:moveTo>
                    <a:pt x="99155" y="120206"/>
                  </a:moveTo>
                  <a:lnTo>
                    <a:pt x="120206" y="75914"/>
                  </a:lnTo>
                  <a:lnTo>
                    <a:pt x="148971" y="136493"/>
                  </a:lnTo>
                  <a:cubicBezTo>
                    <a:pt x="133255" y="128969"/>
                    <a:pt x="116491" y="123444"/>
                    <a:pt x="99155" y="12020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" name="Graphic 4">
              <a:extLst>
                <a:ext uri="{FF2B5EF4-FFF2-40B4-BE49-F238E27FC236}">
                  <a16:creationId xmlns:a16="http://schemas.microsoft.com/office/drawing/2014/main" id="{BDCA4694-EBD8-4BAA-A5C5-FB97C8E635C7}"/>
                </a:ext>
              </a:extLst>
            </p:cNvPr>
            <p:cNvSpPr/>
            <p:nvPr/>
          </p:nvSpPr>
          <p:spPr>
            <a:xfrm>
              <a:off x="11703394" y="6481381"/>
              <a:ext cx="234410" cy="220694"/>
            </a:xfrm>
            <a:custGeom>
              <a:avLst/>
              <a:gdLst>
                <a:gd name="connsiteX0" fmla="*/ 205454 w 234410"/>
                <a:gd name="connsiteY0" fmla="*/ 0 h 220694"/>
                <a:gd name="connsiteX1" fmla="*/ 174879 w 234410"/>
                <a:gd name="connsiteY1" fmla="*/ 19526 h 220694"/>
                <a:gd name="connsiteX2" fmla="*/ 117253 w 234410"/>
                <a:gd name="connsiteY2" fmla="*/ 143066 h 220694"/>
                <a:gd name="connsiteX3" fmla="*/ 59245 w 234410"/>
                <a:gd name="connsiteY3" fmla="*/ 19431 h 220694"/>
                <a:gd name="connsiteX4" fmla="*/ 28670 w 234410"/>
                <a:gd name="connsiteY4" fmla="*/ 0 h 220694"/>
                <a:gd name="connsiteX5" fmla="*/ 0 w 234410"/>
                <a:gd name="connsiteY5" fmla="*/ 0 h 220694"/>
                <a:gd name="connsiteX6" fmla="*/ 105537 w 234410"/>
                <a:gd name="connsiteY6" fmla="*/ 220694 h 220694"/>
                <a:gd name="connsiteX7" fmla="*/ 128778 w 234410"/>
                <a:gd name="connsiteY7" fmla="*/ 220694 h 220694"/>
                <a:gd name="connsiteX8" fmla="*/ 234410 w 234410"/>
                <a:gd name="connsiteY8" fmla="*/ 0 h 220694"/>
                <a:gd name="connsiteX9" fmla="*/ 205454 w 234410"/>
                <a:gd name="connsiteY9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410" h="220694">
                  <a:moveTo>
                    <a:pt x="205454" y="0"/>
                  </a:moveTo>
                  <a:cubicBezTo>
                    <a:pt x="192310" y="0"/>
                    <a:pt x="180404" y="7620"/>
                    <a:pt x="174879" y="19526"/>
                  </a:cubicBezTo>
                  <a:lnTo>
                    <a:pt x="117253" y="143066"/>
                  </a:lnTo>
                  <a:lnTo>
                    <a:pt x="59245" y="19431"/>
                  </a:lnTo>
                  <a:cubicBezTo>
                    <a:pt x="53721" y="7620"/>
                    <a:pt x="41815" y="0"/>
                    <a:pt x="28670" y="0"/>
                  </a:cubicBezTo>
                  <a:lnTo>
                    <a:pt x="0" y="0"/>
                  </a:lnTo>
                  <a:lnTo>
                    <a:pt x="105537" y="220694"/>
                  </a:lnTo>
                  <a:lnTo>
                    <a:pt x="128778" y="220694"/>
                  </a:lnTo>
                  <a:lnTo>
                    <a:pt x="234410" y="0"/>
                  </a:lnTo>
                  <a:lnTo>
                    <a:pt x="2054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" name="Graphic 4">
              <a:extLst>
                <a:ext uri="{FF2B5EF4-FFF2-40B4-BE49-F238E27FC236}">
                  <a16:creationId xmlns:a16="http://schemas.microsoft.com/office/drawing/2014/main" id="{68889FFC-AF6E-4906-B763-3780D80AC7F9}"/>
                </a:ext>
              </a:extLst>
            </p:cNvPr>
            <p:cNvSpPr/>
            <p:nvPr/>
          </p:nvSpPr>
          <p:spPr>
            <a:xfrm>
              <a:off x="12297659" y="6481381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" name="Graphic 4">
              <a:extLst>
                <a:ext uri="{FF2B5EF4-FFF2-40B4-BE49-F238E27FC236}">
                  <a16:creationId xmlns:a16="http://schemas.microsoft.com/office/drawing/2014/main" id="{668F22FF-4392-4A6E-B146-D76DB5FB565E}"/>
                </a:ext>
              </a:extLst>
            </p:cNvPr>
            <p:cNvSpPr/>
            <p:nvPr/>
          </p:nvSpPr>
          <p:spPr>
            <a:xfrm>
              <a:off x="12297659" y="6481381"/>
              <a:ext cx="193643" cy="220694"/>
            </a:xfrm>
            <a:custGeom>
              <a:avLst/>
              <a:gdLst>
                <a:gd name="connsiteX0" fmla="*/ 172498 w 193643"/>
                <a:gd name="connsiteY0" fmla="*/ 0 h 220694"/>
                <a:gd name="connsiteX1" fmla="*/ 149257 w 193643"/>
                <a:gd name="connsiteY1" fmla="*/ 23241 h 220694"/>
                <a:gd name="connsiteX2" fmla="*/ 149352 w 193643"/>
                <a:gd name="connsiteY2" fmla="*/ 139637 h 220694"/>
                <a:gd name="connsiteX3" fmla="*/ 34195 w 193643"/>
                <a:gd name="connsiteY3" fmla="*/ 0 h 220694"/>
                <a:gd name="connsiteX4" fmla="*/ 0 w 193643"/>
                <a:gd name="connsiteY4" fmla="*/ 0 h 220694"/>
                <a:gd name="connsiteX5" fmla="*/ 0 w 193643"/>
                <a:gd name="connsiteY5" fmla="*/ 220694 h 220694"/>
                <a:gd name="connsiteX6" fmla="*/ 21050 w 193643"/>
                <a:gd name="connsiteY6" fmla="*/ 220694 h 220694"/>
                <a:gd name="connsiteX7" fmla="*/ 44291 w 193643"/>
                <a:gd name="connsiteY7" fmla="*/ 197453 h 220694"/>
                <a:gd name="connsiteX8" fmla="*/ 44196 w 193643"/>
                <a:gd name="connsiteY8" fmla="*/ 81248 h 220694"/>
                <a:gd name="connsiteX9" fmla="*/ 138684 w 193643"/>
                <a:gd name="connsiteY9" fmla="*/ 196120 h 220694"/>
                <a:gd name="connsiteX10" fmla="*/ 184214 w 193643"/>
                <a:gd name="connsiteY10" fmla="*/ 220694 h 220694"/>
                <a:gd name="connsiteX11" fmla="*/ 193643 w 193643"/>
                <a:gd name="connsiteY11" fmla="*/ 220694 h 220694"/>
                <a:gd name="connsiteX12" fmla="*/ 193643 w 193643"/>
                <a:gd name="connsiteY12" fmla="*/ 0 h 220694"/>
                <a:gd name="connsiteX13" fmla="*/ 172498 w 193643"/>
                <a:gd name="connsiteY13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643" h="220694">
                  <a:moveTo>
                    <a:pt x="172498" y="0"/>
                  </a:moveTo>
                  <a:cubicBezTo>
                    <a:pt x="159639" y="0"/>
                    <a:pt x="149257" y="10382"/>
                    <a:pt x="149257" y="23241"/>
                  </a:cubicBezTo>
                  <a:lnTo>
                    <a:pt x="149352" y="139637"/>
                  </a:lnTo>
                  <a:lnTo>
                    <a:pt x="34195" y="0"/>
                  </a:lnTo>
                  <a:lnTo>
                    <a:pt x="0" y="0"/>
                  </a:lnTo>
                  <a:lnTo>
                    <a:pt x="0" y="220694"/>
                  </a:lnTo>
                  <a:lnTo>
                    <a:pt x="21050" y="220694"/>
                  </a:lnTo>
                  <a:cubicBezTo>
                    <a:pt x="33909" y="220694"/>
                    <a:pt x="44291" y="210312"/>
                    <a:pt x="44291" y="197453"/>
                  </a:cubicBezTo>
                  <a:lnTo>
                    <a:pt x="44196" y="81248"/>
                  </a:lnTo>
                  <a:lnTo>
                    <a:pt x="138684" y="196120"/>
                  </a:lnTo>
                  <a:cubicBezTo>
                    <a:pt x="138684" y="196120"/>
                    <a:pt x="157163" y="220694"/>
                    <a:pt x="184214" y="220694"/>
                  </a:cubicBezTo>
                  <a:lnTo>
                    <a:pt x="193643" y="220694"/>
                  </a:lnTo>
                  <a:lnTo>
                    <a:pt x="193643" y="0"/>
                  </a:lnTo>
                  <a:lnTo>
                    <a:pt x="1724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" name="Graphic 4">
              <a:extLst>
                <a:ext uri="{FF2B5EF4-FFF2-40B4-BE49-F238E27FC236}">
                  <a16:creationId xmlns:a16="http://schemas.microsoft.com/office/drawing/2014/main" id="{58CF9779-E155-4A41-8F7A-028C61CF994C}"/>
                </a:ext>
              </a:extLst>
            </p:cNvPr>
            <p:cNvSpPr/>
            <p:nvPr/>
          </p:nvSpPr>
          <p:spPr>
            <a:xfrm>
              <a:off x="11982477" y="6477000"/>
              <a:ext cx="234601" cy="230695"/>
            </a:xfrm>
            <a:custGeom>
              <a:avLst/>
              <a:gdLst>
                <a:gd name="connsiteX0" fmla="*/ 200120 w 234601"/>
                <a:gd name="connsiteY0" fmla="*/ 32957 h 230695"/>
                <a:gd name="connsiteX1" fmla="*/ 117158 w 234601"/>
                <a:gd name="connsiteY1" fmla="*/ 0 h 230695"/>
                <a:gd name="connsiteX2" fmla="*/ 34195 w 234601"/>
                <a:gd name="connsiteY2" fmla="*/ 32957 h 230695"/>
                <a:gd name="connsiteX3" fmla="*/ 0 w 234601"/>
                <a:gd name="connsiteY3" fmla="*/ 115253 h 230695"/>
                <a:gd name="connsiteX4" fmla="*/ 34195 w 234601"/>
                <a:gd name="connsiteY4" fmla="*/ 196977 h 230695"/>
                <a:gd name="connsiteX5" fmla="*/ 117158 w 234601"/>
                <a:gd name="connsiteY5" fmla="*/ 230696 h 230695"/>
                <a:gd name="connsiteX6" fmla="*/ 199930 w 234601"/>
                <a:gd name="connsiteY6" fmla="*/ 197072 h 230695"/>
                <a:gd name="connsiteX7" fmla="*/ 234601 w 234601"/>
                <a:gd name="connsiteY7" fmla="*/ 115253 h 230695"/>
                <a:gd name="connsiteX8" fmla="*/ 200120 w 234601"/>
                <a:gd name="connsiteY8" fmla="*/ 32957 h 230695"/>
                <a:gd name="connsiteX9" fmla="*/ 117158 w 234601"/>
                <a:gd name="connsiteY9" fmla="*/ 187643 h 230695"/>
                <a:gd name="connsiteX10" fmla="*/ 44768 w 234601"/>
                <a:gd name="connsiteY10" fmla="*/ 115253 h 230695"/>
                <a:gd name="connsiteX11" fmla="*/ 117158 w 234601"/>
                <a:gd name="connsiteY11" fmla="*/ 42767 h 230695"/>
                <a:gd name="connsiteX12" fmla="*/ 189643 w 234601"/>
                <a:gd name="connsiteY12" fmla="*/ 115253 h 230695"/>
                <a:gd name="connsiteX13" fmla="*/ 117158 w 234601"/>
                <a:gd name="connsiteY13" fmla="*/ 187643 h 23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601" h="230695">
                  <a:moveTo>
                    <a:pt x="200120" y="32957"/>
                  </a:moveTo>
                  <a:cubicBezTo>
                    <a:pt x="178308" y="11430"/>
                    <a:pt x="149638" y="0"/>
                    <a:pt x="117158" y="0"/>
                  </a:cubicBezTo>
                  <a:cubicBezTo>
                    <a:pt x="84773" y="0"/>
                    <a:pt x="56102" y="11335"/>
                    <a:pt x="34195" y="32957"/>
                  </a:cubicBezTo>
                  <a:cubicBezTo>
                    <a:pt x="12097" y="54673"/>
                    <a:pt x="0" y="83915"/>
                    <a:pt x="0" y="115253"/>
                  </a:cubicBezTo>
                  <a:cubicBezTo>
                    <a:pt x="0" y="146209"/>
                    <a:pt x="12097" y="175260"/>
                    <a:pt x="34195" y="196977"/>
                  </a:cubicBezTo>
                  <a:cubicBezTo>
                    <a:pt x="56674" y="219075"/>
                    <a:pt x="85344" y="230696"/>
                    <a:pt x="117158" y="230696"/>
                  </a:cubicBezTo>
                  <a:cubicBezTo>
                    <a:pt x="148495" y="230696"/>
                    <a:pt x="177927" y="218694"/>
                    <a:pt x="199930" y="197072"/>
                  </a:cubicBezTo>
                  <a:cubicBezTo>
                    <a:pt x="222313" y="175641"/>
                    <a:pt x="234601" y="146590"/>
                    <a:pt x="234601" y="115253"/>
                  </a:cubicBezTo>
                  <a:cubicBezTo>
                    <a:pt x="234696" y="83915"/>
                    <a:pt x="222409" y="54673"/>
                    <a:pt x="200120" y="32957"/>
                  </a:cubicBezTo>
                  <a:moveTo>
                    <a:pt x="117158" y="187643"/>
                  </a:moveTo>
                  <a:cubicBezTo>
                    <a:pt x="77248" y="187643"/>
                    <a:pt x="44768" y="155162"/>
                    <a:pt x="44768" y="115253"/>
                  </a:cubicBezTo>
                  <a:cubicBezTo>
                    <a:pt x="44768" y="75248"/>
                    <a:pt x="77248" y="42767"/>
                    <a:pt x="117158" y="42767"/>
                  </a:cubicBezTo>
                  <a:cubicBezTo>
                    <a:pt x="157163" y="42767"/>
                    <a:pt x="189643" y="75248"/>
                    <a:pt x="189643" y="115253"/>
                  </a:cubicBezTo>
                  <a:cubicBezTo>
                    <a:pt x="189643" y="155162"/>
                    <a:pt x="157163" y="187643"/>
                    <a:pt x="117158" y="18764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" name="Graphic 4">
              <a:extLst>
                <a:ext uri="{FF2B5EF4-FFF2-40B4-BE49-F238E27FC236}">
                  <a16:creationId xmlns:a16="http://schemas.microsoft.com/office/drawing/2014/main" id="{B0EA494A-19FB-4AC0-BC0D-0BAB6ECF2D88}"/>
                </a:ext>
              </a:extLst>
            </p:cNvPr>
            <p:cNvSpPr/>
            <p:nvPr/>
          </p:nvSpPr>
          <p:spPr>
            <a:xfrm>
              <a:off x="11451934" y="6756272"/>
              <a:ext cx="105155" cy="102869"/>
            </a:xfrm>
            <a:custGeom>
              <a:avLst/>
              <a:gdLst>
                <a:gd name="connsiteX0" fmla="*/ 52578 w 105155"/>
                <a:gd name="connsiteY0" fmla="*/ 102870 h 102869"/>
                <a:gd name="connsiteX1" fmla="*/ 0 w 105155"/>
                <a:gd name="connsiteY1" fmla="*/ 51530 h 102869"/>
                <a:gd name="connsiteX2" fmla="*/ 52578 w 105155"/>
                <a:gd name="connsiteY2" fmla="*/ 0 h 102869"/>
                <a:gd name="connsiteX3" fmla="*/ 105156 w 105155"/>
                <a:gd name="connsiteY3" fmla="*/ 51530 h 102869"/>
                <a:gd name="connsiteX4" fmla="*/ 52578 w 105155"/>
                <a:gd name="connsiteY4" fmla="*/ 102870 h 102869"/>
                <a:gd name="connsiteX5" fmla="*/ 52578 w 105155"/>
                <a:gd name="connsiteY5" fmla="*/ 4763 h 102869"/>
                <a:gd name="connsiteX6" fmla="*/ 4763 w 105155"/>
                <a:gd name="connsiteY6" fmla="*/ 51530 h 102869"/>
                <a:gd name="connsiteX7" fmla="*/ 52578 w 105155"/>
                <a:gd name="connsiteY7" fmla="*/ 98107 h 102869"/>
                <a:gd name="connsiteX8" fmla="*/ 100394 w 105155"/>
                <a:gd name="connsiteY8" fmla="*/ 51530 h 102869"/>
                <a:gd name="connsiteX9" fmla="*/ 52578 w 105155"/>
                <a:gd name="connsiteY9" fmla="*/ 4763 h 102869"/>
                <a:gd name="connsiteX10" fmla="*/ 52578 w 105155"/>
                <a:gd name="connsiteY10" fmla="*/ 78677 h 102869"/>
                <a:gd name="connsiteX11" fmla="*/ 28194 w 105155"/>
                <a:gd name="connsiteY11" fmla="*/ 51530 h 102869"/>
                <a:gd name="connsiteX12" fmla="*/ 52578 w 105155"/>
                <a:gd name="connsiteY12" fmla="*/ 24289 h 102869"/>
                <a:gd name="connsiteX13" fmla="*/ 77057 w 105155"/>
                <a:gd name="connsiteY13" fmla="*/ 51530 h 102869"/>
                <a:gd name="connsiteX14" fmla="*/ 52578 w 105155"/>
                <a:gd name="connsiteY14" fmla="*/ 78677 h 102869"/>
                <a:gd name="connsiteX15" fmla="*/ 52578 w 105155"/>
                <a:gd name="connsiteY15" fmla="*/ 28956 h 102869"/>
                <a:gd name="connsiteX16" fmla="*/ 32957 w 105155"/>
                <a:gd name="connsiteY16" fmla="*/ 51435 h 102869"/>
                <a:gd name="connsiteX17" fmla="*/ 52578 w 105155"/>
                <a:gd name="connsiteY17" fmla="*/ 73819 h 102869"/>
                <a:gd name="connsiteX18" fmla="*/ 72295 w 105155"/>
                <a:gd name="connsiteY18" fmla="*/ 51435 h 102869"/>
                <a:gd name="connsiteX19" fmla="*/ 52578 w 105155"/>
                <a:gd name="connsiteY19" fmla="*/ 28956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5155" h="102869">
                  <a:moveTo>
                    <a:pt x="52578" y="102870"/>
                  </a:moveTo>
                  <a:cubicBezTo>
                    <a:pt x="21146" y="102870"/>
                    <a:pt x="0" y="82201"/>
                    <a:pt x="0" y="51530"/>
                  </a:cubicBezTo>
                  <a:cubicBezTo>
                    <a:pt x="0" y="20669"/>
                    <a:pt x="21146" y="0"/>
                    <a:pt x="52578" y="0"/>
                  </a:cubicBezTo>
                  <a:cubicBezTo>
                    <a:pt x="84010" y="0"/>
                    <a:pt x="105156" y="20669"/>
                    <a:pt x="105156" y="51530"/>
                  </a:cubicBezTo>
                  <a:cubicBezTo>
                    <a:pt x="105156" y="82201"/>
                    <a:pt x="84010" y="102870"/>
                    <a:pt x="52578" y="102870"/>
                  </a:cubicBezTo>
                  <a:moveTo>
                    <a:pt x="52578" y="4763"/>
                  </a:moveTo>
                  <a:cubicBezTo>
                    <a:pt x="24003" y="4763"/>
                    <a:pt x="4763" y="23527"/>
                    <a:pt x="4763" y="51530"/>
                  </a:cubicBezTo>
                  <a:cubicBezTo>
                    <a:pt x="4763" y="79439"/>
                    <a:pt x="24003" y="98107"/>
                    <a:pt x="52578" y="98107"/>
                  </a:cubicBezTo>
                  <a:cubicBezTo>
                    <a:pt x="81153" y="98107"/>
                    <a:pt x="100394" y="79343"/>
                    <a:pt x="100394" y="51530"/>
                  </a:cubicBezTo>
                  <a:cubicBezTo>
                    <a:pt x="100394" y="23527"/>
                    <a:pt x="81153" y="4763"/>
                    <a:pt x="52578" y="4763"/>
                  </a:cubicBezTo>
                  <a:moveTo>
                    <a:pt x="52578" y="78677"/>
                  </a:moveTo>
                  <a:cubicBezTo>
                    <a:pt x="38195" y="78677"/>
                    <a:pt x="28194" y="67532"/>
                    <a:pt x="28194" y="51530"/>
                  </a:cubicBezTo>
                  <a:cubicBezTo>
                    <a:pt x="28194" y="35433"/>
                    <a:pt x="38195" y="24289"/>
                    <a:pt x="52578" y="24289"/>
                  </a:cubicBezTo>
                  <a:cubicBezTo>
                    <a:pt x="67247" y="24289"/>
                    <a:pt x="77057" y="35243"/>
                    <a:pt x="77057" y="51530"/>
                  </a:cubicBezTo>
                  <a:cubicBezTo>
                    <a:pt x="77057" y="67532"/>
                    <a:pt x="66961" y="78677"/>
                    <a:pt x="52578" y="78677"/>
                  </a:cubicBezTo>
                  <a:moveTo>
                    <a:pt x="52578" y="28956"/>
                  </a:moveTo>
                  <a:cubicBezTo>
                    <a:pt x="40862" y="28956"/>
                    <a:pt x="32957" y="38005"/>
                    <a:pt x="32957" y="51435"/>
                  </a:cubicBezTo>
                  <a:cubicBezTo>
                    <a:pt x="32957" y="64770"/>
                    <a:pt x="40862" y="73819"/>
                    <a:pt x="52578" y="73819"/>
                  </a:cubicBezTo>
                  <a:cubicBezTo>
                    <a:pt x="64389" y="73819"/>
                    <a:pt x="72295" y="64865"/>
                    <a:pt x="72295" y="51435"/>
                  </a:cubicBezTo>
                  <a:cubicBezTo>
                    <a:pt x="72295" y="38005"/>
                    <a:pt x="64294" y="28956"/>
                    <a:pt x="52578" y="2895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" name="Graphic 4">
              <a:extLst>
                <a:ext uri="{FF2B5EF4-FFF2-40B4-BE49-F238E27FC236}">
                  <a16:creationId xmlns:a16="http://schemas.microsoft.com/office/drawing/2014/main" id="{5B8B7A5A-B267-42AA-A98A-1CBFED1369D2}"/>
                </a:ext>
              </a:extLst>
            </p:cNvPr>
            <p:cNvSpPr/>
            <p:nvPr/>
          </p:nvSpPr>
          <p:spPr>
            <a:xfrm>
              <a:off x="11565472" y="6758463"/>
              <a:ext cx="76300" cy="98583"/>
            </a:xfrm>
            <a:custGeom>
              <a:avLst/>
              <a:gdLst>
                <a:gd name="connsiteX0" fmla="*/ 74009 w 76300"/>
                <a:gd name="connsiteY0" fmla="*/ 98584 h 98583"/>
                <a:gd name="connsiteX1" fmla="*/ 2381 w 76300"/>
                <a:gd name="connsiteY1" fmla="*/ 98584 h 98583"/>
                <a:gd name="connsiteX2" fmla="*/ 0 w 76300"/>
                <a:gd name="connsiteY2" fmla="*/ 96203 h 98583"/>
                <a:gd name="connsiteX3" fmla="*/ 0 w 76300"/>
                <a:gd name="connsiteY3" fmla="*/ 2381 h 98583"/>
                <a:gd name="connsiteX4" fmla="*/ 2381 w 76300"/>
                <a:gd name="connsiteY4" fmla="*/ 0 h 98583"/>
                <a:gd name="connsiteX5" fmla="*/ 29623 w 76300"/>
                <a:gd name="connsiteY5" fmla="*/ 0 h 98583"/>
                <a:gd name="connsiteX6" fmla="*/ 32004 w 76300"/>
                <a:gd name="connsiteY6" fmla="*/ 2381 h 98583"/>
                <a:gd name="connsiteX7" fmla="*/ 32004 w 76300"/>
                <a:gd name="connsiteY7" fmla="*/ 70295 h 98583"/>
                <a:gd name="connsiteX8" fmla="*/ 73914 w 76300"/>
                <a:gd name="connsiteY8" fmla="*/ 70295 h 98583"/>
                <a:gd name="connsiteX9" fmla="*/ 76295 w 76300"/>
                <a:gd name="connsiteY9" fmla="*/ 72676 h 98583"/>
                <a:gd name="connsiteX10" fmla="*/ 76295 w 76300"/>
                <a:gd name="connsiteY10" fmla="*/ 96203 h 98583"/>
                <a:gd name="connsiteX11" fmla="*/ 74009 w 76300"/>
                <a:gd name="connsiteY11" fmla="*/ 98584 h 98583"/>
                <a:gd name="connsiteX12" fmla="*/ 4763 w 76300"/>
                <a:gd name="connsiteY12" fmla="*/ 93821 h 98583"/>
                <a:gd name="connsiteX13" fmla="*/ 71628 w 76300"/>
                <a:gd name="connsiteY13" fmla="*/ 93821 h 98583"/>
                <a:gd name="connsiteX14" fmla="*/ 71628 w 76300"/>
                <a:gd name="connsiteY14" fmla="*/ 75057 h 98583"/>
                <a:gd name="connsiteX15" fmla="*/ 29718 w 76300"/>
                <a:gd name="connsiteY15" fmla="*/ 75057 h 98583"/>
                <a:gd name="connsiteX16" fmla="*/ 27337 w 76300"/>
                <a:gd name="connsiteY16" fmla="*/ 72676 h 98583"/>
                <a:gd name="connsiteX17" fmla="*/ 27337 w 76300"/>
                <a:gd name="connsiteY17" fmla="*/ 4763 h 98583"/>
                <a:gd name="connsiteX18" fmla="*/ 4858 w 76300"/>
                <a:gd name="connsiteY18" fmla="*/ 4763 h 98583"/>
                <a:gd name="connsiteX19" fmla="*/ 4858 w 76300"/>
                <a:gd name="connsiteY19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6300" h="98583">
                  <a:moveTo>
                    <a:pt x="74009" y="98584"/>
                  </a:move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623" y="0"/>
                  </a:lnTo>
                  <a:cubicBezTo>
                    <a:pt x="30956" y="0"/>
                    <a:pt x="32004" y="1048"/>
                    <a:pt x="32004" y="2381"/>
                  </a:cubicBezTo>
                  <a:lnTo>
                    <a:pt x="32004" y="70295"/>
                  </a:lnTo>
                  <a:lnTo>
                    <a:pt x="73914" y="70295"/>
                  </a:lnTo>
                  <a:cubicBezTo>
                    <a:pt x="75248" y="70295"/>
                    <a:pt x="76295" y="71342"/>
                    <a:pt x="76295" y="72676"/>
                  </a:cubicBezTo>
                  <a:lnTo>
                    <a:pt x="76295" y="96203"/>
                  </a:lnTo>
                  <a:cubicBezTo>
                    <a:pt x="76391" y="97536"/>
                    <a:pt x="75248" y="98584"/>
                    <a:pt x="74009" y="98584"/>
                  </a:cubicBezTo>
                  <a:moveTo>
                    <a:pt x="4763" y="93821"/>
                  </a:moveTo>
                  <a:lnTo>
                    <a:pt x="71628" y="93821"/>
                  </a:lnTo>
                  <a:lnTo>
                    <a:pt x="71628" y="75057"/>
                  </a:lnTo>
                  <a:lnTo>
                    <a:pt x="29718" y="75057"/>
                  </a:lnTo>
                  <a:cubicBezTo>
                    <a:pt x="28385" y="75057"/>
                    <a:pt x="27337" y="74009"/>
                    <a:pt x="27337" y="72676"/>
                  </a:cubicBezTo>
                  <a:lnTo>
                    <a:pt x="27337" y="4763"/>
                  </a:lnTo>
                  <a:lnTo>
                    <a:pt x="4858" y="4763"/>
                  </a:lnTo>
                  <a:lnTo>
                    <a:pt x="4858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" name="Graphic 4">
              <a:extLst>
                <a:ext uri="{FF2B5EF4-FFF2-40B4-BE49-F238E27FC236}">
                  <a16:creationId xmlns:a16="http://schemas.microsoft.com/office/drawing/2014/main" id="{57A04190-4582-4FA2-8BA4-18F4C867E800}"/>
                </a:ext>
              </a:extLst>
            </p:cNvPr>
            <p:cNvSpPr/>
            <p:nvPr/>
          </p:nvSpPr>
          <p:spPr>
            <a:xfrm>
              <a:off x="11653483" y="6758463"/>
              <a:ext cx="90392" cy="98583"/>
            </a:xfrm>
            <a:custGeom>
              <a:avLst/>
              <a:gdLst>
                <a:gd name="connsiteX0" fmla="*/ 88011 w 90392"/>
                <a:gd name="connsiteY0" fmla="*/ 98584 h 98583"/>
                <a:gd name="connsiteX1" fmla="*/ 61246 w 90392"/>
                <a:gd name="connsiteY1" fmla="*/ 98584 h 98583"/>
                <a:gd name="connsiteX2" fmla="*/ 58865 w 90392"/>
                <a:gd name="connsiteY2" fmla="*/ 96203 h 98583"/>
                <a:gd name="connsiteX3" fmla="*/ 58865 w 90392"/>
                <a:gd name="connsiteY3" fmla="*/ 67342 h 98583"/>
                <a:gd name="connsiteX4" fmla="*/ 31814 w 90392"/>
                <a:gd name="connsiteY4" fmla="*/ 67342 h 98583"/>
                <a:gd name="connsiteX5" fmla="*/ 31814 w 90392"/>
                <a:gd name="connsiteY5" fmla="*/ 96203 h 98583"/>
                <a:gd name="connsiteX6" fmla="*/ 29432 w 90392"/>
                <a:gd name="connsiteY6" fmla="*/ 98584 h 98583"/>
                <a:gd name="connsiteX7" fmla="*/ 2381 w 90392"/>
                <a:gd name="connsiteY7" fmla="*/ 98584 h 98583"/>
                <a:gd name="connsiteX8" fmla="*/ 0 w 90392"/>
                <a:gd name="connsiteY8" fmla="*/ 96203 h 98583"/>
                <a:gd name="connsiteX9" fmla="*/ 0 w 90392"/>
                <a:gd name="connsiteY9" fmla="*/ 2381 h 98583"/>
                <a:gd name="connsiteX10" fmla="*/ 2381 w 90392"/>
                <a:gd name="connsiteY10" fmla="*/ 0 h 98583"/>
                <a:gd name="connsiteX11" fmla="*/ 29432 w 90392"/>
                <a:gd name="connsiteY11" fmla="*/ 0 h 98583"/>
                <a:gd name="connsiteX12" fmla="*/ 31814 w 90392"/>
                <a:gd name="connsiteY12" fmla="*/ 2381 h 98583"/>
                <a:gd name="connsiteX13" fmla="*/ 31814 w 90392"/>
                <a:gd name="connsiteY13" fmla="*/ 40291 h 98583"/>
                <a:gd name="connsiteX14" fmla="*/ 58865 w 90392"/>
                <a:gd name="connsiteY14" fmla="*/ 40291 h 98583"/>
                <a:gd name="connsiteX15" fmla="*/ 58865 w 90392"/>
                <a:gd name="connsiteY15" fmla="*/ 2381 h 98583"/>
                <a:gd name="connsiteX16" fmla="*/ 61246 w 90392"/>
                <a:gd name="connsiteY16" fmla="*/ 0 h 98583"/>
                <a:gd name="connsiteX17" fmla="*/ 88011 w 90392"/>
                <a:gd name="connsiteY17" fmla="*/ 0 h 98583"/>
                <a:gd name="connsiteX18" fmla="*/ 90392 w 90392"/>
                <a:gd name="connsiteY18" fmla="*/ 2381 h 98583"/>
                <a:gd name="connsiteX19" fmla="*/ 90392 w 90392"/>
                <a:gd name="connsiteY19" fmla="*/ 96203 h 98583"/>
                <a:gd name="connsiteX20" fmla="*/ 88011 w 90392"/>
                <a:gd name="connsiteY20" fmla="*/ 98584 h 98583"/>
                <a:gd name="connsiteX21" fmla="*/ 63627 w 90392"/>
                <a:gd name="connsiteY21" fmla="*/ 93821 h 98583"/>
                <a:gd name="connsiteX22" fmla="*/ 85630 w 90392"/>
                <a:gd name="connsiteY22" fmla="*/ 93821 h 98583"/>
                <a:gd name="connsiteX23" fmla="*/ 85630 w 90392"/>
                <a:gd name="connsiteY23" fmla="*/ 4763 h 98583"/>
                <a:gd name="connsiteX24" fmla="*/ 63627 w 90392"/>
                <a:gd name="connsiteY24" fmla="*/ 4763 h 98583"/>
                <a:gd name="connsiteX25" fmla="*/ 63627 w 90392"/>
                <a:gd name="connsiteY25" fmla="*/ 42672 h 98583"/>
                <a:gd name="connsiteX26" fmla="*/ 61246 w 90392"/>
                <a:gd name="connsiteY26" fmla="*/ 45053 h 98583"/>
                <a:gd name="connsiteX27" fmla="*/ 29432 w 90392"/>
                <a:gd name="connsiteY27" fmla="*/ 45053 h 98583"/>
                <a:gd name="connsiteX28" fmla="*/ 27051 w 90392"/>
                <a:gd name="connsiteY28" fmla="*/ 42672 h 98583"/>
                <a:gd name="connsiteX29" fmla="*/ 27051 w 90392"/>
                <a:gd name="connsiteY29" fmla="*/ 4763 h 98583"/>
                <a:gd name="connsiteX30" fmla="*/ 4763 w 90392"/>
                <a:gd name="connsiteY30" fmla="*/ 4763 h 98583"/>
                <a:gd name="connsiteX31" fmla="*/ 4763 w 90392"/>
                <a:gd name="connsiteY31" fmla="*/ 93821 h 98583"/>
                <a:gd name="connsiteX32" fmla="*/ 27051 w 90392"/>
                <a:gd name="connsiteY32" fmla="*/ 93821 h 98583"/>
                <a:gd name="connsiteX33" fmla="*/ 27051 w 90392"/>
                <a:gd name="connsiteY33" fmla="*/ 64960 h 98583"/>
                <a:gd name="connsiteX34" fmla="*/ 29432 w 90392"/>
                <a:gd name="connsiteY34" fmla="*/ 62579 h 98583"/>
                <a:gd name="connsiteX35" fmla="*/ 61246 w 90392"/>
                <a:gd name="connsiteY35" fmla="*/ 62579 h 98583"/>
                <a:gd name="connsiteX36" fmla="*/ 63627 w 90392"/>
                <a:gd name="connsiteY36" fmla="*/ 64960 h 98583"/>
                <a:gd name="connsiteX37" fmla="*/ 63627 w 90392"/>
                <a:gd name="connsiteY37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0392" h="98583">
                  <a:moveTo>
                    <a:pt x="88011" y="98584"/>
                  </a:moveTo>
                  <a:lnTo>
                    <a:pt x="61246" y="98584"/>
                  </a:lnTo>
                  <a:cubicBezTo>
                    <a:pt x="59912" y="98584"/>
                    <a:pt x="58865" y="97536"/>
                    <a:pt x="58865" y="96203"/>
                  </a:cubicBezTo>
                  <a:lnTo>
                    <a:pt x="58865" y="67342"/>
                  </a:lnTo>
                  <a:lnTo>
                    <a:pt x="31814" y="67342"/>
                  </a:lnTo>
                  <a:lnTo>
                    <a:pt x="31814" y="96203"/>
                  </a:lnTo>
                  <a:cubicBezTo>
                    <a:pt x="31814" y="97536"/>
                    <a:pt x="30766" y="98584"/>
                    <a:pt x="29432" y="98584"/>
                  </a:cubicBez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432" y="0"/>
                  </a:lnTo>
                  <a:cubicBezTo>
                    <a:pt x="30766" y="0"/>
                    <a:pt x="31814" y="1048"/>
                    <a:pt x="31814" y="2381"/>
                  </a:cubicBezTo>
                  <a:lnTo>
                    <a:pt x="31814" y="40291"/>
                  </a:lnTo>
                  <a:lnTo>
                    <a:pt x="58865" y="40291"/>
                  </a:lnTo>
                  <a:lnTo>
                    <a:pt x="58865" y="2381"/>
                  </a:lnTo>
                  <a:cubicBezTo>
                    <a:pt x="58865" y="1048"/>
                    <a:pt x="59912" y="0"/>
                    <a:pt x="61246" y="0"/>
                  </a:cubicBezTo>
                  <a:lnTo>
                    <a:pt x="88011" y="0"/>
                  </a:lnTo>
                  <a:cubicBezTo>
                    <a:pt x="89345" y="0"/>
                    <a:pt x="90392" y="1048"/>
                    <a:pt x="90392" y="2381"/>
                  </a:cubicBezTo>
                  <a:lnTo>
                    <a:pt x="90392" y="96203"/>
                  </a:lnTo>
                  <a:cubicBezTo>
                    <a:pt x="90392" y="97536"/>
                    <a:pt x="89249" y="98584"/>
                    <a:pt x="88011" y="98584"/>
                  </a:cubicBezTo>
                  <a:moveTo>
                    <a:pt x="63627" y="93821"/>
                  </a:moveTo>
                  <a:lnTo>
                    <a:pt x="85630" y="93821"/>
                  </a:lnTo>
                  <a:lnTo>
                    <a:pt x="85630" y="4763"/>
                  </a:lnTo>
                  <a:lnTo>
                    <a:pt x="63627" y="4763"/>
                  </a:lnTo>
                  <a:lnTo>
                    <a:pt x="63627" y="42672"/>
                  </a:lnTo>
                  <a:cubicBezTo>
                    <a:pt x="63627" y="44005"/>
                    <a:pt x="62579" y="45053"/>
                    <a:pt x="61246" y="45053"/>
                  </a:cubicBezTo>
                  <a:lnTo>
                    <a:pt x="29432" y="45053"/>
                  </a:lnTo>
                  <a:cubicBezTo>
                    <a:pt x="28099" y="45053"/>
                    <a:pt x="27051" y="44005"/>
                    <a:pt x="27051" y="42672"/>
                  </a:cubicBezTo>
                  <a:lnTo>
                    <a:pt x="27051" y="4763"/>
                  </a:lnTo>
                  <a:lnTo>
                    <a:pt x="4763" y="4763"/>
                  </a:lnTo>
                  <a:lnTo>
                    <a:pt x="4763" y="93821"/>
                  </a:lnTo>
                  <a:lnTo>
                    <a:pt x="27051" y="93821"/>
                  </a:lnTo>
                  <a:lnTo>
                    <a:pt x="27051" y="64960"/>
                  </a:lnTo>
                  <a:cubicBezTo>
                    <a:pt x="27051" y="63627"/>
                    <a:pt x="28099" y="62579"/>
                    <a:pt x="29432" y="62579"/>
                  </a:cubicBezTo>
                  <a:lnTo>
                    <a:pt x="61246" y="62579"/>
                  </a:lnTo>
                  <a:cubicBezTo>
                    <a:pt x="62579" y="62579"/>
                    <a:pt x="63627" y="63627"/>
                    <a:pt x="63627" y="64960"/>
                  </a:cubicBezTo>
                  <a:lnTo>
                    <a:pt x="63627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" name="Graphic 4">
              <a:extLst>
                <a:ext uri="{FF2B5EF4-FFF2-40B4-BE49-F238E27FC236}">
                  <a16:creationId xmlns:a16="http://schemas.microsoft.com/office/drawing/2014/main" id="{1B60D9C8-0877-424B-B50E-6E880F051E12}"/>
                </a:ext>
              </a:extLst>
            </p:cNvPr>
            <p:cNvSpPr/>
            <p:nvPr/>
          </p:nvSpPr>
          <p:spPr>
            <a:xfrm>
              <a:off x="11747316" y="6758178"/>
              <a:ext cx="110245" cy="98869"/>
            </a:xfrm>
            <a:custGeom>
              <a:avLst/>
              <a:gdLst>
                <a:gd name="connsiteX0" fmla="*/ 107717 w 110245"/>
                <a:gd name="connsiteY0" fmla="*/ 98870 h 98869"/>
                <a:gd name="connsiteX1" fmla="*/ 78666 w 110245"/>
                <a:gd name="connsiteY1" fmla="*/ 98870 h 98869"/>
                <a:gd name="connsiteX2" fmla="*/ 76475 w 110245"/>
                <a:gd name="connsiteY2" fmla="*/ 97441 h 98869"/>
                <a:gd name="connsiteX3" fmla="*/ 71236 w 110245"/>
                <a:gd name="connsiteY3" fmla="*/ 85439 h 98869"/>
                <a:gd name="connsiteX4" fmla="*/ 38661 w 110245"/>
                <a:gd name="connsiteY4" fmla="*/ 85439 h 98869"/>
                <a:gd name="connsiteX5" fmla="*/ 33422 w 110245"/>
                <a:gd name="connsiteY5" fmla="*/ 97441 h 98869"/>
                <a:gd name="connsiteX6" fmla="*/ 31231 w 110245"/>
                <a:gd name="connsiteY6" fmla="*/ 98870 h 98869"/>
                <a:gd name="connsiteX7" fmla="*/ 2370 w 110245"/>
                <a:gd name="connsiteY7" fmla="*/ 98870 h 98869"/>
                <a:gd name="connsiteX8" fmla="*/ 370 w 110245"/>
                <a:gd name="connsiteY8" fmla="*/ 97726 h 98869"/>
                <a:gd name="connsiteX9" fmla="*/ 275 w 110245"/>
                <a:gd name="connsiteY9" fmla="*/ 95441 h 98869"/>
                <a:gd name="connsiteX10" fmla="*/ 45519 w 110245"/>
                <a:gd name="connsiteY10" fmla="*/ 1333 h 98869"/>
                <a:gd name="connsiteX11" fmla="*/ 47709 w 110245"/>
                <a:gd name="connsiteY11" fmla="*/ 0 h 98869"/>
                <a:gd name="connsiteX12" fmla="*/ 62378 w 110245"/>
                <a:gd name="connsiteY12" fmla="*/ 0 h 98869"/>
                <a:gd name="connsiteX13" fmla="*/ 64569 w 110245"/>
                <a:gd name="connsiteY13" fmla="*/ 1333 h 98869"/>
                <a:gd name="connsiteX14" fmla="*/ 110003 w 110245"/>
                <a:gd name="connsiteY14" fmla="*/ 95441 h 98869"/>
                <a:gd name="connsiteX15" fmla="*/ 109908 w 110245"/>
                <a:gd name="connsiteY15" fmla="*/ 97726 h 98869"/>
                <a:gd name="connsiteX16" fmla="*/ 107717 w 110245"/>
                <a:gd name="connsiteY16" fmla="*/ 98870 h 98869"/>
                <a:gd name="connsiteX17" fmla="*/ 80190 w 110245"/>
                <a:gd name="connsiteY17" fmla="*/ 94107 h 98869"/>
                <a:gd name="connsiteX18" fmla="*/ 103812 w 110245"/>
                <a:gd name="connsiteY18" fmla="*/ 94107 h 98869"/>
                <a:gd name="connsiteX19" fmla="*/ 60663 w 110245"/>
                <a:gd name="connsiteY19" fmla="*/ 4763 h 98869"/>
                <a:gd name="connsiteX20" fmla="*/ 49043 w 110245"/>
                <a:gd name="connsiteY20" fmla="*/ 4763 h 98869"/>
                <a:gd name="connsiteX21" fmla="*/ 6085 w 110245"/>
                <a:gd name="connsiteY21" fmla="*/ 94107 h 98869"/>
                <a:gd name="connsiteX22" fmla="*/ 29612 w 110245"/>
                <a:gd name="connsiteY22" fmla="*/ 94107 h 98869"/>
                <a:gd name="connsiteX23" fmla="*/ 34851 w 110245"/>
                <a:gd name="connsiteY23" fmla="*/ 82105 h 98869"/>
                <a:gd name="connsiteX24" fmla="*/ 37041 w 110245"/>
                <a:gd name="connsiteY24" fmla="*/ 80677 h 98869"/>
                <a:gd name="connsiteX25" fmla="*/ 72760 w 110245"/>
                <a:gd name="connsiteY25" fmla="*/ 80677 h 98869"/>
                <a:gd name="connsiteX26" fmla="*/ 74951 w 110245"/>
                <a:gd name="connsiteY26" fmla="*/ 82105 h 98869"/>
                <a:gd name="connsiteX27" fmla="*/ 80190 w 110245"/>
                <a:gd name="connsiteY27" fmla="*/ 94107 h 98869"/>
                <a:gd name="connsiteX28" fmla="*/ 64950 w 110245"/>
                <a:gd name="connsiteY28" fmla="*/ 64865 h 98869"/>
                <a:gd name="connsiteX29" fmla="*/ 44947 w 110245"/>
                <a:gd name="connsiteY29" fmla="*/ 64865 h 98869"/>
                <a:gd name="connsiteX30" fmla="*/ 42947 w 110245"/>
                <a:gd name="connsiteY30" fmla="*/ 63818 h 98869"/>
                <a:gd name="connsiteX31" fmla="*/ 42661 w 110245"/>
                <a:gd name="connsiteY31" fmla="*/ 61627 h 98869"/>
                <a:gd name="connsiteX32" fmla="*/ 52662 w 110245"/>
                <a:gd name="connsiteY32" fmla="*/ 35814 h 98869"/>
                <a:gd name="connsiteX33" fmla="*/ 57139 w 110245"/>
                <a:gd name="connsiteY33" fmla="*/ 35814 h 98869"/>
                <a:gd name="connsiteX34" fmla="*/ 67140 w 110245"/>
                <a:gd name="connsiteY34" fmla="*/ 61627 h 98869"/>
                <a:gd name="connsiteX35" fmla="*/ 66855 w 110245"/>
                <a:gd name="connsiteY35" fmla="*/ 63818 h 98869"/>
                <a:gd name="connsiteX36" fmla="*/ 64950 w 110245"/>
                <a:gd name="connsiteY36" fmla="*/ 64865 h 98869"/>
                <a:gd name="connsiteX37" fmla="*/ 48471 w 110245"/>
                <a:gd name="connsiteY37" fmla="*/ 60103 h 98869"/>
                <a:gd name="connsiteX38" fmla="*/ 61521 w 110245"/>
                <a:gd name="connsiteY38" fmla="*/ 60103 h 98869"/>
                <a:gd name="connsiteX39" fmla="*/ 55044 w 110245"/>
                <a:gd name="connsiteY39" fmla="*/ 43244 h 98869"/>
                <a:gd name="connsiteX40" fmla="*/ 48471 w 110245"/>
                <a:gd name="connsiteY40" fmla="*/ 60103 h 9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0245" h="98869">
                  <a:moveTo>
                    <a:pt x="107717" y="98870"/>
                  </a:moveTo>
                  <a:lnTo>
                    <a:pt x="78666" y="98870"/>
                  </a:lnTo>
                  <a:cubicBezTo>
                    <a:pt x="77713" y="98870"/>
                    <a:pt x="76856" y="98298"/>
                    <a:pt x="76475" y="97441"/>
                  </a:cubicBezTo>
                  <a:lnTo>
                    <a:pt x="71236" y="85439"/>
                  </a:lnTo>
                  <a:lnTo>
                    <a:pt x="38661" y="85439"/>
                  </a:lnTo>
                  <a:lnTo>
                    <a:pt x="33422" y="97441"/>
                  </a:lnTo>
                  <a:cubicBezTo>
                    <a:pt x="33041" y="98298"/>
                    <a:pt x="32184" y="98870"/>
                    <a:pt x="31231" y="98870"/>
                  </a:cubicBezTo>
                  <a:lnTo>
                    <a:pt x="2370" y="98870"/>
                  </a:lnTo>
                  <a:cubicBezTo>
                    <a:pt x="1513" y="98870"/>
                    <a:pt x="751" y="98489"/>
                    <a:pt x="370" y="97726"/>
                  </a:cubicBezTo>
                  <a:cubicBezTo>
                    <a:pt x="-106" y="97060"/>
                    <a:pt x="-106" y="96202"/>
                    <a:pt x="275" y="95441"/>
                  </a:cubicBezTo>
                  <a:lnTo>
                    <a:pt x="45519" y="1333"/>
                  </a:lnTo>
                  <a:cubicBezTo>
                    <a:pt x="45900" y="476"/>
                    <a:pt x="46757" y="0"/>
                    <a:pt x="47709" y="0"/>
                  </a:cubicBezTo>
                  <a:lnTo>
                    <a:pt x="62378" y="0"/>
                  </a:lnTo>
                  <a:cubicBezTo>
                    <a:pt x="63330" y="0"/>
                    <a:pt x="64092" y="476"/>
                    <a:pt x="64569" y="1333"/>
                  </a:cubicBezTo>
                  <a:lnTo>
                    <a:pt x="110003" y="95441"/>
                  </a:lnTo>
                  <a:cubicBezTo>
                    <a:pt x="110384" y="96202"/>
                    <a:pt x="110289" y="97060"/>
                    <a:pt x="109908" y="97726"/>
                  </a:cubicBezTo>
                  <a:cubicBezTo>
                    <a:pt x="109241" y="98393"/>
                    <a:pt x="108479" y="98870"/>
                    <a:pt x="107717" y="98870"/>
                  </a:cubicBezTo>
                  <a:moveTo>
                    <a:pt x="80190" y="94107"/>
                  </a:moveTo>
                  <a:lnTo>
                    <a:pt x="103812" y="94107"/>
                  </a:lnTo>
                  <a:lnTo>
                    <a:pt x="60663" y="4763"/>
                  </a:lnTo>
                  <a:lnTo>
                    <a:pt x="49043" y="4763"/>
                  </a:lnTo>
                  <a:lnTo>
                    <a:pt x="6085" y="94107"/>
                  </a:lnTo>
                  <a:lnTo>
                    <a:pt x="29612" y="94107"/>
                  </a:lnTo>
                  <a:lnTo>
                    <a:pt x="34851" y="82105"/>
                  </a:lnTo>
                  <a:cubicBezTo>
                    <a:pt x="35232" y="81248"/>
                    <a:pt x="36089" y="80677"/>
                    <a:pt x="37041" y="80677"/>
                  </a:cubicBezTo>
                  <a:lnTo>
                    <a:pt x="72760" y="80677"/>
                  </a:lnTo>
                  <a:cubicBezTo>
                    <a:pt x="73713" y="80677"/>
                    <a:pt x="74570" y="81248"/>
                    <a:pt x="74951" y="82105"/>
                  </a:cubicBezTo>
                  <a:lnTo>
                    <a:pt x="80190" y="94107"/>
                  </a:lnTo>
                  <a:close/>
                  <a:moveTo>
                    <a:pt x="64950" y="64865"/>
                  </a:moveTo>
                  <a:lnTo>
                    <a:pt x="44947" y="64865"/>
                  </a:lnTo>
                  <a:cubicBezTo>
                    <a:pt x="44185" y="64865"/>
                    <a:pt x="43423" y="64484"/>
                    <a:pt x="42947" y="63818"/>
                  </a:cubicBezTo>
                  <a:cubicBezTo>
                    <a:pt x="42471" y="63151"/>
                    <a:pt x="42375" y="62389"/>
                    <a:pt x="42661" y="61627"/>
                  </a:cubicBezTo>
                  <a:lnTo>
                    <a:pt x="52662" y="35814"/>
                  </a:lnTo>
                  <a:cubicBezTo>
                    <a:pt x="53329" y="34004"/>
                    <a:pt x="56377" y="34004"/>
                    <a:pt x="57139" y="35814"/>
                  </a:cubicBezTo>
                  <a:lnTo>
                    <a:pt x="67140" y="61627"/>
                  </a:lnTo>
                  <a:cubicBezTo>
                    <a:pt x="67426" y="62389"/>
                    <a:pt x="67331" y="63151"/>
                    <a:pt x="66855" y="63818"/>
                  </a:cubicBezTo>
                  <a:cubicBezTo>
                    <a:pt x="66474" y="64484"/>
                    <a:pt x="65712" y="64865"/>
                    <a:pt x="64950" y="64865"/>
                  </a:cubicBezTo>
                  <a:moveTo>
                    <a:pt x="48471" y="60103"/>
                  </a:moveTo>
                  <a:lnTo>
                    <a:pt x="61521" y="60103"/>
                  </a:lnTo>
                  <a:lnTo>
                    <a:pt x="55044" y="43244"/>
                  </a:lnTo>
                  <a:lnTo>
                    <a:pt x="48471" y="60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3" name="Graphic 4">
              <a:extLst>
                <a:ext uri="{FF2B5EF4-FFF2-40B4-BE49-F238E27FC236}">
                  <a16:creationId xmlns:a16="http://schemas.microsoft.com/office/drawing/2014/main" id="{691382E8-63F6-41C0-8C84-EF5329098F60}"/>
                </a:ext>
              </a:extLst>
            </p:cNvPr>
            <p:cNvSpPr/>
            <p:nvPr/>
          </p:nvSpPr>
          <p:spPr>
            <a:xfrm>
              <a:off x="11895323" y="6760749"/>
              <a:ext cx="87058" cy="93916"/>
            </a:xfrm>
            <a:custGeom>
              <a:avLst/>
              <a:gdLst>
                <a:gd name="connsiteX0" fmla="*/ 0 w 87058"/>
                <a:gd name="connsiteY0" fmla="*/ 0 h 93916"/>
                <a:gd name="connsiteX1" fmla="*/ 39815 w 87058"/>
                <a:gd name="connsiteY1" fmla="*/ 0 h 93916"/>
                <a:gd name="connsiteX2" fmla="*/ 87058 w 87058"/>
                <a:gd name="connsiteY2" fmla="*/ 45815 h 93916"/>
                <a:gd name="connsiteX3" fmla="*/ 39910 w 87058"/>
                <a:gd name="connsiteY3" fmla="*/ 93917 h 93916"/>
                <a:gd name="connsiteX4" fmla="*/ 0 w 87058"/>
                <a:gd name="connsiteY4" fmla="*/ 93917 h 93916"/>
                <a:gd name="connsiteX5" fmla="*/ 0 w 87058"/>
                <a:gd name="connsiteY5" fmla="*/ 0 h 93916"/>
                <a:gd name="connsiteX6" fmla="*/ 40291 w 87058"/>
                <a:gd name="connsiteY6" fmla="*/ 70104 h 93916"/>
                <a:gd name="connsiteX7" fmla="*/ 58960 w 87058"/>
                <a:gd name="connsiteY7" fmla="*/ 45910 h 93916"/>
                <a:gd name="connsiteX8" fmla="*/ 39815 w 87058"/>
                <a:gd name="connsiteY8" fmla="*/ 23813 h 93916"/>
                <a:gd name="connsiteX9" fmla="*/ 26480 w 87058"/>
                <a:gd name="connsiteY9" fmla="*/ 23813 h 93916"/>
                <a:gd name="connsiteX10" fmla="*/ 26480 w 87058"/>
                <a:gd name="connsiteY10" fmla="*/ 70104 h 93916"/>
                <a:gd name="connsiteX11" fmla="*/ 40291 w 87058"/>
                <a:gd name="connsiteY11" fmla="*/ 70104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058" h="93916">
                  <a:moveTo>
                    <a:pt x="0" y="0"/>
                  </a:moveTo>
                  <a:lnTo>
                    <a:pt x="39815" y="0"/>
                  </a:lnTo>
                  <a:cubicBezTo>
                    <a:pt x="69152" y="0"/>
                    <a:pt x="87058" y="15526"/>
                    <a:pt x="87058" y="45815"/>
                  </a:cubicBezTo>
                  <a:cubicBezTo>
                    <a:pt x="87058" y="75628"/>
                    <a:pt x="71056" y="93917"/>
                    <a:pt x="39910" y="93917"/>
                  </a:cubicBezTo>
                  <a:lnTo>
                    <a:pt x="0" y="93917"/>
                  </a:lnTo>
                  <a:lnTo>
                    <a:pt x="0" y="0"/>
                  </a:lnTo>
                  <a:close/>
                  <a:moveTo>
                    <a:pt x="40291" y="70104"/>
                  </a:moveTo>
                  <a:cubicBezTo>
                    <a:pt x="51911" y="70104"/>
                    <a:pt x="58960" y="60960"/>
                    <a:pt x="58960" y="45910"/>
                  </a:cubicBezTo>
                  <a:cubicBezTo>
                    <a:pt x="58960" y="32194"/>
                    <a:pt x="51626" y="23813"/>
                    <a:pt x="39815" y="23813"/>
                  </a:cubicBezTo>
                  <a:lnTo>
                    <a:pt x="26480" y="23813"/>
                  </a:lnTo>
                  <a:lnTo>
                    <a:pt x="26480" y="70104"/>
                  </a:lnTo>
                  <a:lnTo>
                    <a:pt x="40291" y="701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4" name="Graphic 4">
              <a:extLst>
                <a:ext uri="{FF2B5EF4-FFF2-40B4-BE49-F238E27FC236}">
                  <a16:creationId xmlns:a16="http://schemas.microsoft.com/office/drawing/2014/main" id="{0D943172-E428-4046-A8A9-4086F1100558}"/>
                </a:ext>
              </a:extLst>
            </p:cNvPr>
            <p:cNvSpPr/>
            <p:nvPr/>
          </p:nvSpPr>
          <p:spPr>
            <a:xfrm>
              <a:off x="11994193" y="6760749"/>
              <a:ext cx="75342" cy="93916"/>
            </a:xfrm>
            <a:custGeom>
              <a:avLst/>
              <a:gdLst>
                <a:gd name="connsiteX0" fmla="*/ 0 w 75342"/>
                <a:gd name="connsiteY0" fmla="*/ 0 h 93916"/>
                <a:gd name="connsiteX1" fmla="*/ 72580 w 75342"/>
                <a:gd name="connsiteY1" fmla="*/ 0 h 93916"/>
                <a:gd name="connsiteX2" fmla="*/ 72580 w 75342"/>
                <a:gd name="connsiteY2" fmla="*/ 22289 h 93916"/>
                <a:gd name="connsiteX3" fmla="*/ 26479 w 75342"/>
                <a:gd name="connsiteY3" fmla="*/ 22289 h 93916"/>
                <a:gd name="connsiteX4" fmla="*/ 26479 w 75342"/>
                <a:gd name="connsiteY4" fmla="*/ 37338 h 93916"/>
                <a:gd name="connsiteX5" fmla="*/ 64294 w 75342"/>
                <a:gd name="connsiteY5" fmla="*/ 37338 h 93916"/>
                <a:gd name="connsiteX6" fmla="*/ 64294 w 75342"/>
                <a:gd name="connsiteY6" fmla="*/ 58865 h 93916"/>
                <a:gd name="connsiteX7" fmla="*/ 26479 w 75342"/>
                <a:gd name="connsiteY7" fmla="*/ 58865 h 93916"/>
                <a:gd name="connsiteX8" fmla="*/ 26479 w 75342"/>
                <a:gd name="connsiteY8" fmla="*/ 71628 h 93916"/>
                <a:gd name="connsiteX9" fmla="*/ 75343 w 75342"/>
                <a:gd name="connsiteY9" fmla="*/ 71628 h 93916"/>
                <a:gd name="connsiteX10" fmla="*/ 75343 w 75342"/>
                <a:gd name="connsiteY10" fmla="*/ 93917 h 93916"/>
                <a:gd name="connsiteX11" fmla="*/ 0 w 75342"/>
                <a:gd name="connsiteY11" fmla="*/ 93917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342" h="93916">
                  <a:moveTo>
                    <a:pt x="0" y="0"/>
                  </a:moveTo>
                  <a:lnTo>
                    <a:pt x="72580" y="0"/>
                  </a:lnTo>
                  <a:lnTo>
                    <a:pt x="72580" y="22289"/>
                  </a:lnTo>
                  <a:lnTo>
                    <a:pt x="26479" y="22289"/>
                  </a:lnTo>
                  <a:lnTo>
                    <a:pt x="26479" y="37338"/>
                  </a:lnTo>
                  <a:lnTo>
                    <a:pt x="64294" y="37338"/>
                  </a:lnTo>
                  <a:lnTo>
                    <a:pt x="64294" y="58865"/>
                  </a:lnTo>
                  <a:lnTo>
                    <a:pt x="26479" y="58865"/>
                  </a:lnTo>
                  <a:lnTo>
                    <a:pt x="26479" y="71628"/>
                  </a:lnTo>
                  <a:lnTo>
                    <a:pt x="75343" y="71628"/>
                  </a:lnTo>
                  <a:lnTo>
                    <a:pt x="75343" y="93917"/>
                  </a:lnTo>
                  <a:lnTo>
                    <a:pt x="0" y="939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5" name="Graphic 4">
              <a:extLst>
                <a:ext uri="{FF2B5EF4-FFF2-40B4-BE49-F238E27FC236}">
                  <a16:creationId xmlns:a16="http://schemas.microsoft.com/office/drawing/2014/main" id="{0DCB8B90-3A40-4B69-AE59-7D5126E7E39C}"/>
                </a:ext>
              </a:extLst>
            </p:cNvPr>
            <p:cNvSpPr/>
            <p:nvPr/>
          </p:nvSpPr>
          <p:spPr>
            <a:xfrm>
              <a:off x="12113446" y="6760749"/>
              <a:ext cx="88677" cy="93916"/>
            </a:xfrm>
            <a:custGeom>
              <a:avLst/>
              <a:gdLst>
                <a:gd name="connsiteX0" fmla="*/ 88678 w 88677"/>
                <a:gd name="connsiteY0" fmla="*/ 0 h 93916"/>
                <a:gd name="connsiteX1" fmla="*/ 88678 w 88677"/>
                <a:gd name="connsiteY1" fmla="*/ 93917 h 93916"/>
                <a:gd name="connsiteX2" fmla="*/ 75914 w 88677"/>
                <a:gd name="connsiteY2" fmla="*/ 93917 h 93916"/>
                <a:gd name="connsiteX3" fmla="*/ 26860 w 88677"/>
                <a:gd name="connsiteY3" fmla="*/ 48196 h 93916"/>
                <a:gd name="connsiteX4" fmla="*/ 26860 w 88677"/>
                <a:gd name="connsiteY4" fmla="*/ 93917 h 93916"/>
                <a:gd name="connsiteX5" fmla="*/ 0 w 88677"/>
                <a:gd name="connsiteY5" fmla="*/ 93917 h 93916"/>
                <a:gd name="connsiteX6" fmla="*/ 0 w 88677"/>
                <a:gd name="connsiteY6" fmla="*/ 0 h 93916"/>
                <a:gd name="connsiteX7" fmla="*/ 12859 w 88677"/>
                <a:gd name="connsiteY7" fmla="*/ 0 h 93916"/>
                <a:gd name="connsiteX8" fmla="*/ 62103 w 88677"/>
                <a:gd name="connsiteY8" fmla="*/ 45529 h 93916"/>
                <a:gd name="connsiteX9" fmla="*/ 62103 w 88677"/>
                <a:gd name="connsiteY9" fmla="*/ 0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677" h="93916">
                  <a:moveTo>
                    <a:pt x="88678" y="0"/>
                  </a:moveTo>
                  <a:lnTo>
                    <a:pt x="88678" y="93917"/>
                  </a:lnTo>
                  <a:lnTo>
                    <a:pt x="75914" y="93917"/>
                  </a:lnTo>
                  <a:lnTo>
                    <a:pt x="26860" y="48196"/>
                  </a:lnTo>
                  <a:lnTo>
                    <a:pt x="26860" y="93917"/>
                  </a:lnTo>
                  <a:lnTo>
                    <a:pt x="0" y="93917"/>
                  </a:lnTo>
                  <a:lnTo>
                    <a:pt x="0" y="0"/>
                  </a:lnTo>
                  <a:lnTo>
                    <a:pt x="12859" y="0"/>
                  </a:lnTo>
                  <a:lnTo>
                    <a:pt x="62103" y="45529"/>
                  </a:lnTo>
                  <a:lnTo>
                    <a:pt x="6210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" name="Graphic 4">
              <a:extLst>
                <a:ext uri="{FF2B5EF4-FFF2-40B4-BE49-F238E27FC236}">
                  <a16:creationId xmlns:a16="http://schemas.microsoft.com/office/drawing/2014/main" id="{C1FA79B2-A46C-4EC2-8E6F-D861AD3F0D65}"/>
                </a:ext>
              </a:extLst>
            </p:cNvPr>
            <p:cNvSpPr/>
            <p:nvPr/>
          </p:nvSpPr>
          <p:spPr>
            <a:xfrm>
              <a:off x="12211363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717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7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" name="Graphic 4">
              <a:extLst>
                <a:ext uri="{FF2B5EF4-FFF2-40B4-BE49-F238E27FC236}">
                  <a16:creationId xmlns:a16="http://schemas.microsoft.com/office/drawing/2014/main" id="{E1155693-6A9F-4DAB-9977-C6147702D408}"/>
                </a:ext>
              </a:extLst>
            </p:cNvPr>
            <p:cNvSpPr/>
            <p:nvPr/>
          </p:nvSpPr>
          <p:spPr>
            <a:xfrm>
              <a:off x="12306136" y="6760749"/>
              <a:ext cx="97059" cy="94678"/>
            </a:xfrm>
            <a:custGeom>
              <a:avLst/>
              <a:gdLst>
                <a:gd name="connsiteX0" fmla="*/ 97060 w 97059"/>
                <a:gd name="connsiteY0" fmla="*/ 0 h 94678"/>
                <a:gd name="connsiteX1" fmla="*/ 55055 w 97059"/>
                <a:gd name="connsiteY1" fmla="*/ 94678 h 94678"/>
                <a:gd name="connsiteX2" fmla="*/ 41339 w 97059"/>
                <a:gd name="connsiteY2" fmla="*/ 94678 h 94678"/>
                <a:gd name="connsiteX3" fmla="*/ 0 w 97059"/>
                <a:gd name="connsiteY3" fmla="*/ 0 h 94678"/>
                <a:gd name="connsiteX4" fmla="*/ 29528 w 97059"/>
                <a:gd name="connsiteY4" fmla="*/ 0 h 94678"/>
                <a:gd name="connsiteX5" fmla="*/ 48387 w 97059"/>
                <a:gd name="connsiteY5" fmla="*/ 49340 h 94678"/>
                <a:gd name="connsiteX6" fmla="*/ 67056 w 97059"/>
                <a:gd name="connsiteY6" fmla="*/ 0 h 9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4678">
                  <a:moveTo>
                    <a:pt x="97060" y="0"/>
                  </a:moveTo>
                  <a:lnTo>
                    <a:pt x="55055" y="94678"/>
                  </a:lnTo>
                  <a:lnTo>
                    <a:pt x="41339" y="94678"/>
                  </a:lnTo>
                  <a:lnTo>
                    <a:pt x="0" y="0"/>
                  </a:lnTo>
                  <a:lnTo>
                    <a:pt x="29528" y="0"/>
                  </a:lnTo>
                  <a:lnTo>
                    <a:pt x="48387" y="49340"/>
                  </a:lnTo>
                  <a:lnTo>
                    <a:pt x="6705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" name="Graphic 4">
              <a:extLst>
                <a:ext uri="{FF2B5EF4-FFF2-40B4-BE49-F238E27FC236}">
                  <a16:creationId xmlns:a16="http://schemas.microsoft.com/office/drawing/2014/main" id="{5C82F71B-5AA6-4ED4-80DA-9D29A9BAD8F2}"/>
                </a:ext>
              </a:extLst>
            </p:cNvPr>
            <p:cNvSpPr/>
            <p:nvPr/>
          </p:nvSpPr>
          <p:spPr>
            <a:xfrm>
              <a:off x="12397481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621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6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00A29D9-D01A-48D3-AF44-2E08C02C2A42}"/>
              </a:ext>
            </a:extLst>
          </p:cNvPr>
          <p:cNvCxnSpPr>
            <a:cxnSpLocks/>
          </p:cNvCxnSpPr>
          <p:nvPr userDrawn="1"/>
        </p:nvCxnSpPr>
        <p:spPr>
          <a:xfrm>
            <a:off x="393700" y="6716841"/>
            <a:ext cx="10622643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6825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0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5A461121-B7C0-4C0C-9F21-0DA82C2407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91"/>
          <a:stretch/>
        </p:blipFill>
        <p:spPr>
          <a:xfrm>
            <a:off x="11494582" y="6217043"/>
            <a:ext cx="466769" cy="43660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293" y="662728"/>
            <a:ext cx="11737317" cy="5021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93" y="1713812"/>
            <a:ext cx="11737317" cy="4584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24401" y="6444057"/>
            <a:ext cx="2743200" cy="218304"/>
          </a:xfrm>
          <a:prstGeom prst="rect">
            <a:avLst/>
          </a:prstGeom>
        </p:spPr>
        <p:txBody>
          <a:bodyPr vert="horz" wrap="square" lIns="91440" tIns="0" rIns="91440" bIns="0" rtlCol="0" anchor="b" anchorCtr="0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5B53E-C414-4AB4-9211-DB9255D801B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938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1" r:id="rId10"/>
    <p:sldLayoutId id="2147483709" r:id="rId11"/>
    <p:sldLayoutId id="2147483737" r:id="rId12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3638" kern="1200" spc="-1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4" pos="231">
          <p15:clr>
            <a:srgbClr val="F26B43"/>
          </p15:clr>
        </p15:guide>
        <p15:guide id="8" pos="12433">
          <p15:clr>
            <a:srgbClr val="F26B43"/>
          </p15:clr>
        </p15:guide>
        <p15:guide id="9" pos="6332">
          <p15:clr>
            <a:srgbClr val="F26B43"/>
          </p15:clr>
        </p15:guide>
        <p15:guide id="10" orient="horz" pos="682">
          <p15:clr>
            <a:srgbClr val="F26B43"/>
          </p15:clr>
        </p15:guide>
        <p15:guide id="11" orient="horz" pos="691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E9494E88-DD88-E54C-9592-341E236C4E82}"/>
              </a:ext>
            </a:extLst>
          </p:cNvPr>
          <p:cNvSpPr/>
          <p:nvPr userDrawn="1"/>
        </p:nvSpPr>
        <p:spPr>
          <a:xfrm>
            <a:off x="1" y="482"/>
            <a:ext cx="12192001" cy="6857519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</p:spTree>
    <p:extLst>
      <p:ext uri="{BB962C8B-B14F-4D97-AF65-F5344CB8AC3E}">
        <p14:creationId xmlns:p14="http://schemas.microsoft.com/office/powerpoint/2010/main" val="3954616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8" r:id="rId4"/>
    <p:sldLayoutId id="2147483736" r:id="rId5"/>
  </p:sldLayoutIdLst>
  <p:hf hdr="0" ftr="0" dt="0"/>
  <p:txStyles>
    <p:titleStyle>
      <a:lvl1pPr algn="l" defTabSz="554475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19" indent="-138619" algn="l" defTabSz="554475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56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093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30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567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04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043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278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516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37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475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12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8949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186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423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660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7898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ECED6E-7513-AC40-A914-D65569378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13C7BBD2-987C-D140-876C-93451EBB7E6B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224893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E9494E88-DD88-E54C-9592-341E236C4E82}"/>
              </a:ext>
            </a:extLst>
          </p:cNvPr>
          <p:cNvSpPr/>
          <p:nvPr userDrawn="1"/>
        </p:nvSpPr>
        <p:spPr>
          <a:xfrm>
            <a:off x="1" y="482"/>
            <a:ext cx="12192001" cy="6857519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</p:spTree>
    <p:extLst>
      <p:ext uri="{BB962C8B-B14F-4D97-AF65-F5344CB8AC3E}">
        <p14:creationId xmlns:p14="http://schemas.microsoft.com/office/powerpoint/2010/main" val="296366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6" r:id="rId3"/>
  </p:sldLayoutIdLst>
  <p:hf hdr="0" ftr="0" dt="0"/>
  <p:txStyles>
    <p:titleStyle>
      <a:lvl1pPr algn="l" defTabSz="554475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19" indent="-138619" algn="l" defTabSz="554475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56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093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30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567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04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043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278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516" indent="-138619" algn="l" defTabSz="554475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37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475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12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8949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186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423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660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7898" algn="l" defTabSz="554475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ECED6E-7513-AC40-A914-D65569378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13C7BBD2-987C-D140-876C-93451EBB7E6B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92942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4627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microsoft.com/office/2007/relationships/hdphoto" Target="../media/hdphoto3.wdp"/><Relationship Id="rId18" Type="http://schemas.openxmlformats.org/officeDocument/2006/relationships/image" Target="../media/image27.png"/><Relationship Id="rId3" Type="http://schemas.openxmlformats.org/officeDocument/2006/relationships/image" Target="../media/image16.png"/><Relationship Id="rId21" Type="http://schemas.openxmlformats.org/officeDocument/2006/relationships/image" Target="../media/image30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6.svg"/><Relationship Id="rId2" Type="http://schemas.openxmlformats.org/officeDocument/2006/relationships/image" Target="../media/image12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32.xml"/><Relationship Id="rId6" Type="http://schemas.microsoft.com/office/2007/relationships/hdphoto" Target="../media/hdphoto2.wdp"/><Relationship Id="rId11" Type="http://schemas.openxmlformats.org/officeDocument/2006/relationships/image" Target="../media/image22.svg"/><Relationship Id="rId24" Type="http://schemas.openxmlformats.org/officeDocument/2006/relationships/image" Target="../media/image33.svg"/><Relationship Id="rId5" Type="http://schemas.openxmlformats.org/officeDocument/2006/relationships/image" Target="../media/image17.png"/><Relationship Id="rId15" Type="http://schemas.microsoft.com/office/2007/relationships/hdphoto" Target="../media/hdphoto4.wdp"/><Relationship Id="rId23" Type="http://schemas.openxmlformats.org/officeDocument/2006/relationships/image" Target="../media/image32.png"/><Relationship Id="rId10" Type="http://schemas.openxmlformats.org/officeDocument/2006/relationships/image" Target="../media/image21.png"/><Relationship Id="rId19" Type="http://schemas.openxmlformats.org/officeDocument/2006/relationships/image" Target="../media/image28.svg"/><Relationship Id="rId4" Type="http://schemas.microsoft.com/office/2007/relationships/hdphoto" Target="../media/hdphoto1.wdp"/><Relationship Id="rId9" Type="http://schemas.openxmlformats.org/officeDocument/2006/relationships/image" Target="../media/image20.png"/><Relationship Id="rId14" Type="http://schemas.openxmlformats.org/officeDocument/2006/relationships/image" Target="../media/image24.png"/><Relationship Id="rId22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JKJ7IELwth4" TargetMode="External"/><Relationship Id="rId3" Type="http://schemas.openxmlformats.org/officeDocument/2006/relationships/image" Target="../media/image38.svg"/><Relationship Id="rId7" Type="http://schemas.openxmlformats.org/officeDocument/2006/relationships/hyperlink" Target="http://bit.ly/representante-avon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0.jpeg"/><Relationship Id="rId5" Type="http://schemas.microsoft.com/office/2007/relationships/hdphoto" Target="../media/hdphoto5.wdp"/><Relationship Id="rId4" Type="http://schemas.openxmlformats.org/officeDocument/2006/relationships/image" Target="../media/image39.png"/><Relationship Id="rId9" Type="http://schemas.openxmlformats.org/officeDocument/2006/relationships/image" Target="../media/image4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JKJ7IELwth4" TargetMode="External"/><Relationship Id="rId3" Type="http://schemas.openxmlformats.org/officeDocument/2006/relationships/image" Target="../media/image38.svg"/><Relationship Id="rId7" Type="http://schemas.openxmlformats.org/officeDocument/2006/relationships/hyperlink" Target="http://bit.ly/representante-avon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6" Type="http://schemas.microsoft.com/office/2007/relationships/hdphoto" Target="../media/hdphoto5.wdp"/><Relationship Id="rId5" Type="http://schemas.openxmlformats.org/officeDocument/2006/relationships/image" Target="../media/image39.png"/><Relationship Id="rId4" Type="http://schemas.openxmlformats.org/officeDocument/2006/relationships/image" Target="../media/image42.png"/><Relationship Id="rId9" Type="http://schemas.openxmlformats.org/officeDocument/2006/relationships/image" Target="../media/image4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1.xml"/><Relationship Id="rId6" Type="http://schemas.microsoft.com/office/2007/relationships/hdphoto" Target="../media/hdphoto5.wdp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sv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7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7.xml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7.xml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7.xml"/><Relationship Id="rId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7.sv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openxmlformats.org/officeDocument/2006/relationships/image" Target="../media/image6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7.xml"/><Relationship Id="rId6" Type="http://schemas.microsoft.com/office/2007/relationships/hdphoto" Target="../media/hdphoto5.wdp"/><Relationship Id="rId5" Type="http://schemas.openxmlformats.org/officeDocument/2006/relationships/image" Target="../media/image39.png"/><Relationship Id="rId4" Type="http://schemas.openxmlformats.org/officeDocument/2006/relationships/image" Target="../media/image47.sv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openxmlformats.org/officeDocument/2006/relationships/image" Target="../media/image6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7.xml"/><Relationship Id="rId6" Type="http://schemas.microsoft.com/office/2007/relationships/hdphoto" Target="../media/hdphoto5.wdp"/><Relationship Id="rId5" Type="http://schemas.openxmlformats.org/officeDocument/2006/relationships/image" Target="../media/image39.png"/><Relationship Id="rId4" Type="http://schemas.openxmlformats.org/officeDocument/2006/relationships/image" Target="../media/image47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microsoft.com/office/2007/relationships/hdphoto" Target="../media/hdphoto5.wdp"/><Relationship Id="rId7" Type="http://schemas.openxmlformats.org/officeDocument/2006/relationships/image" Target="../media/image6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avonconnect.fuseuniversal.com/communities/106/contents/124206" TargetMode="External"/><Relationship Id="rId13" Type="http://schemas.openxmlformats.org/officeDocument/2006/relationships/image" Target="../media/image71.jpeg"/><Relationship Id="rId3" Type="http://schemas.openxmlformats.org/officeDocument/2006/relationships/image" Target="../media/image30.png"/><Relationship Id="rId7" Type="http://schemas.openxmlformats.org/officeDocument/2006/relationships/image" Target="../media/image68.png"/><Relationship Id="rId12" Type="http://schemas.openxmlformats.org/officeDocument/2006/relationships/hyperlink" Target="https://avonconnect.fuseuniversal.com/communities/105/contents/11980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avonconnect.fuseuniversal.com/communities/104/contents/115916" TargetMode="External"/><Relationship Id="rId11" Type="http://schemas.openxmlformats.org/officeDocument/2006/relationships/image" Target="../media/image70.jpeg"/><Relationship Id="rId5" Type="http://schemas.openxmlformats.org/officeDocument/2006/relationships/image" Target="../media/image67.png"/><Relationship Id="rId10" Type="http://schemas.openxmlformats.org/officeDocument/2006/relationships/hyperlink" Target="https://avonconnect.fuseuniversal.com/communities/106/contents/127738" TargetMode="External"/><Relationship Id="rId4" Type="http://schemas.openxmlformats.org/officeDocument/2006/relationships/hyperlink" Target="https://avonconnect.fuseuniversal.com/communities/104/contents/115911" TargetMode="External"/><Relationship Id="rId9" Type="http://schemas.openxmlformats.org/officeDocument/2006/relationships/image" Target="../media/image69.jpeg"/><Relationship Id="rId14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hyperlink" Target="https://avonconnect.fuseuniversal.com/communities/105/contents/126635" TargetMode="External"/><Relationship Id="rId3" Type="http://schemas.openxmlformats.org/officeDocument/2006/relationships/image" Target="../media/image30.png"/><Relationship Id="rId7" Type="http://schemas.openxmlformats.org/officeDocument/2006/relationships/hyperlink" Target="https://avonconnect.fuseuniversal.com/communities/105/contents/125364" TargetMode="External"/><Relationship Id="rId12" Type="http://schemas.openxmlformats.org/officeDocument/2006/relationships/image" Target="../media/image7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4.png"/><Relationship Id="rId11" Type="http://schemas.openxmlformats.org/officeDocument/2006/relationships/hyperlink" Target="https://avonconnect.fuseuniversal.com/communities/105/contents/127626" TargetMode="External"/><Relationship Id="rId5" Type="http://schemas.openxmlformats.org/officeDocument/2006/relationships/hyperlink" Target="https://avonconnect.fuseuniversal.com/communities/105/contents/126636" TargetMode="External"/><Relationship Id="rId10" Type="http://schemas.openxmlformats.org/officeDocument/2006/relationships/image" Target="../media/image76.png"/><Relationship Id="rId4" Type="http://schemas.openxmlformats.org/officeDocument/2006/relationships/image" Target="../media/image73.png"/><Relationship Id="rId9" Type="http://schemas.openxmlformats.org/officeDocument/2006/relationships/hyperlink" Target="https://avonconnect.fuseuniversal.com/communities/105/contents/125363" TargetMode="External"/><Relationship Id="rId14" Type="http://schemas.openxmlformats.org/officeDocument/2006/relationships/image" Target="../media/image7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svg"/><Relationship Id="rId3" Type="http://schemas.openxmlformats.org/officeDocument/2006/relationships/image" Target="../media/image84.jpeg"/><Relationship Id="rId7" Type="http://schemas.openxmlformats.org/officeDocument/2006/relationships/image" Target="../media/image8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7.png"/><Relationship Id="rId5" Type="http://schemas.openxmlformats.org/officeDocument/2006/relationships/image" Target="../media/image86.svg"/><Relationship Id="rId10" Type="http://schemas.openxmlformats.org/officeDocument/2006/relationships/image" Target="../media/image91.sv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7.xml"/><Relationship Id="rId4" Type="http://schemas.microsoft.com/office/2007/relationships/hdphoto" Target="../media/hdphoto5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7.xml"/><Relationship Id="rId4" Type="http://schemas.microsoft.com/office/2007/relationships/hdphoto" Target="../media/hdphoto5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7.xml"/><Relationship Id="rId4" Type="http://schemas.microsoft.com/office/2007/relationships/hdphoto" Target="../media/hdphoto5.wdp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7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8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A206CA73-3083-408E-9576-AA234BDBCD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1" b="3931"/>
          <a:stretch/>
        </p:blipFill>
        <p:spPr>
          <a:xfrm>
            <a:off x="0" y="895"/>
            <a:ext cx="12192000" cy="685710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4C1BF8D-49E2-4A15-A997-036090FAA9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257" y="352490"/>
            <a:ext cx="624500" cy="138690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2BB131E9-7885-44F4-8F82-791E33245E4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68E7777C-E536-4AAD-A5F8-C2086B12A8DD}"/>
              </a:ext>
            </a:extLst>
          </p:cNvPr>
          <p:cNvCxnSpPr>
            <a:cxnSpLocks/>
          </p:cNvCxnSpPr>
          <p:nvPr/>
        </p:nvCxnSpPr>
        <p:spPr>
          <a:xfrm>
            <a:off x="726728" y="2595537"/>
            <a:ext cx="50292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B2C6D133-E76B-40A1-AD95-78D78B1772F5}"/>
              </a:ext>
            </a:extLst>
          </p:cNvPr>
          <p:cNvSpPr/>
          <p:nvPr/>
        </p:nvSpPr>
        <p:spPr>
          <a:xfrm>
            <a:off x="646618" y="2961693"/>
            <a:ext cx="5800745" cy="26678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lt"/>
              </a:rPr>
              <a:t>                                        Objetivos: </a:t>
            </a:r>
            <a:endParaRPr lang="pt-BR" sz="18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+mj-lt"/>
            </a:endParaRPr>
          </a:p>
          <a:p>
            <a:endParaRPr lang="pt-BR" sz="18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+mj-lt"/>
            </a:endParaRPr>
          </a:p>
          <a:p>
            <a:pPr algn="just"/>
            <a:r>
              <a:rPr lang="pt-BR" sz="1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Encantar a N</a:t>
            </a:r>
            <a:r>
              <a:rPr lang="pt-BR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ova Representante para que ela se sinta acolhida, entenda o negócio Avon, tenha uma experiência única, consiga migrar de nível buscando lucratividade e benefícios que a Avon oferece e que ela tenha cada vez mais orgulho de pertencer e oferecer os nossos produtos</a:t>
            </a:r>
            <a:endParaRPr lang="pt-BR" sz="18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7" name="Picture 51" descr="A picture containing person, pink, underpants&#10;&#10;Description automatically generated">
            <a:extLst>
              <a:ext uri="{FF2B5EF4-FFF2-40B4-BE49-F238E27FC236}">
                <a16:creationId xmlns:a16="http://schemas.microsoft.com/office/drawing/2014/main" id="{E8E29BA6-80B0-4CF4-BD50-4F5273E727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411"/>
          <a:stretch/>
        </p:blipFill>
        <p:spPr>
          <a:xfrm rot="5400000">
            <a:off x="5820584" y="1928011"/>
            <a:ext cx="6039951" cy="3493158"/>
          </a:xfrm>
          <a:prstGeom prst="rect">
            <a:avLst/>
          </a:prstGeom>
        </p:spPr>
      </p:pic>
      <p:pic>
        <p:nvPicPr>
          <p:cNvPr id="18" name="Picture 60" descr="A person wearing a pink dress&#10;&#10;Description automatically generated with low confidence">
            <a:extLst>
              <a:ext uri="{FF2B5EF4-FFF2-40B4-BE49-F238E27FC236}">
                <a16:creationId xmlns:a16="http://schemas.microsoft.com/office/drawing/2014/main" id="{0FDECC3B-1157-48A8-B5F8-80B8496529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7736504" y="2239069"/>
            <a:ext cx="5620895" cy="3290096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FD892CEC-D803-4C00-A562-F26C9AA2FFA5}"/>
              </a:ext>
            </a:extLst>
          </p:cNvPr>
          <p:cNvSpPr txBox="1"/>
          <p:nvPr/>
        </p:nvSpPr>
        <p:spPr>
          <a:xfrm>
            <a:off x="-123563" y="1613119"/>
            <a:ext cx="690430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ÉPICO: </a:t>
            </a:r>
          </a:p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Desenvolver</a:t>
            </a:r>
            <a:r>
              <a:rPr kumimoji="0" lang="pt-BR" sz="2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 a </a:t>
            </a:r>
            <a:r>
              <a:rPr lang="pt-BR" sz="2400" noProof="0" dirty="0">
                <a:solidFill>
                  <a:srgbClr val="FFFFFF"/>
                </a:solidFill>
                <a:latin typeface="Zona Pro Light" panose="02010A03040002020004" pitchFamily="50" charset="0"/>
              </a:rPr>
              <a:t>Nova 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Representante</a:t>
            </a:r>
            <a:r>
              <a:rPr kumimoji="0" lang="pt-BR" sz="24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 da Beleza Avon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400" dirty="0">
              <a:solidFill>
                <a:srgbClr val="FFFFFF"/>
              </a:solidFill>
              <a:latin typeface="Zona Pro Light" panose="02010A03040002020004" pitchFamily="50" charset="0"/>
            </a:endParaRPr>
          </a:p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D306C72-136B-49B4-9A88-C709BAD0EA9E}"/>
              </a:ext>
            </a:extLst>
          </p:cNvPr>
          <p:cNvSpPr txBox="1"/>
          <p:nvPr/>
        </p:nvSpPr>
        <p:spPr>
          <a:xfrm>
            <a:off x="428214" y="123018"/>
            <a:ext cx="58007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499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2" charset="0"/>
              </a:rPr>
              <a:t>SQUAD</a:t>
            </a:r>
          </a:p>
          <a:p>
            <a:pPr lvl="0" algn="ctr" defTabSz="949902">
              <a:defRPr/>
            </a:pPr>
            <a:r>
              <a:rPr lang="pt-BR" sz="3000" b="1" dirty="0">
                <a:solidFill>
                  <a:srgbClr val="FFFFFF"/>
                </a:solidFill>
                <a:latin typeface="Zona Pro Black" panose="02010A03040002020004" pitchFamily="50" charset="0"/>
              </a:rPr>
              <a:t>ATRAÇÃO E BOAS-VINDAS</a:t>
            </a:r>
          </a:p>
        </p:txBody>
      </p:sp>
    </p:spTree>
    <p:extLst>
      <p:ext uri="{BB962C8B-B14F-4D97-AF65-F5344CB8AC3E}">
        <p14:creationId xmlns:p14="http://schemas.microsoft.com/office/powerpoint/2010/main" val="103797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2409 4.81481E-6 L -2.91667E-6 4.81481E-6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2409 3.7037E-6 L 0 3.7037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Imagem 100">
            <a:extLst>
              <a:ext uri="{FF2B5EF4-FFF2-40B4-BE49-F238E27FC236}">
                <a16:creationId xmlns:a16="http://schemas.microsoft.com/office/drawing/2014/main" id="{31881F3F-759E-4F43-8458-7DBC69DA21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1" b="3931"/>
          <a:stretch/>
        </p:blipFill>
        <p:spPr>
          <a:xfrm>
            <a:off x="0" y="895"/>
            <a:ext cx="12192000" cy="6857105"/>
          </a:xfrm>
          <a:prstGeom prst="rect">
            <a:avLst/>
          </a:prstGeom>
        </p:spPr>
      </p:pic>
      <p:sp>
        <p:nvSpPr>
          <p:cNvPr id="102" name="Retângulo 101">
            <a:extLst>
              <a:ext uri="{FF2B5EF4-FFF2-40B4-BE49-F238E27FC236}">
                <a16:creationId xmlns:a16="http://schemas.microsoft.com/office/drawing/2014/main" id="{0060B138-2452-49B8-88B4-8886D08D44A7}"/>
              </a:ext>
            </a:extLst>
          </p:cNvPr>
          <p:cNvSpPr/>
          <p:nvPr/>
        </p:nvSpPr>
        <p:spPr>
          <a:xfrm>
            <a:off x="300" y="-40081"/>
            <a:ext cx="12192000" cy="6857999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Freeform: Shape 234">
            <a:extLst>
              <a:ext uri="{FF2B5EF4-FFF2-40B4-BE49-F238E27FC236}">
                <a16:creationId xmlns:a16="http://schemas.microsoft.com/office/drawing/2014/main" id="{C19AEAF9-780D-487E-841B-65E43B1E0CFB}"/>
              </a:ext>
            </a:extLst>
          </p:cNvPr>
          <p:cNvSpPr/>
          <p:nvPr/>
        </p:nvSpPr>
        <p:spPr>
          <a:xfrm flipH="1">
            <a:off x="-112295" y="2160652"/>
            <a:ext cx="12373967" cy="3726147"/>
          </a:xfrm>
          <a:custGeom>
            <a:avLst/>
            <a:gdLst>
              <a:gd name="connsiteX0" fmla="*/ 11354300 w 11354300"/>
              <a:gd name="connsiteY0" fmla="*/ 0 h 3726147"/>
              <a:gd name="connsiteX1" fmla="*/ 8611100 w 11354300"/>
              <a:gd name="connsiteY1" fmla="*/ 0 h 3726147"/>
              <a:gd name="connsiteX2" fmla="*/ 8611100 w 11354300"/>
              <a:gd name="connsiteY2" fmla="*/ 435 h 3726147"/>
              <a:gd name="connsiteX3" fmla="*/ 8477429 w 11354300"/>
              <a:gd name="connsiteY3" fmla="*/ 12286 h 3726147"/>
              <a:gd name="connsiteX4" fmla="*/ 7836328 w 11354300"/>
              <a:gd name="connsiteY4" fmla="*/ 617699 h 3726147"/>
              <a:gd name="connsiteX5" fmla="*/ 7816012 w 11354300"/>
              <a:gd name="connsiteY5" fmla="*/ 769037 h 3726147"/>
              <a:gd name="connsiteX6" fmla="*/ 7814731 w 11354300"/>
              <a:gd name="connsiteY6" fmla="*/ 769037 h 3726147"/>
              <a:gd name="connsiteX7" fmla="*/ 7814731 w 11354300"/>
              <a:gd name="connsiteY7" fmla="*/ 2935203 h 3726147"/>
              <a:gd name="connsiteX8" fmla="*/ 7819351 w 11354300"/>
              <a:gd name="connsiteY8" fmla="*/ 2935203 h 3726147"/>
              <a:gd name="connsiteX9" fmla="*/ 7806313 w 11354300"/>
              <a:gd name="connsiteY9" fmla="*/ 3059866 h 3726147"/>
              <a:gd name="connsiteX10" fmla="*/ 7151434 w 11354300"/>
              <a:gd name="connsiteY10" fmla="*/ 3591542 h 3726147"/>
              <a:gd name="connsiteX11" fmla="*/ 6496902 w 11354300"/>
              <a:gd name="connsiteY11" fmla="*/ 3059439 h 3726147"/>
              <a:gd name="connsiteX12" fmla="*/ 6483991 w 11354300"/>
              <a:gd name="connsiteY12" fmla="*/ 2935204 h 3726147"/>
              <a:gd name="connsiteX13" fmla="*/ 6484639 w 11354300"/>
              <a:gd name="connsiteY13" fmla="*/ 2935204 h 3726147"/>
              <a:gd name="connsiteX14" fmla="*/ 6484639 w 11354300"/>
              <a:gd name="connsiteY14" fmla="*/ 769038 h 3726147"/>
              <a:gd name="connsiteX15" fmla="*/ 6480586 w 11354300"/>
              <a:gd name="connsiteY15" fmla="*/ 769038 h 3726147"/>
              <a:gd name="connsiteX16" fmla="*/ 6466954 w 11354300"/>
              <a:gd name="connsiteY16" fmla="*/ 638697 h 3726147"/>
              <a:gd name="connsiteX17" fmla="*/ 5680255 w 11354300"/>
              <a:gd name="connsiteY17" fmla="*/ 1 h 3726147"/>
              <a:gd name="connsiteX18" fmla="*/ 4893973 w 11354300"/>
              <a:gd name="connsiteY18" fmla="*/ 639210 h 3726147"/>
              <a:gd name="connsiteX19" fmla="*/ 4878204 w 11354300"/>
              <a:gd name="connsiteY19" fmla="*/ 790945 h 3726147"/>
              <a:gd name="connsiteX20" fmla="*/ 4877192 w 11354300"/>
              <a:gd name="connsiteY20" fmla="*/ 790945 h 3726147"/>
              <a:gd name="connsiteX21" fmla="*/ 4877192 w 11354300"/>
              <a:gd name="connsiteY21" fmla="*/ 2925485 h 3726147"/>
              <a:gd name="connsiteX22" fmla="*/ 4875817 w 11354300"/>
              <a:gd name="connsiteY22" fmla="*/ 2925479 h 3726147"/>
              <a:gd name="connsiteX23" fmla="*/ 4206883 w 11354300"/>
              <a:gd name="connsiteY23" fmla="*/ 3591542 h 3726147"/>
              <a:gd name="connsiteX24" fmla="*/ 3538384 w 11354300"/>
              <a:gd name="connsiteY24" fmla="*/ 2925043 h 3726147"/>
              <a:gd name="connsiteX25" fmla="*/ 3536128 w 11354300"/>
              <a:gd name="connsiteY25" fmla="*/ 2925051 h 3726147"/>
              <a:gd name="connsiteX26" fmla="*/ 3536128 w 11354300"/>
              <a:gd name="connsiteY26" fmla="*/ 769037 h 3726147"/>
              <a:gd name="connsiteX27" fmla="*/ 3534883 w 11354300"/>
              <a:gd name="connsiteY27" fmla="*/ 769037 h 3726147"/>
              <a:gd name="connsiteX28" fmla="*/ 3516721 w 11354300"/>
              <a:gd name="connsiteY28" fmla="*/ 627218 h 3726147"/>
              <a:gd name="connsiteX29" fmla="*/ 2814879 w 11354300"/>
              <a:gd name="connsiteY29" fmla="*/ 4151 h 3726147"/>
              <a:gd name="connsiteX30" fmla="*/ 2743200 w 11354300"/>
              <a:gd name="connsiteY30" fmla="*/ 434 h 3726147"/>
              <a:gd name="connsiteX31" fmla="*/ 2743200 w 11354300"/>
              <a:gd name="connsiteY31" fmla="*/ 0 h 3726147"/>
              <a:gd name="connsiteX32" fmla="*/ 0 w 11354300"/>
              <a:gd name="connsiteY32" fmla="*/ 0 h 3726147"/>
              <a:gd name="connsiteX33" fmla="*/ 0 w 11354300"/>
              <a:gd name="connsiteY33" fmla="*/ 134793 h 3726147"/>
              <a:gd name="connsiteX34" fmla="*/ 2734551 w 11354300"/>
              <a:gd name="connsiteY34" fmla="*/ 134793 h 3726147"/>
              <a:gd name="connsiteX35" fmla="*/ 2734546 w 11354300"/>
              <a:gd name="connsiteY35" fmla="*/ 136568 h 3726147"/>
              <a:gd name="connsiteX36" fmla="*/ 3399145 w 11354300"/>
              <a:gd name="connsiteY36" fmla="*/ 779674 h 3726147"/>
              <a:gd name="connsiteX37" fmla="*/ 3399371 w 11354300"/>
              <a:gd name="connsiteY37" fmla="*/ 779666 h 3726147"/>
              <a:gd name="connsiteX38" fmla="*/ 3399371 w 11354300"/>
              <a:gd name="connsiteY38" fmla="*/ 2935203 h 3726147"/>
              <a:gd name="connsiteX39" fmla="*/ 3404788 w 11354300"/>
              <a:gd name="connsiteY39" fmla="*/ 2935203 h 3726147"/>
              <a:gd name="connsiteX40" fmla="*/ 3420557 w 11354300"/>
              <a:gd name="connsiteY40" fmla="*/ 3086939 h 3726147"/>
              <a:gd name="connsiteX41" fmla="*/ 4206839 w 11354300"/>
              <a:gd name="connsiteY41" fmla="*/ 3726147 h 3726147"/>
              <a:gd name="connsiteX42" fmla="*/ 4993538 w 11354300"/>
              <a:gd name="connsiteY42" fmla="*/ 3087452 h 3726147"/>
              <a:gd name="connsiteX43" fmla="*/ 5007170 w 11354300"/>
              <a:gd name="connsiteY43" fmla="*/ 2957111 h 3726147"/>
              <a:gd name="connsiteX44" fmla="*/ 5014614 w 11354300"/>
              <a:gd name="connsiteY44" fmla="*/ 2957111 h 3726147"/>
              <a:gd name="connsiteX45" fmla="*/ 5014614 w 11354300"/>
              <a:gd name="connsiteY45" fmla="*/ 790945 h 3726147"/>
              <a:gd name="connsiteX46" fmla="*/ 5012856 w 11354300"/>
              <a:gd name="connsiteY46" fmla="*/ 790945 h 3726147"/>
              <a:gd name="connsiteX47" fmla="*/ 5025767 w 11354300"/>
              <a:gd name="connsiteY47" fmla="*/ 666709 h 3726147"/>
              <a:gd name="connsiteX48" fmla="*/ 5680299 w 11354300"/>
              <a:gd name="connsiteY48" fmla="*/ 134606 h 3726147"/>
              <a:gd name="connsiteX49" fmla="*/ 6335179 w 11354300"/>
              <a:gd name="connsiteY49" fmla="*/ 666282 h 3726147"/>
              <a:gd name="connsiteX50" fmla="*/ 6348327 w 11354300"/>
              <a:gd name="connsiteY50" fmla="*/ 792006 h 3726147"/>
              <a:gd name="connsiteX51" fmla="*/ 6348327 w 11354300"/>
              <a:gd name="connsiteY51" fmla="*/ 2935204 h 3726147"/>
              <a:gd name="connsiteX52" fmla="*/ 6349339 w 11354300"/>
              <a:gd name="connsiteY52" fmla="*/ 2935204 h 3726147"/>
              <a:gd name="connsiteX53" fmla="*/ 6365108 w 11354300"/>
              <a:gd name="connsiteY53" fmla="*/ 3086939 h 3726147"/>
              <a:gd name="connsiteX54" fmla="*/ 7151390 w 11354300"/>
              <a:gd name="connsiteY54" fmla="*/ 3726147 h 3726147"/>
              <a:gd name="connsiteX55" fmla="*/ 7954973 w 11354300"/>
              <a:gd name="connsiteY55" fmla="*/ 2926014 h 3726147"/>
              <a:gd name="connsiteX56" fmla="*/ 7951488 w 11354300"/>
              <a:gd name="connsiteY56" fmla="*/ 2926000 h 3726147"/>
              <a:gd name="connsiteX57" fmla="*/ 7951488 w 11354300"/>
              <a:gd name="connsiteY57" fmla="*/ 779666 h 3726147"/>
              <a:gd name="connsiteX58" fmla="*/ 7951714 w 11354300"/>
              <a:gd name="connsiteY58" fmla="*/ 779674 h 3726147"/>
              <a:gd name="connsiteX59" fmla="*/ 8616313 w 11354300"/>
              <a:gd name="connsiteY59" fmla="*/ 136568 h 3726147"/>
              <a:gd name="connsiteX60" fmla="*/ 8616308 w 11354300"/>
              <a:gd name="connsiteY60" fmla="*/ 134793 h 3726147"/>
              <a:gd name="connsiteX61" fmla="*/ 11354300 w 11354300"/>
              <a:gd name="connsiteY61" fmla="*/ 134793 h 3726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1354300" h="3726147">
                <a:moveTo>
                  <a:pt x="11354300" y="0"/>
                </a:moveTo>
                <a:lnTo>
                  <a:pt x="8611100" y="0"/>
                </a:lnTo>
                <a:lnTo>
                  <a:pt x="8611100" y="435"/>
                </a:lnTo>
                <a:lnTo>
                  <a:pt x="8477429" y="12286"/>
                </a:lnTo>
                <a:cubicBezTo>
                  <a:pt x="8162329" y="67968"/>
                  <a:pt x="7909700" y="307441"/>
                  <a:pt x="7836328" y="617699"/>
                </a:cubicBezTo>
                <a:lnTo>
                  <a:pt x="7816012" y="769037"/>
                </a:lnTo>
                <a:lnTo>
                  <a:pt x="7814731" y="769037"/>
                </a:lnTo>
                <a:lnTo>
                  <a:pt x="7814731" y="2935203"/>
                </a:lnTo>
                <a:lnTo>
                  <a:pt x="7819351" y="2935203"/>
                </a:lnTo>
                <a:lnTo>
                  <a:pt x="7806313" y="3059866"/>
                </a:lnTo>
                <a:cubicBezTo>
                  <a:pt x="7743047" y="3363647"/>
                  <a:pt x="7473759" y="3591647"/>
                  <a:pt x="7151434" y="3591542"/>
                </a:cubicBezTo>
                <a:cubicBezTo>
                  <a:pt x="6829109" y="3591437"/>
                  <a:pt x="6559971" y="3363261"/>
                  <a:pt x="6496902" y="3059439"/>
                </a:cubicBezTo>
                <a:lnTo>
                  <a:pt x="6483991" y="2935204"/>
                </a:lnTo>
                <a:lnTo>
                  <a:pt x="6484639" y="2935204"/>
                </a:lnTo>
                <a:lnTo>
                  <a:pt x="6484639" y="769038"/>
                </a:lnTo>
                <a:lnTo>
                  <a:pt x="6480586" y="769038"/>
                </a:lnTo>
                <a:lnTo>
                  <a:pt x="6466954" y="638697"/>
                </a:lnTo>
                <a:cubicBezTo>
                  <a:pt x="6390953" y="273769"/>
                  <a:pt x="6067461" y="-125"/>
                  <a:pt x="5680255" y="1"/>
                </a:cubicBezTo>
                <a:cubicBezTo>
                  <a:pt x="5293049" y="127"/>
                  <a:pt x="4969736" y="274233"/>
                  <a:pt x="4893973" y="639210"/>
                </a:cubicBezTo>
                <a:lnTo>
                  <a:pt x="4878204" y="790945"/>
                </a:lnTo>
                <a:lnTo>
                  <a:pt x="4877192" y="790945"/>
                </a:lnTo>
                <a:lnTo>
                  <a:pt x="4877192" y="2925485"/>
                </a:lnTo>
                <a:lnTo>
                  <a:pt x="4875817" y="2925479"/>
                </a:lnTo>
                <a:cubicBezTo>
                  <a:pt x="4874353" y="3293848"/>
                  <a:pt x="4575255" y="3591662"/>
                  <a:pt x="4206883" y="3591542"/>
                </a:cubicBezTo>
                <a:cubicBezTo>
                  <a:pt x="3838512" y="3591422"/>
                  <a:pt x="3539608" y="3293413"/>
                  <a:pt x="3538384" y="2925043"/>
                </a:cubicBezTo>
                <a:lnTo>
                  <a:pt x="3536128" y="2925051"/>
                </a:lnTo>
                <a:lnTo>
                  <a:pt x="3536128" y="769037"/>
                </a:lnTo>
                <a:lnTo>
                  <a:pt x="3534883" y="769037"/>
                </a:lnTo>
                <a:lnTo>
                  <a:pt x="3516721" y="627218"/>
                </a:lnTo>
                <a:cubicBezTo>
                  <a:pt x="3442040" y="293264"/>
                  <a:pt x="3160213" y="39244"/>
                  <a:pt x="2814879" y="4151"/>
                </a:cubicBezTo>
                <a:lnTo>
                  <a:pt x="2743200" y="434"/>
                </a:lnTo>
                <a:lnTo>
                  <a:pt x="2743200" y="0"/>
                </a:lnTo>
                <a:lnTo>
                  <a:pt x="0" y="0"/>
                </a:lnTo>
                <a:lnTo>
                  <a:pt x="0" y="134793"/>
                </a:lnTo>
                <a:lnTo>
                  <a:pt x="2734551" y="134793"/>
                </a:lnTo>
                <a:lnTo>
                  <a:pt x="2734546" y="136568"/>
                </a:lnTo>
                <a:cubicBezTo>
                  <a:pt x="3092906" y="137505"/>
                  <a:pt x="3386432" y="421538"/>
                  <a:pt x="3399145" y="779674"/>
                </a:cubicBezTo>
                <a:lnTo>
                  <a:pt x="3399371" y="779666"/>
                </a:lnTo>
                <a:lnTo>
                  <a:pt x="3399371" y="2935203"/>
                </a:lnTo>
                <a:lnTo>
                  <a:pt x="3404788" y="2935203"/>
                </a:lnTo>
                <a:lnTo>
                  <a:pt x="3420557" y="3086939"/>
                </a:lnTo>
                <a:cubicBezTo>
                  <a:pt x="3496320" y="3451916"/>
                  <a:pt x="3819633" y="3726021"/>
                  <a:pt x="4206839" y="3726147"/>
                </a:cubicBezTo>
                <a:cubicBezTo>
                  <a:pt x="4594045" y="3726273"/>
                  <a:pt x="4917537" y="3452379"/>
                  <a:pt x="4993538" y="3087452"/>
                </a:cubicBezTo>
                <a:lnTo>
                  <a:pt x="5007170" y="2957111"/>
                </a:lnTo>
                <a:lnTo>
                  <a:pt x="5014614" y="2957111"/>
                </a:lnTo>
                <a:lnTo>
                  <a:pt x="5014614" y="790945"/>
                </a:lnTo>
                <a:lnTo>
                  <a:pt x="5012856" y="790945"/>
                </a:lnTo>
                <a:lnTo>
                  <a:pt x="5025767" y="666709"/>
                </a:lnTo>
                <a:cubicBezTo>
                  <a:pt x="5088836" y="362887"/>
                  <a:pt x="5357975" y="134711"/>
                  <a:pt x="5680299" y="134606"/>
                </a:cubicBezTo>
                <a:cubicBezTo>
                  <a:pt x="6002625" y="134501"/>
                  <a:pt x="6271912" y="362502"/>
                  <a:pt x="6335179" y="666282"/>
                </a:cubicBezTo>
                <a:lnTo>
                  <a:pt x="6348327" y="792006"/>
                </a:lnTo>
                <a:lnTo>
                  <a:pt x="6348327" y="2935204"/>
                </a:lnTo>
                <a:lnTo>
                  <a:pt x="6349339" y="2935204"/>
                </a:lnTo>
                <a:lnTo>
                  <a:pt x="6365108" y="3086939"/>
                </a:lnTo>
                <a:cubicBezTo>
                  <a:pt x="6440871" y="3451916"/>
                  <a:pt x="6764184" y="3726021"/>
                  <a:pt x="7151390" y="3726147"/>
                </a:cubicBezTo>
                <a:cubicBezTo>
                  <a:pt x="7593910" y="3726291"/>
                  <a:pt x="7953214" y="3368531"/>
                  <a:pt x="7954973" y="2926014"/>
                </a:cubicBezTo>
                <a:lnTo>
                  <a:pt x="7951488" y="2926000"/>
                </a:lnTo>
                <a:lnTo>
                  <a:pt x="7951488" y="779666"/>
                </a:lnTo>
                <a:lnTo>
                  <a:pt x="7951714" y="779674"/>
                </a:lnTo>
                <a:cubicBezTo>
                  <a:pt x="7964427" y="421538"/>
                  <a:pt x="8257953" y="137505"/>
                  <a:pt x="8616313" y="136568"/>
                </a:cubicBezTo>
                <a:lnTo>
                  <a:pt x="8616308" y="134793"/>
                </a:lnTo>
                <a:lnTo>
                  <a:pt x="11354300" y="13479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2" name="Group 16">
            <a:extLst>
              <a:ext uri="{FF2B5EF4-FFF2-40B4-BE49-F238E27FC236}">
                <a16:creationId xmlns:a16="http://schemas.microsoft.com/office/drawing/2014/main" id="{53051C57-BC33-42E4-A20E-7E5D3520CE8F}"/>
              </a:ext>
            </a:extLst>
          </p:cNvPr>
          <p:cNvGrpSpPr/>
          <p:nvPr/>
        </p:nvGrpSpPr>
        <p:grpSpPr>
          <a:xfrm>
            <a:off x="277073" y="2082730"/>
            <a:ext cx="283554" cy="283554"/>
            <a:chOff x="787619" y="1840134"/>
            <a:chExt cx="283554" cy="283554"/>
          </a:xfrm>
        </p:grpSpPr>
        <p:sp>
          <p:nvSpPr>
            <p:cNvPr id="133" name="Oval 147">
              <a:extLst>
                <a:ext uri="{FF2B5EF4-FFF2-40B4-BE49-F238E27FC236}">
                  <a16:creationId xmlns:a16="http://schemas.microsoft.com/office/drawing/2014/main" id="{EE861F2E-2F72-4BB2-BC82-E06788DBA284}"/>
                </a:ext>
              </a:extLst>
            </p:cNvPr>
            <p:cNvSpPr/>
            <p:nvPr/>
          </p:nvSpPr>
          <p:spPr>
            <a:xfrm rot="10800000" flipH="1" flipV="1">
              <a:off x="787619" y="1840134"/>
              <a:ext cx="283554" cy="28355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48">
              <a:extLst>
                <a:ext uri="{FF2B5EF4-FFF2-40B4-BE49-F238E27FC236}">
                  <a16:creationId xmlns:a16="http://schemas.microsoft.com/office/drawing/2014/main" id="{BF552BAB-DD24-4A5A-8B7E-45D9938A1923}"/>
                </a:ext>
              </a:extLst>
            </p:cNvPr>
            <p:cNvSpPr/>
            <p:nvPr/>
          </p:nvSpPr>
          <p:spPr>
            <a:xfrm rot="10800000" flipH="1" flipV="1">
              <a:off x="874735" y="1927250"/>
              <a:ext cx="109323" cy="1093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25400" dir="1596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tângulo: Cantos Diagonais Arredondados 1">
            <a:extLst>
              <a:ext uri="{FF2B5EF4-FFF2-40B4-BE49-F238E27FC236}">
                <a16:creationId xmlns:a16="http://schemas.microsoft.com/office/drawing/2014/main" id="{8FC28D9B-FD3C-4F3E-8ABB-E338674A6E69}"/>
              </a:ext>
            </a:extLst>
          </p:cNvPr>
          <p:cNvSpPr/>
          <p:nvPr/>
        </p:nvSpPr>
        <p:spPr>
          <a:xfrm>
            <a:off x="101756" y="1916197"/>
            <a:ext cx="1139492" cy="76162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>
                <a:solidFill>
                  <a:srgbClr val="EA2F89"/>
                </a:solidFill>
                <a:latin typeface="Zona Pro" panose="02010A03040002020004" pitchFamily="2" charset="0"/>
              </a:rPr>
              <a:t>Cadastro Aprovado</a:t>
            </a:r>
          </a:p>
        </p:txBody>
      </p:sp>
      <p:sp>
        <p:nvSpPr>
          <p:cNvPr id="196" name="CaixaDeTexto 195">
            <a:extLst>
              <a:ext uri="{FF2B5EF4-FFF2-40B4-BE49-F238E27FC236}">
                <a16:creationId xmlns:a16="http://schemas.microsoft.com/office/drawing/2014/main" id="{8BAD61AC-AA72-44A6-B65C-5954FDAFD0A9}"/>
              </a:ext>
            </a:extLst>
          </p:cNvPr>
          <p:cNvSpPr txBox="1"/>
          <p:nvPr/>
        </p:nvSpPr>
        <p:spPr>
          <a:xfrm>
            <a:off x="175328" y="98154"/>
            <a:ext cx="7167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2400" dirty="0">
                <a:solidFill>
                  <a:schemeClr val="bg1"/>
                </a:solidFill>
                <a:latin typeface="Zona Pro Black" panose="02010A03040002020004" pitchFamily="2" charset="0"/>
              </a:rPr>
              <a:t>A JORNADA DA REPRESENTANTE DA BELEZA...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3B74F74B-6442-465F-A52C-8E0FC8D6F105}"/>
              </a:ext>
            </a:extLst>
          </p:cNvPr>
          <p:cNvGrpSpPr/>
          <p:nvPr/>
        </p:nvGrpSpPr>
        <p:grpSpPr>
          <a:xfrm>
            <a:off x="1376389" y="1299758"/>
            <a:ext cx="2085474" cy="1500641"/>
            <a:chOff x="1376389" y="1299758"/>
            <a:chExt cx="2085474" cy="1500641"/>
          </a:xfrm>
        </p:grpSpPr>
        <p:pic>
          <p:nvPicPr>
            <p:cNvPr id="158" name="Object 7" descr="preencoded.png">
              <a:extLst>
                <a:ext uri="{FF2B5EF4-FFF2-40B4-BE49-F238E27FC236}">
                  <a16:creationId xmlns:a16="http://schemas.microsoft.com/office/drawing/2014/main" id="{D5187077-2351-49FE-A7DF-C0929E124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49079" y="1707581"/>
              <a:ext cx="1092818" cy="1092818"/>
            </a:xfrm>
            <a:prstGeom prst="rect">
              <a:avLst/>
            </a:prstGeom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F27AE45F-6C2C-459D-81D4-2500E096D71C}"/>
                </a:ext>
              </a:extLst>
            </p:cNvPr>
            <p:cNvSpPr txBox="1"/>
            <p:nvPr/>
          </p:nvSpPr>
          <p:spPr>
            <a:xfrm>
              <a:off x="1376389" y="1299758"/>
              <a:ext cx="20854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sz="1400">
                  <a:solidFill>
                    <a:schemeClr val="bg1"/>
                  </a:solidFill>
                  <a:latin typeface="Zona Pro" panose="02010A03040002020004" pitchFamily="50" charset="0"/>
                </a:rPr>
                <a:t>BOAS-VINDAS</a:t>
              </a:r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CAD4AB4C-AA45-4A57-B699-80AF9DA1B174}"/>
              </a:ext>
            </a:extLst>
          </p:cNvPr>
          <p:cNvGrpSpPr/>
          <p:nvPr/>
        </p:nvGrpSpPr>
        <p:grpSpPr>
          <a:xfrm>
            <a:off x="1949193" y="2703193"/>
            <a:ext cx="2241783" cy="1092818"/>
            <a:chOff x="2063731" y="3067440"/>
            <a:chExt cx="2241783" cy="1092818"/>
          </a:xfrm>
        </p:grpSpPr>
        <p:pic>
          <p:nvPicPr>
            <p:cNvPr id="162" name="Object 5" descr="preencoded.png">
              <a:extLst>
                <a:ext uri="{FF2B5EF4-FFF2-40B4-BE49-F238E27FC236}">
                  <a16:creationId xmlns:a16="http://schemas.microsoft.com/office/drawing/2014/main" id="{A4545D3C-3303-4BED-A769-60917D7EC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12696" y="3067440"/>
              <a:ext cx="1092818" cy="1092818"/>
            </a:xfrm>
            <a:prstGeom prst="rect">
              <a:avLst/>
            </a:prstGeom>
          </p:spPr>
        </p:pic>
        <p:pic>
          <p:nvPicPr>
            <p:cNvPr id="163" name="Gráfico 162" descr="Jornal">
              <a:extLst>
                <a:ext uri="{FF2B5EF4-FFF2-40B4-BE49-F238E27FC236}">
                  <a16:creationId xmlns:a16="http://schemas.microsoft.com/office/drawing/2014/main" id="{E004F7EE-5B35-4F18-88BE-DBA22B5B1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300480" y="3168282"/>
              <a:ext cx="896467" cy="896467"/>
            </a:xfrm>
            <a:prstGeom prst="rect">
              <a:avLst/>
            </a:prstGeom>
          </p:spPr>
        </p:pic>
        <p:sp>
          <p:nvSpPr>
            <p:cNvPr id="191" name="CaixaDeTexto 190">
              <a:extLst>
                <a:ext uri="{FF2B5EF4-FFF2-40B4-BE49-F238E27FC236}">
                  <a16:creationId xmlns:a16="http://schemas.microsoft.com/office/drawing/2014/main" id="{0D5067CE-A155-4A51-96B3-FBCE4D962ED7}"/>
                </a:ext>
              </a:extLst>
            </p:cNvPr>
            <p:cNvSpPr txBox="1"/>
            <p:nvPr/>
          </p:nvSpPr>
          <p:spPr>
            <a:xfrm>
              <a:off x="2063731" y="3321461"/>
              <a:ext cx="10928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>
                  <a:solidFill>
                    <a:schemeClr val="bg1"/>
                  </a:solidFill>
                  <a:latin typeface="Zona Pro" panose="02010A03040002020004" pitchFamily="50" charset="0"/>
                </a:rPr>
                <a:t>E-BOOK</a:t>
              </a:r>
            </a:p>
            <a:p>
              <a:pPr algn="ctr"/>
              <a:r>
                <a:rPr lang="pt-BR" sz="1400">
                  <a:solidFill>
                    <a:schemeClr val="bg1"/>
                  </a:solidFill>
                  <a:latin typeface="Zona Pro" panose="02010A03040002020004" pitchFamily="50" charset="0"/>
                </a:rPr>
                <a:t>ALIANÇA</a:t>
              </a:r>
            </a:p>
          </p:txBody>
        </p: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C2A0CAD4-E075-4EA3-92BB-026CE7B02BDE}"/>
              </a:ext>
            </a:extLst>
          </p:cNvPr>
          <p:cNvGrpSpPr/>
          <p:nvPr/>
        </p:nvGrpSpPr>
        <p:grpSpPr>
          <a:xfrm>
            <a:off x="668673" y="4349128"/>
            <a:ext cx="3605780" cy="1092818"/>
            <a:chOff x="1300580" y="5195700"/>
            <a:chExt cx="3605780" cy="1092818"/>
          </a:xfrm>
        </p:grpSpPr>
        <p:pic>
          <p:nvPicPr>
            <p:cNvPr id="166" name="Object 5" descr="preencoded.png">
              <a:extLst>
                <a:ext uri="{FF2B5EF4-FFF2-40B4-BE49-F238E27FC236}">
                  <a16:creationId xmlns:a16="http://schemas.microsoft.com/office/drawing/2014/main" id="{C6B23751-B803-429A-BA59-B3B0A3E65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813542" y="5195700"/>
              <a:ext cx="1092818" cy="1092818"/>
            </a:xfrm>
            <a:prstGeom prst="rect">
              <a:avLst/>
            </a:prstGeom>
          </p:spPr>
        </p:pic>
        <p:sp>
          <p:nvSpPr>
            <p:cNvPr id="192" name="CaixaDeTexto 191">
              <a:extLst>
                <a:ext uri="{FF2B5EF4-FFF2-40B4-BE49-F238E27FC236}">
                  <a16:creationId xmlns:a16="http://schemas.microsoft.com/office/drawing/2014/main" id="{23E6A057-2C43-4CAA-91A8-146B99E6A7F5}"/>
                </a:ext>
              </a:extLst>
            </p:cNvPr>
            <p:cNvSpPr txBox="1"/>
            <p:nvPr/>
          </p:nvSpPr>
          <p:spPr>
            <a:xfrm>
              <a:off x="1300580" y="5579745"/>
              <a:ext cx="24191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400" dirty="0">
                  <a:solidFill>
                    <a:schemeClr val="bg1"/>
                  </a:solidFill>
                  <a:latin typeface="Zona Pro" panose="02010A03040002020004" pitchFamily="50" charset="0"/>
                </a:rPr>
                <a:t>1. AÇÃO  </a:t>
              </a:r>
            </a:p>
            <a:p>
              <a:pPr algn="r"/>
              <a:r>
                <a:rPr lang="pt-BR" sz="1400" dirty="0">
                  <a:solidFill>
                    <a:schemeClr val="bg1"/>
                  </a:solidFill>
                  <a:latin typeface="Zona Pro" panose="02010A03040002020004" pitchFamily="50" charset="0"/>
                </a:rPr>
                <a:t>AO 1º PEDIDO</a:t>
              </a:r>
            </a:p>
          </p:txBody>
        </p: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9C0B69F1-F1F3-4EFB-AFC2-72F02637FDE3}"/>
              </a:ext>
            </a:extLst>
          </p:cNvPr>
          <p:cNvGrpSpPr/>
          <p:nvPr/>
        </p:nvGrpSpPr>
        <p:grpSpPr>
          <a:xfrm>
            <a:off x="3364587" y="4825598"/>
            <a:ext cx="2419126" cy="1961450"/>
            <a:chOff x="3554595" y="2421210"/>
            <a:chExt cx="2419126" cy="1961450"/>
          </a:xfrm>
        </p:grpSpPr>
        <p:pic>
          <p:nvPicPr>
            <p:cNvPr id="169" name="Object 7" descr="preencoded.png">
              <a:extLst>
                <a:ext uri="{FF2B5EF4-FFF2-40B4-BE49-F238E27FC236}">
                  <a16:creationId xmlns:a16="http://schemas.microsoft.com/office/drawing/2014/main" id="{690F6ECB-14DF-4D6A-8648-987AA27A9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80903" y="2421210"/>
              <a:ext cx="1092818" cy="1092818"/>
            </a:xfrm>
            <a:prstGeom prst="rect">
              <a:avLst/>
            </a:prstGeom>
          </p:spPr>
        </p:pic>
        <p:pic>
          <p:nvPicPr>
            <p:cNvPr id="170" name="Gráfico 169" descr="Carrinho de compras">
              <a:extLst>
                <a:ext uri="{FF2B5EF4-FFF2-40B4-BE49-F238E27FC236}">
                  <a16:creationId xmlns:a16="http://schemas.microsoft.com/office/drawing/2014/main" id="{21A36827-E62A-40CF-B030-C0FDA2DB8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084633" y="2610418"/>
              <a:ext cx="690086" cy="690086"/>
            </a:xfrm>
            <a:prstGeom prst="rect">
              <a:avLst/>
            </a:prstGeom>
          </p:spPr>
        </p:pic>
        <p:sp>
          <p:nvSpPr>
            <p:cNvPr id="193" name="CaixaDeTexto 192">
              <a:extLst>
                <a:ext uri="{FF2B5EF4-FFF2-40B4-BE49-F238E27FC236}">
                  <a16:creationId xmlns:a16="http://schemas.microsoft.com/office/drawing/2014/main" id="{E44CBFE1-4BD7-43C4-A676-C3294F98C281}"/>
                </a:ext>
              </a:extLst>
            </p:cNvPr>
            <p:cNvSpPr txBox="1"/>
            <p:nvPr/>
          </p:nvSpPr>
          <p:spPr>
            <a:xfrm>
              <a:off x="3554595" y="3643996"/>
              <a:ext cx="241912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400" dirty="0">
                  <a:solidFill>
                    <a:schemeClr val="bg1"/>
                  </a:solidFill>
                  <a:latin typeface="Zona Pro" panose="02010A03040002020004" pitchFamily="50" charset="0"/>
                </a:rPr>
                <a:t>2. AÇÃO</a:t>
              </a:r>
            </a:p>
            <a:p>
              <a:pPr algn="r"/>
              <a:r>
                <a:rPr lang="pt-BR" sz="1400" dirty="0">
                  <a:solidFill>
                    <a:schemeClr val="bg1"/>
                  </a:solidFill>
                  <a:latin typeface="Zona Pro" panose="02010A03040002020004" pitchFamily="50" charset="0"/>
                </a:rPr>
                <a:t>AO 1º PEDIDO</a:t>
              </a:r>
            </a:p>
            <a:p>
              <a:pPr algn="r"/>
              <a:endParaRPr lang="pt-BR" sz="1400" dirty="0">
                <a:solidFill>
                  <a:schemeClr val="bg1"/>
                </a:solidFill>
                <a:latin typeface="Zona Pro" panose="02010A03040002020004" pitchFamily="50" charset="0"/>
              </a:endParaRPr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99D7132D-8DCF-43E5-A65E-C0CFF4D5532D}"/>
              </a:ext>
            </a:extLst>
          </p:cNvPr>
          <p:cNvGrpSpPr/>
          <p:nvPr/>
        </p:nvGrpSpPr>
        <p:grpSpPr>
          <a:xfrm>
            <a:off x="4462032" y="1465869"/>
            <a:ext cx="1532402" cy="1734223"/>
            <a:chOff x="5803105" y="1523133"/>
            <a:chExt cx="1532402" cy="1734223"/>
          </a:xfrm>
        </p:grpSpPr>
        <p:pic>
          <p:nvPicPr>
            <p:cNvPr id="171" name="Object 7" descr="preencoded.png">
              <a:extLst>
                <a:ext uri="{FF2B5EF4-FFF2-40B4-BE49-F238E27FC236}">
                  <a16:creationId xmlns:a16="http://schemas.microsoft.com/office/drawing/2014/main" id="{EC509AC9-51F8-4874-94DF-60CBFB5BB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42689" y="2164538"/>
              <a:ext cx="1092818" cy="1092818"/>
            </a:xfrm>
            <a:prstGeom prst="rect">
              <a:avLst/>
            </a:prstGeom>
          </p:spPr>
        </p:pic>
        <p:sp>
          <p:nvSpPr>
            <p:cNvPr id="194" name="CaixaDeTexto 193">
              <a:extLst>
                <a:ext uri="{FF2B5EF4-FFF2-40B4-BE49-F238E27FC236}">
                  <a16:creationId xmlns:a16="http://schemas.microsoft.com/office/drawing/2014/main" id="{672D982A-A860-4E3A-8389-80B8A2B81DE9}"/>
                </a:ext>
              </a:extLst>
            </p:cNvPr>
            <p:cNvSpPr txBox="1"/>
            <p:nvPr/>
          </p:nvSpPr>
          <p:spPr>
            <a:xfrm>
              <a:off x="5803105" y="1523133"/>
              <a:ext cx="14324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400" dirty="0">
                  <a:solidFill>
                    <a:schemeClr val="bg1"/>
                  </a:solidFill>
                  <a:latin typeface="Zona Pro" panose="02010A03040002020004" pitchFamily="50" charset="0"/>
                </a:rPr>
                <a:t>3. AÇÃO</a:t>
              </a:r>
            </a:p>
            <a:p>
              <a:pPr algn="r"/>
              <a:r>
                <a:rPr lang="pt-BR" sz="1400" dirty="0">
                  <a:solidFill>
                    <a:schemeClr val="bg1"/>
                  </a:solidFill>
                  <a:latin typeface="Zona Pro" panose="02010A03040002020004" pitchFamily="50" charset="0"/>
                </a:rPr>
                <a:t>AO 1º PEDIDO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9E767E11-7292-4F38-ACB7-6BFB29ACE4CD}"/>
              </a:ext>
            </a:extLst>
          </p:cNvPr>
          <p:cNvGrpSpPr/>
          <p:nvPr/>
        </p:nvGrpSpPr>
        <p:grpSpPr>
          <a:xfrm>
            <a:off x="6086357" y="2513722"/>
            <a:ext cx="2177615" cy="1656120"/>
            <a:chOff x="6100137" y="3933199"/>
            <a:chExt cx="2177615" cy="1656120"/>
          </a:xfrm>
        </p:grpSpPr>
        <p:pic>
          <p:nvPicPr>
            <p:cNvPr id="174" name="Object 6" descr="preencoded.png">
              <a:extLst>
                <a:ext uri="{FF2B5EF4-FFF2-40B4-BE49-F238E27FC236}">
                  <a16:creationId xmlns:a16="http://schemas.microsoft.com/office/drawing/2014/main" id="{F5F2CFA3-6ADA-4A7B-940A-01EC9D3B0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51809" y="4496501"/>
              <a:ext cx="1092818" cy="1092818"/>
            </a:xfrm>
            <a:prstGeom prst="rect">
              <a:avLst/>
            </a:prstGeom>
          </p:spPr>
        </p:pic>
        <p:sp>
          <p:nvSpPr>
            <p:cNvPr id="195" name="CaixaDeTexto 194">
              <a:extLst>
                <a:ext uri="{FF2B5EF4-FFF2-40B4-BE49-F238E27FC236}">
                  <a16:creationId xmlns:a16="http://schemas.microsoft.com/office/drawing/2014/main" id="{26CC629A-31F4-4B0E-A3BC-4EA10DBCF3D8}"/>
                </a:ext>
              </a:extLst>
            </p:cNvPr>
            <p:cNvSpPr txBox="1"/>
            <p:nvPr/>
          </p:nvSpPr>
          <p:spPr>
            <a:xfrm>
              <a:off x="6100137" y="3933199"/>
              <a:ext cx="21776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400">
                  <a:solidFill>
                    <a:schemeClr val="bg1"/>
                  </a:solidFill>
                  <a:latin typeface="Zona Pro" panose="02010A03040002020004" pitchFamily="50" charset="0"/>
                </a:rPr>
                <a:t>4. AÇÃO</a:t>
              </a:r>
            </a:p>
            <a:p>
              <a:pPr algn="r"/>
              <a:r>
                <a:rPr lang="pt-BR" sz="1400">
                  <a:solidFill>
                    <a:schemeClr val="bg1"/>
                  </a:solidFill>
                  <a:latin typeface="Zona Pro" panose="02010A03040002020004" pitchFamily="50" charset="0"/>
                </a:rPr>
                <a:t>AO 1º PEDIDO</a:t>
              </a:r>
            </a:p>
          </p:txBody>
        </p: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3D9CE295-3A60-440D-9F9C-1555BAF39598}"/>
              </a:ext>
            </a:extLst>
          </p:cNvPr>
          <p:cNvGrpSpPr/>
          <p:nvPr/>
        </p:nvGrpSpPr>
        <p:grpSpPr>
          <a:xfrm>
            <a:off x="5311739" y="4895891"/>
            <a:ext cx="3285917" cy="1841371"/>
            <a:chOff x="6820998" y="3981858"/>
            <a:chExt cx="3285917" cy="1841371"/>
          </a:xfrm>
        </p:grpSpPr>
        <p:pic>
          <p:nvPicPr>
            <p:cNvPr id="178" name="Object 4" descr="preencoded.png">
              <a:extLst>
                <a:ext uri="{FF2B5EF4-FFF2-40B4-BE49-F238E27FC236}">
                  <a16:creationId xmlns:a16="http://schemas.microsoft.com/office/drawing/2014/main" id="{DC62AC0A-4F8B-4340-9283-93387F3D0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17548" y="3981858"/>
              <a:ext cx="1092818" cy="1092818"/>
            </a:xfrm>
            <a:prstGeom prst="rect">
              <a:avLst/>
            </a:prstGeom>
          </p:spPr>
        </p:pic>
        <p:sp>
          <p:nvSpPr>
            <p:cNvPr id="197" name="CaixaDeTexto 196">
              <a:extLst>
                <a:ext uri="{FF2B5EF4-FFF2-40B4-BE49-F238E27FC236}">
                  <a16:creationId xmlns:a16="http://schemas.microsoft.com/office/drawing/2014/main" id="{DBA7BAA2-BA37-4EEC-AA10-4BA06835DD01}"/>
                </a:ext>
              </a:extLst>
            </p:cNvPr>
            <p:cNvSpPr txBox="1"/>
            <p:nvPr/>
          </p:nvSpPr>
          <p:spPr>
            <a:xfrm>
              <a:off x="6820998" y="5084565"/>
              <a:ext cx="328591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Zona Pro" panose="02010A03040002020004" pitchFamily="50" charset="0"/>
                </a:rPr>
                <a:t>KIT INICIO</a:t>
              </a:r>
            </a:p>
            <a:p>
              <a:pPr algn="ctr"/>
              <a:r>
                <a:rPr lang="pt-BR" sz="1400" dirty="0">
                  <a:solidFill>
                    <a:schemeClr val="bg1"/>
                  </a:solidFill>
                  <a:latin typeface="Zona Pro" panose="02010A03040002020004" pitchFamily="50" charset="0"/>
                </a:rPr>
                <a:t>CARTA DE BOAS-VINDAS</a:t>
              </a:r>
            </a:p>
            <a:p>
              <a:pPr algn="ctr"/>
              <a:r>
                <a:rPr lang="pt-BR" sz="1400" dirty="0">
                  <a:solidFill>
                    <a:schemeClr val="bg1"/>
                  </a:solidFill>
                  <a:latin typeface="Zona Pro" panose="02010A03040002020004" pitchFamily="50" charset="0"/>
                </a:rPr>
                <a:t>LIVRETO</a:t>
              </a:r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AF23E1FD-844E-4B61-BEA6-AA5C14736E6D}"/>
              </a:ext>
            </a:extLst>
          </p:cNvPr>
          <p:cNvGrpSpPr/>
          <p:nvPr/>
        </p:nvGrpSpPr>
        <p:grpSpPr>
          <a:xfrm>
            <a:off x="7869115" y="4733173"/>
            <a:ext cx="2784975" cy="1092818"/>
            <a:chOff x="8470652" y="1700676"/>
            <a:chExt cx="2784975" cy="1092818"/>
          </a:xfrm>
        </p:grpSpPr>
        <p:pic>
          <p:nvPicPr>
            <p:cNvPr id="187" name="Object 6" descr="preencoded.png">
              <a:extLst>
                <a:ext uri="{FF2B5EF4-FFF2-40B4-BE49-F238E27FC236}">
                  <a16:creationId xmlns:a16="http://schemas.microsoft.com/office/drawing/2014/main" id="{9DC29D59-9A89-4840-9EB5-FF4B3AF73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470652" y="1700676"/>
              <a:ext cx="1092818" cy="1092818"/>
            </a:xfrm>
            <a:prstGeom prst="rect">
              <a:avLst/>
            </a:prstGeom>
          </p:spPr>
        </p:pic>
        <p:sp>
          <p:nvSpPr>
            <p:cNvPr id="198" name="CaixaDeTexto 197">
              <a:extLst>
                <a:ext uri="{FF2B5EF4-FFF2-40B4-BE49-F238E27FC236}">
                  <a16:creationId xmlns:a16="http://schemas.microsoft.com/office/drawing/2014/main" id="{1AD6733F-8B85-4C71-BA8A-4A838BCF6824}"/>
                </a:ext>
              </a:extLst>
            </p:cNvPr>
            <p:cNvSpPr txBox="1"/>
            <p:nvPr/>
          </p:nvSpPr>
          <p:spPr>
            <a:xfrm>
              <a:off x="8836501" y="1991956"/>
              <a:ext cx="24191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Zona Pro" panose="02010A03040002020004" pitchFamily="50" charset="0"/>
                </a:rPr>
                <a:t>E-BOOK </a:t>
              </a:r>
            </a:p>
            <a:p>
              <a:pPr algn="ctr"/>
              <a:r>
                <a:rPr lang="pt-BR" sz="1400" dirty="0">
                  <a:solidFill>
                    <a:schemeClr val="bg1"/>
                  </a:solidFill>
                  <a:latin typeface="Zona Pro" panose="02010A03040002020004" pitchFamily="50" charset="0"/>
                </a:rPr>
                <a:t>AMBIÇÃO</a:t>
              </a:r>
            </a:p>
          </p:txBody>
        </p:sp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11A50510-6D82-449E-8704-26F978DC8001}"/>
              </a:ext>
            </a:extLst>
          </p:cNvPr>
          <p:cNvGrpSpPr/>
          <p:nvPr/>
        </p:nvGrpSpPr>
        <p:grpSpPr>
          <a:xfrm>
            <a:off x="7937280" y="3201496"/>
            <a:ext cx="2327407" cy="1181399"/>
            <a:chOff x="1549079" y="1707581"/>
            <a:chExt cx="2327407" cy="1181399"/>
          </a:xfrm>
        </p:grpSpPr>
        <p:pic>
          <p:nvPicPr>
            <p:cNvPr id="49" name="Object 7" descr="preencoded.png">
              <a:extLst>
                <a:ext uri="{FF2B5EF4-FFF2-40B4-BE49-F238E27FC236}">
                  <a16:creationId xmlns:a16="http://schemas.microsoft.com/office/drawing/2014/main" id="{0751E3A1-3EA3-45A9-BB6C-769BFD453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49079" y="1707581"/>
              <a:ext cx="1092818" cy="1092818"/>
            </a:xfrm>
            <a:prstGeom prst="rect">
              <a:avLst/>
            </a:prstGeom>
          </p:spPr>
        </p:pic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id="{BD600973-567F-4A1D-A607-719C12ACF8DF}"/>
                </a:ext>
              </a:extLst>
            </p:cNvPr>
            <p:cNvSpPr txBox="1"/>
            <p:nvPr/>
          </p:nvSpPr>
          <p:spPr>
            <a:xfrm>
              <a:off x="2444043" y="2365760"/>
              <a:ext cx="14324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>
                  <a:solidFill>
                    <a:schemeClr val="bg1"/>
                  </a:solidFill>
                  <a:latin typeface="Zona Pro" panose="02010A03040002020004" pitchFamily="50" charset="0"/>
                </a:rPr>
                <a:t>E-BOOK</a:t>
              </a:r>
            </a:p>
            <a:p>
              <a:pPr algn="ctr"/>
              <a:r>
                <a:rPr lang="pt-BR" sz="1400">
                  <a:solidFill>
                    <a:schemeClr val="bg1"/>
                  </a:solidFill>
                  <a:latin typeface="Zona Pro" panose="02010A03040002020004" pitchFamily="50" charset="0"/>
                </a:rPr>
                <a:t>ABUNDÂNCIA</a:t>
              </a:r>
            </a:p>
          </p:txBody>
        </p:sp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B3177312-CA38-4380-B816-39BC71C35772}"/>
              </a:ext>
            </a:extLst>
          </p:cNvPr>
          <p:cNvGrpSpPr/>
          <p:nvPr/>
        </p:nvGrpSpPr>
        <p:grpSpPr>
          <a:xfrm>
            <a:off x="8730139" y="1086160"/>
            <a:ext cx="1593786" cy="1695976"/>
            <a:chOff x="2911234" y="2464282"/>
            <a:chExt cx="1593786" cy="1695976"/>
          </a:xfrm>
        </p:grpSpPr>
        <p:pic>
          <p:nvPicPr>
            <p:cNvPr id="53" name="Object 5" descr="preencoded.png">
              <a:extLst>
                <a:ext uri="{FF2B5EF4-FFF2-40B4-BE49-F238E27FC236}">
                  <a16:creationId xmlns:a16="http://schemas.microsoft.com/office/drawing/2014/main" id="{1B5FBF61-761F-40B8-B163-6880CC709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12696" y="3067440"/>
              <a:ext cx="1092818" cy="1092818"/>
            </a:xfrm>
            <a:prstGeom prst="rect">
              <a:avLst/>
            </a:prstGeom>
          </p:spPr>
        </p:pic>
        <p:sp>
          <p:nvSpPr>
            <p:cNvPr id="55" name="CaixaDeTexto 54">
              <a:extLst>
                <a:ext uri="{FF2B5EF4-FFF2-40B4-BE49-F238E27FC236}">
                  <a16:creationId xmlns:a16="http://schemas.microsoft.com/office/drawing/2014/main" id="{774BA757-AFA8-4563-861F-9DCB56B3E88F}"/>
                </a:ext>
              </a:extLst>
            </p:cNvPr>
            <p:cNvSpPr txBox="1"/>
            <p:nvPr/>
          </p:nvSpPr>
          <p:spPr>
            <a:xfrm>
              <a:off x="2911234" y="2464282"/>
              <a:ext cx="15937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  <a:latin typeface="Zona Pro" panose="02010A03040002020004" pitchFamily="50" charset="0"/>
                </a:rPr>
                <a:t>TRILHA DE CAPACITAÇÃO</a:t>
              </a:r>
            </a:p>
          </p:txBody>
        </p:sp>
      </p:grpSp>
      <p:pic>
        <p:nvPicPr>
          <p:cNvPr id="56" name="Gráfico 55" descr="Laptop">
            <a:extLst>
              <a:ext uri="{FF2B5EF4-FFF2-40B4-BE49-F238E27FC236}">
                <a16:creationId xmlns:a16="http://schemas.microsoft.com/office/drawing/2014/main" id="{8BDE7459-309B-4A8F-A53D-D893DE6274E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14120" y="1944967"/>
            <a:ext cx="766245" cy="766245"/>
          </a:xfrm>
          <a:prstGeom prst="rect">
            <a:avLst/>
          </a:prstGeom>
        </p:spPr>
      </p:pic>
      <p:pic>
        <p:nvPicPr>
          <p:cNvPr id="57" name="Gráfico 56" descr="WiFi">
            <a:extLst>
              <a:ext uri="{FF2B5EF4-FFF2-40B4-BE49-F238E27FC236}">
                <a16:creationId xmlns:a16="http://schemas.microsoft.com/office/drawing/2014/main" id="{0D88EEA0-730D-4735-A7EC-02BDBE861FE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830250" y="1640146"/>
            <a:ext cx="533986" cy="533986"/>
          </a:xfrm>
          <a:prstGeom prst="rect">
            <a:avLst/>
          </a:prstGeom>
        </p:spPr>
      </p:pic>
      <p:pic>
        <p:nvPicPr>
          <p:cNvPr id="58" name="Picture 2" descr="Caixa Surpresa">
            <a:extLst>
              <a:ext uri="{FF2B5EF4-FFF2-40B4-BE49-F238E27FC236}">
                <a16:creationId xmlns:a16="http://schemas.microsoft.com/office/drawing/2014/main" id="{70B75875-E226-40A5-A5F7-4496DDE65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420" y="5184152"/>
            <a:ext cx="938634" cy="55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Gráfico 58" descr="Jornal">
            <a:extLst>
              <a:ext uri="{FF2B5EF4-FFF2-40B4-BE49-F238E27FC236}">
                <a16:creationId xmlns:a16="http://schemas.microsoft.com/office/drawing/2014/main" id="{FDCDAE3F-1A08-4834-8144-CBFC9AD70C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24747" y="3307746"/>
            <a:ext cx="896467" cy="896467"/>
          </a:xfrm>
          <a:prstGeom prst="rect">
            <a:avLst/>
          </a:prstGeom>
        </p:spPr>
      </p:pic>
      <p:pic>
        <p:nvPicPr>
          <p:cNvPr id="61" name="Gráfico 60" descr="Jornal">
            <a:extLst>
              <a:ext uri="{FF2B5EF4-FFF2-40B4-BE49-F238E27FC236}">
                <a16:creationId xmlns:a16="http://schemas.microsoft.com/office/drawing/2014/main" id="{772402C5-9595-4039-A1EE-E8410AEB76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99194" y="4865780"/>
            <a:ext cx="896467" cy="896467"/>
          </a:xfrm>
          <a:prstGeom prst="rect">
            <a:avLst/>
          </a:prstGeom>
        </p:spPr>
      </p:pic>
      <p:pic>
        <p:nvPicPr>
          <p:cNvPr id="65" name="Gráfico 64" descr="Carrinho de compras">
            <a:extLst>
              <a:ext uri="{FF2B5EF4-FFF2-40B4-BE49-F238E27FC236}">
                <a16:creationId xmlns:a16="http://schemas.microsoft.com/office/drawing/2014/main" id="{0A0AD1C3-E2B5-4539-9CA8-4E1E138F84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102982" y="2273442"/>
            <a:ext cx="690086" cy="690086"/>
          </a:xfrm>
          <a:prstGeom prst="rect">
            <a:avLst/>
          </a:prstGeom>
        </p:spPr>
      </p:pic>
      <p:pic>
        <p:nvPicPr>
          <p:cNvPr id="66" name="Gráfico 65" descr="Carrinho de compras">
            <a:extLst>
              <a:ext uri="{FF2B5EF4-FFF2-40B4-BE49-F238E27FC236}">
                <a16:creationId xmlns:a16="http://schemas.microsoft.com/office/drawing/2014/main" id="{645F1072-7FD1-4C66-8E4A-49652EDFE6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31160" y="3242395"/>
            <a:ext cx="690086" cy="690086"/>
          </a:xfrm>
          <a:prstGeom prst="rect">
            <a:avLst/>
          </a:prstGeom>
        </p:spPr>
      </p:pic>
      <p:pic>
        <p:nvPicPr>
          <p:cNvPr id="68" name="Gráfico 67" descr="Carrinho de compras">
            <a:extLst>
              <a:ext uri="{FF2B5EF4-FFF2-40B4-BE49-F238E27FC236}">
                <a16:creationId xmlns:a16="http://schemas.microsoft.com/office/drawing/2014/main" id="{5F932E97-3FEB-48D7-A098-9D87C3C42D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84079" y="4550494"/>
            <a:ext cx="690086" cy="690086"/>
          </a:xfrm>
          <a:prstGeom prst="rect">
            <a:avLst/>
          </a:prstGeom>
        </p:spPr>
      </p:pic>
      <p:pic>
        <p:nvPicPr>
          <p:cNvPr id="62" name="Picture 1">
            <a:extLst>
              <a:ext uri="{FF2B5EF4-FFF2-40B4-BE49-F238E27FC236}">
                <a16:creationId xmlns:a16="http://schemas.microsoft.com/office/drawing/2014/main" id="{13A02AF9-B302-4D6C-A5F0-94CD36CFB11D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55"/>
          <a:stretch/>
        </p:blipFill>
        <p:spPr>
          <a:xfrm>
            <a:off x="9405540" y="1828809"/>
            <a:ext cx="447193" cy="441665"/>
          </a:xfrm>
          <a:prstGeom prst="rect">
            <a:avLst/>
          </a:prstGeom>
        </p:spPr>
      </p:pic>
      <p:pic>
        <p:nvPicPr>
          <p:cNvPr id="63" name="Picture 1">
            <a:extLst>
              <a:ext uri="{FF2B5EF4-FFF2-40B4-BE49-F238E27FC236}">
                <a16:creationId xmlns:a16="http://schemas.microsoft.com/office/drawing/2014/main" id="{065E57F9-0366-4B62-80CC-82D5E834C9D2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4"/>
          <a:stretch/>
        </p:blipFill>
        <p:spPr>
          <a:xfrm>
            <a:off x="9199661" y="2310556"/>
            <a:ext cx="816194" cy="232300"/>
          </a:xfrm>
          <a:prstGeom prst="rect">
            <a:avLst/>
          </a:prstGeom>
        </p:spPr>
      </p:pic>
      <p:grpSp>
        <p:nvGrpSpPr>
          <p:cNvPr id="54" name="Agrupar 53">
            <a:extLst>
              <a:ext uri="{FF2B5EF4-FFF2-40B4-BE49-F238E27FC236}">
                <a16:creationId xmlns:a16="http://schemas.microsoft.com/office/drawing/2014/main" id="{4A500646-8B01-4539-954C-C1C4F6369998}"/>
              </a:ext>
            </a:extLst>
          </p:cNvPr>
          <p:cNvGrpSpPr/>
          <p:nvPr/>
        </p:nvGrpSpPr>
        <p:grpSpPr>
          <a:xfrm>
            <a:off x="10348819" y="1629735"/>
            <a:ext cx="1601160" cy="1725586"/>
            <a:chOff x="1458916" y="1666628"/>
            <a:chExt cx="1601160" cy="1725586"/>
          </a:xfrm>
        </p:grpSpPr>
        <p:pic>
          <p:nvPicPr>
            <p:cNvPr id="60" name="Object 7" descr="preencoded.png">
              <a:extLst>
                <a:ext uri="{FF2B5EF4-FFF2-40B4-BE49-F238E27FC236}">
                  <a16:creationId xmlns:a16="http://schemas.microsoft.com/office/drawing/2014/main" id="{168BF389-26B6-4F62-B1DA-7272BE41A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67258" y="1666628"/>
              <a:ext cx="1092818" cy="1092818"/>
            </a:xfrm>
            <a:prstGeom prst="rect">
              <a:avLst/>
            </a:prstGeom>
          </p:spPr>
        </p:pic>
        <p:sp>
          <p:nvSpPr>
            <p:cNvPr id="64" name="CaixaDeTexto 63">
              <a:extLst>
                <a:ext uri="{FF2B5EF4-FFF2-40B4-BE49-F238E27FC236}">
                  <a16:creationId xmlns:a16="http://schemas.microsoft.com/office/drawing/2014/main" id="{81258677-D498-41FC-9C9D-3E54FDB2EB31}"/>
                </a:ext>
              </a:extLst>
            </p:cNvPr>
            <p:cNvSpPr txBox="1"/>
            <p:nvPr/>
          </p:nvSpPr>
          <p:spPr>
            <a:xfrm>
              <a:off x="1458916" y="2868994"/>
              <a:ext cx="16011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>
                  <a:solidFill>
                    <a:schemeClr val="bg1"/>
                  </a:solidFill>
                  <a:latin typeface="Zona Pro" panose="02010A03040002020004" pitchFamily="50" charset="0"/>
                </a:rPr>
                <a:t>AÇÕES DE RETENÇÃO LOA 6 </a:t>
              </a:r>
            </a:p>
          </p:txBody>
        </p:sp>
      </p:grpSp>
      <p:pic>
        <p:nvPicPr>
          <p:cNvPr id="200" name="Object 42" descr="preencoded.png">
            <a:extLst>
              <a:ext uri="{FF2B5EF4-FFF2-40B4-BE49-F238E27FC236}">
                <a16:creationId xmlns:a16="http://schemas.microsoft.com/office/drawing/2014/main" id="{375A4E7A-1C36-4E44-956A-3342C5DCEA2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584242" y="1858296"/>
            <a:ext cx="496265" cy="648962"/>
          </a:xfrm>
          <a:prstGeom prst="rect">
            <a:avLst/>
          </a:prstGeom>
        </p:spPr>
      </p:pic>
      <p:pic>
        <p:nvPicPr>
          <p:cNvPr id="6" name="Gráfico 5" descr="Wi-Fi com preenchimento sólido">
            <a:extLst>
              <a:ext uri="{FF2B5EF4-FFF2-40B4-BE49-F238E27FC236}">
                <a16:creationId xmlns:a16="http://schemas.microsoft.com/office/drawing/2014/main" id="{76FFB3CE-0BB9-4CD3-9827-977FA9899A2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941411" y="173928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4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11 0.0044 L 0.01511 0.0044 L 0.02826 0.02083 C 0.02956 0.02245 0.03073 0.0243 0.03216 0.02546 C 0.03386 0.02708 0.03568 0.02847 0.03737 0.03009 C 0.0388 0.03148 0.03998 0.03379 0.04141 0.03495 C 0.04388 0.0368 0.04922 0.03958 0.04922 0.03958 C 0.05052 0.0412 0.05195 0.04236 0.05326 0.04421 C 0.05547 0.04791 0.05977 0.05602 0.05977 0.05602 C 0.06016 0.05833 0.06068 0.06065 0.06107 0.06296 C 0.06159 0.06597 0.06172 0.06921 0.06237 0.07222 C 0.06302 0.07477 0.06419 0.07685 0.06498 0.0794 C 0.06719 0.08611 0.06875 0.09305 0.07031 0.10023 C 0.07084 0.10254 0.07123 0.10509 0.07162 0.1074 C 0.07123 0.15717 0.0711 0.20717 0.07031 0.25694 C 0.07031 0.25949 0.06901 0.26157 0.06901 0.26412 C 0.06823 0.2912 0.0681 0.31852 0.06771 0.34583 C 0.0681 0.37708 0.06823 0.40833 0.06901 0.43935 C 0.06914 0.44652 0.0694 0.4537 0.07031 0.46041 C 0.0707 0.46319 0.07227 0.46504 0.07292 0.46759 C 0.08021 0.49652 0.06992 0.46643 0.08086 0.4956 C 0.08164 0.49791 0.0819 0.50162 0.08347 0.50254 L 0.09141 0.50717 C 0.09271 0.5081 0.09401 0.50879 0.09531 0.50972 C 0.09753 0.51111 0.09961 0.51296 0.10182 0.51435 C 0.10443 0.51597 0.10703 0.51852 0.10977 0.51898 L 0.12552 0.52129 C 0.12682 0.52291 0.128 0.52592 0.12956 0.52592 C 0.16289 0.52801 0.15573 0.53472 0.16901 0.51898 C 0.17201 0.50301 0.16758 0.52129 0.17826 0.50254 L 0.18477 0.49097 C 0.18568 0.48935 0.1862 0.48703 0.18737 0.48634 L 0.19141 0.48379 C 0.19453 0.46713 0.19245 0.47407 0.19662 0.46296 C 0.19935 0.40023 0.19844 0.42708 0.19922 0.32245 C 0.19987 0.23981 0.19922 0.15717 0.20052 0.07453 C 0.20065 0.07245 0.20222 0.07129 0.20326 0.0699 C 0.20443 0.06828 0.20586 0.0669 0.20716 0.06527 C 0.20807 0.06296 0.20873 0.06041 0.20977 0.05833 C 0.21055 0.05648 0.21198 0.05555 0.21237 0.05347 C 0.21667 0.03611 0.21003 0.04629 0.21771 0.03727 C 0.21849 0.03495 0.21953 0.03264 0.22031 0.03009 C 0.22097 0.02801 0.2207 0.025 0.22162 0.02315 C 0.22409 0.01759 0.2263 0.01898 0.22956 0.0162 C 0.23099 0.01481 0.23203 0.0125 0.23347 0.01157 C 0.24675 0.00092 0.25847 0.00555 0.27422 0.0044 C 0.28347 0.00532 0.29284 0.00393 0.30182 0.00671 C 0.30378 0.0074 0.30534 0.01852 0.30586 0.02083 C 0.30664 0.02407 0.30768 0.02685 0.30847 0.03009 C 0.3125 0.04815 0.30873 0.03981 0.31367 0.04884 C 0.31419 0.05115 0.31432 0.0537 0.31498 0.05602 C 0.31654 0.06088 0.32031 0.0699 0.32031 0.0699 C 0.3207 0.07222 0.32097 0.07477 0.32162 0.07685 C 0.32227 0.07893 0.3237 0.07963 0.32422 0.08171 C 0.32513 0.08518 0.32513 0.08935 0.32552 0.09328 C 0.32591 0.09652 0.32643 0.09953 0.32682 0.10277 C 0.32735 0.11666 0.32735 0.13078 0.32826 0.14467 C 0.32865 0.15115 0.33008 0.15717 0.33086 0.16342 C 0.33268 0.17986 0.33177 0.17129 0.33347 0.18912 C 0.33386 0.26412 0.33399 0.33889 0.33477 0.41365 C 0.3349 0.42152 0.33568 0.4294 0.33607 0.43703 C 0.33633 0.44097 0.33659 0.45833 0.33867 0.46527 C 0.34024 0.47014 0.34297 0.47384 0.34401 0.47916 C 0.34492 0.48379 0.34466 0.48981 0.34662 0.49328 C 0.34753 0.4949 0.34844 0.49629 0.34922 0.49791 C 0.35026 0.50023 0.35078 0.50301 0.35182 0.50486 C 0.353 0.50694 0.35456 0.5081 0.35586 0.50972 C 0.36094 0.52338 0.35521 0.51134 0.36367 0.51898 C 0.38177 0.53495 0.36459 0.5243 0.37552 0.53078 C 0.38959 0.52986 0.40378 0.53125 0.41771 0.52824 C 0.41927 0.52801 0.41914 0.52338 0.42031 0.52129 C 0.42136 0.51944 0.42292 0.51828 0.42422 0.51666 C 0.42604 0.51203 0.42656 0.5044 0.42956 0.50254 C 0.43373 0.50023 0.43373 0.50069 0.43737 0.4956 C 0.43841 0.49421 0.43906 0.49236 0.43998 0.49097 C 0.44128 0.48912 0.44258 0.48727 0.44401 0.48634 C 0.44649 0.48426 0.45182 0.48148 0.45182 0.48148 C 0.45326 0.48009 0.45443 0.47824 0.45586 0.47685 C 0.45703 0.47569 0.45886 0.47639 0.45977 0.47453 C 0.46081 0.47268 0.46068 0.4699 0.46107 0.46759 C 0.45938 0.33449 0.46081 0.40833 0.45847 0.32014 C 0.4569 0.26296 0.45873 0.28588 0.45586 0.25463 C 0.45625 0.22986 0.45612 0.20486 0.45716 0.17986 C 0.45742 0.17338 0.4586 0.16736 0.45977 0.16111 C 0.46302 0.14398 0.46172 0.15185 0.46367 0.13773 C 0.46419 0.11435 0.4638 0.09097 0.46498 0.06759 C 0.46524 0.06435 0.4707 0.05509 0.47162 0.05347 C 0.47279 0.05185 0.47422 0.05046 0.47552 0.04884 C 0.4793 0.04421 0.4849 0.0368 0.48737 0.03009 C 0.49349 0.01412 0.48972 0.01782 0.49662 0.01389 C 0.50195 0.0044 0.50117 0.00208 0.50716 -0.00023 C 0.50977 -0.00116 0.51237 -0.00185 0.51498 -0.00255 C 0.52917 -0.01088 0.5194 -0.00602 0.55182 -0.00255 C 0.55547 -0.00209 0.55886 -0.00093 0.56237 -0.00023 L 0.57422 0.00208 L 0.71367 -0.00486 C 0.72891 -0.01389 0.71628 -0.00718 0.75326 -0.00718 " pathEditMode="relative" ptsTypes="AAAAAAAAAAAAAAAAAAAAAAAAAAAAAAAAAAAAAAAAAAAAAAAAAAAAAAAAAAAAAAAAAAAAAAAAAAAAAAAAAAAAAAAAAAAAAAAAA">
                                      <p:cBhvr>
                                        <p:cTn id="6" dur="25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34DCA66-F937-4A29-A6E5-DBDFE4EA684B}"/>
              </a:ext>
            </a:extLst>
          </p:cNvPr>
          <p:cNvSpPr/>
          <p:nvPr/>
        </p:nvSpPr>
        <p:spPr>
          <a:xfrm>
            <a:off x="0" y="641606"/>
            <a:ext cx="12192000" cy="63370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8FEB8AC-6C14-4F37-81BE-5A1665460731}"/>
              </a:ext>
            </a:extLst>
          </p:cNvPr>
          <p:cNvSpPr txBox="1"/>
          <p:nvPr/>
        </p:nvSpPr>
        <p:spPr>
          <a:xfrm>
            <a:off x="216609" y="960334"/>
            <a:ext cx="11786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Zona Pro Black" panose="02010A03040002020004" pitchFamily="50" charset="0"/>
              </a:rPr>
              <a:t>LOA 1  a 6</a:t>
            </a:r>
            <a:endParaRPr lang="pt-BR" sz="1600" dirty="0">
              <a:latin typeface="Zona Pro" panose="02010A03040002020004" pitchFamily="50" charset="0"/>
            </a:endParaRP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6E4BC9B6-02DC-4F61-8DA1-C97C245FE4E9}"/>
              </a:ext>
            </a:extLst>
          </p:cNvPr>
          <p:cNvSpPr/>
          <p:nvPr/>
        </p:nvSpPr>
        <p:spPr>
          <a:xfrm>
            <a:off x="139208" y="160685"/>
            <a:ext cx="10810389" cy="341180"/>
          </a:xfrm>
          <a:prstGeom prst="rect">
            <a:avLst/>
          </a:prstGeom>
          <a:ln w="3175">
            <a:miter lim="400000"/>
          </a:ln>
        </p:spPr>
        <p:txBody>
          <a:bodyPr wrap="square" lIns="22636" tIns="22636" rIns="22636" bIns="22636" anchor="t">
            <a:spAutoFit/>
          </a:bodyPr>
          <a:lstStyle/>
          <a:p>
            <a:pPr marL="0" marR="0" lvl="0" indent="0" defTabSz="27161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>
                <a:solidFill>
                  <a:schemeClr val="bg1"/>
                </a:solidFill>
                <a:latin typeface="Zona Pro Black" panose="02010A03040002020004" pitchFamily="50" charset="0"/>
                <a:cs typeface="Aharoni"/>
                <a:sym typeface="NaturaSans Bold"/>
              </a:rPr>
              <a:t>Jornada da Nova Representante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ona Pro Black" panose="02010A03040002020004" pitchFamily="50" charset="0"/>
              <a:cs typeface="Aharoni"/>
              <a:sym typeface="NaturaSans Bold"/>
            </a:endParaRPr>
          </a:p>
        </p:txBody>
      </p:sp>
      <p:sp>
        <p:nvSpPr>
          <p:cNvPr id="47" name="Fluxograma: Conector 46">
            <a:extLst>
              <a:ext uri="{FF2B5EF4-FFF2-40B4-BE49-F238E27FC236}">
                <a16:creationId xmlns:a16="http://schemas.microsoft.com/office/drawing/2014/main" id="{0A1FB308-D589-4284-8194-9F04BDE5AFBF}"/>
              </a:ext>
            </a:extLst>
          </p:cNvPr>
          <p:cNvSpPr/>
          <p:nvPr/>
        </p:nvSpPr>
        <p:spPr>
          <a:xfrm>
            <a:off x="321368" y="2560665"/>
            <a:ext cx="978311" cy="572149"/>
          </a:xfrm>
          <a:prstGeom prst="flowChartConnector">
            <a:avLst/>
          </a:prstGeom>
          <a:solidFill>
            <a:srgbClr val="BD00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>
                <a:latin typeface="Zona Pro" panose="02010A03040002020004" pitchFamily="50" charset="0"/>
              </a:rPr>
              <a:t>Cadastro aprovado</a:t>
            </a:r>
          </a:p>
        </p:txBody>
      </p:sp>
      <p:cxnSp>
        <p:nvCxnSpPr>
          <p:cNvPr id="48" name="Conector de Seta Reta 47">
            <a:extLst>
              <a:ext uri="{FF2B5EF4-FFF2-40B4-BE49-F238E27FC236}">
                <a16:creationId xmlns:a16="http://schemas.microsoft.com/office/drawing/2014/main" id="{1BD51447-CDF1-4A48-A978-8879FF481119}"/>
              </a:ext>
            </a:extLst>
          </p:cNvPr>
          <p:cNvCxnSpPr>
            <a:cxnSpLocks/>
          </p:cNvCxnSpPr>
          <p:nvPr/>
        </p:nvCxnSpPr>
        <p:spPr>
          <a:xfrm>
            <a:off x="1299679" y="2851827"/>
            <a:ext cx="2551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Retângulo 51">
            <a:extLst>
              <a:ext uri="{FF2B5EF4-FFF2-40B4-BE49-F238E27FC236}">
                <a16:creationId xmlns:a16="http://schemas.microsoft.com/office/drawing/2014/main" id="{64782160-DE41-44A4-91F5-D3B56D0721C6}"/>
              </a:ext>
            </a:extLst>
          </p:cNvPr>
          <p:cNvSpPr/>
          <p:nvPr/>
        </p:nvSpPr>
        <p:spPr>
          <a:xfrm>
            <a:off x="1621047" y="2065867"/>
            <a:ext cx="1456660" cy="55733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Mensagem Boas-Vindas </a:t>
            </a:r>
            <a:r>
              <a:rPr lang="pt-BR" sz="900" dirty="0" err="1">
                <a:solidFill>
                  <a:schemeClr val="tx1"/>
                </a:solidFill>
                <a:latin typeface="Zona Pro" panose="02010A03040002020004" pitchFamily="50" charset="0"/>
              </a:rPr>
              <a:t>Pré</a:t>
            </a:r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 ou Pós-paga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pic>
        <p:nvPicPr>
          <p:cNvPr id="53" name="Imagem 52">
            <a:extLst>
              <a:ext uri="{FF2B5EF4-FFF2-40B4-BE49-F238E27FC236}">
                <a16:creationId xmlns:a16="http://schemas.microsoft.com/office/drawing/2014/main" id="{F1EDC689-F46A-4D3A-BE91-F3C41C181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413" y="2690610"/>
            <a:ext cx="429928" cy="366820"/>
          </a:xfrm>
          <a:prstGeom prst="rect">
            <a:avLst/>
          </a:prstGeom>
        </p:spPr>
      </p:pic>
      <p:sp>
        <p:nvSpPr>
          <p:cNvPr id="54" name="Retângulo 53">
            <a:extLst>
              <a:ext uri="{FF2B5EF4-FFF2-40B4-BE49-F238E27FC236}">
                <a16:creationId xmlns:a16="http://schemas.microsoft.com/office/drawing/2014/main" id="{2B1666E9-3972-4740-9D3C-502E0B909293}"/>
              </a:ext>
            </a:extLst>
          </p:cNvPr>
          <p:cNvSpPr/>
          <p:nvPr/>
        </p:nvSpPr>
        <p:spPr>
          <a:xfrm>
            <a:off x="1621047" y="3228422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Mensagem Boas-Vindas com Registro – </a:t>
            </a:r>
            <a:r>
              <a:rPr lang="pt-BR" sz="900" dirty="0" err="1">
                <a:solidFill>
                  <a:schemeClr val="tx1"/>
                </a:solidFill>
                <a:latin typeface="Zona Pro" panose="02010A03040002020004" pitchFamily="50" charset="0"/>
              </a:rPr>
              <a:t>Pré</a:t>
            </a:r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 ou Pós Pago 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pic>
        <p:nvPicPr>
          <p:cNvPr id="55" name="Gráfico 54" descr="Email">
            <a:extLst>
              <a:ext uri="{FF2B5EF4-FFF2-40B4-BE49-F238E27FC236}">
                <a16:creationId xmlns:a16="http://schemas.microsoft.com/office/drawing/2014/main" id="{F229581A-D865-47A4-8671-FFAFF2792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75169" y="3839400"/>
            <a:ext cx="348416" cy="348416"/>
          </a:xfrm>
          <a:prstGeom prst="rect">
            <a:avLst/>
          </a:prstGeom>
        </p:spPr>
      </p:pic>
      <p:cxnSp>
        <p:nvCxnSpPr>
          <p:cNvPr id="56" name="Conector de Seta Reta 55">
            <a:extLst>
              <a:ext uri="{FF2B5EF4-FFF2-40B4-BE49-F238E27FC236}">
                <a16:creationId xmlns:a16="http://schemas.microsoft.com/office/drawing/2014/main" id="{235DA1C7-529C-46FF-BCDE-7A5DDC870AAB}"/>
              </a:ext>
            </a:extLst>
          </p:cNvPr>
          <p:cNvCxnSpPr>
            <a:cxnSpLocks/>
          </p:cNvCxnSpPr>
          <p:nvPr/>
        </p:nvCxnSpPr>
        <p:spPr>
          <a:xfrm>
            <a:off x="3179279" y="2851827"/>
            <a:ext cx="2551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Retângulo 58">
            <a:extLst>
              <a:ext uri="{FF2B5EF4-FFF2-40B4-BE49-F238E27FC236}">
                <a16:creationId xmlns:a16="http://schemas.microsoft.com/office/drawing/2014/main" id="{67EE06BE-3055-44B2-8613-0E0E72D7321E}"/>
              </a:ext>
            </a:extLst>
          </p:cNvPr>
          <p:cNvSpPr/>
          <p:nvPr/>
        </p:nvSpPr>
        <p:spPr>
          <a:xfrm>
            <a:off x="3657259" y="2552892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E-book Aliança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cxnSp>
        <p:nvCxnSpPr>
          <p:cNvPr id="61" name="Conector de Seta Reta 60">
            <a:extLst>
              <a:ext uri="{FF2B5EF4-FFF2-40B4-BE49-F238E27FC236}">
                <a16:creationId xmlns:a16="http://schemas.microsoft.com/office/drawing/2014/main" id="{02F2B3D7-C7E7-4DA2-915C-F7ACA4A44CB8}"/>
              </a:ext>
            </a:extLst>
          </p:cNvPr>
          <p:cNvCxnSpPr>
            <a:cxnSpLocks/>
          </p:cNvCxnSpPr>
          <p:nvPr/>
        </p:nvCxnSpPr>
        <p:spPr>
          <a:xfrm>
            <a:off x="5205635" y="2874020"/>
            <a:ext cx="2551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tângulo 61">
            <a:extLst>
              <a:ext uri="{FF2B5EF4-FFF2-40B4-BE49-F238E27FC236}">
                <a16:creationId xmlns:a16="http://schemas.microsoft.com/office/drawing/2014/main" id="{928C0521-26ED-44BD-A070-42222B7389EC}"/>
              </a:ext>
            </a:extLst>
          </p:cNvPr>
          <p:cNvSpPr/>
          <p:nvPr/>
        </p:nvSpPr>
        <p:spPr>
          <a:xfrm>
            <a:off x="5714968" y="1691505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Meme 1 – Incentivo ao Primeiro Pedido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sp>
        <p:nvSpPr>
          <p:cNvPr id="63" name="Retângulo 62">
            <a:extLst>
              <a:ext uri="{FF2B5EF4-FFF2-40B4-BE49-F238E27FC236}">
                <a16:creationId xmlns:a16="http://schemas.microsoft.com/office/drawing/2014/main" id="{2C5BCD30-1888-45FA-A055-DE7156A93E3F}"/>
              </a:ext>
            </a:extLst>
          </p:cNvPr>
          <p:cNvSpPr/>
          <p:nvPr/>
        </p:nvSpPr>
        <p:spPr>
          <a:xfrm>
            <a:off x="5714967" y="2359721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Meme 2 – Incentivo ao Primeiro Pedido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4D1D38C1-93A7-48CC-BC89-20839D0D5DF1}"/>
              </a:ext>
            </a:extLst>
          </p:cNvPr>
          <p:cNvSpPr/>
          <p:nvPr/>
        </p:nvSpPr>
        <p:spPr>
          <a:xfrm>
            <a:off x="5714968" y="3017313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Meme 3 – Incentivo ao Primeiro Pedido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42510F22-4269-46DA-86BD-DCAD8253300F}"/>
              </a:ext>
            </a:extLst>
          </p:cNvPr>
          <p:cNvSpPr/>
          <p:nvPr/>
        </p:nvSpPr>
        <p:spPr>
          <a:xfrm>
            <a:off x="5714967" y="3699374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Meme 4 – Incentivo ao Primeiro Pedido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sp>
        <p:nvSpPr>
          <p:cNvPr id="5" name="Chave Esquerda 4">
            <a:extLst>
              <a:ext uri="{FF2B5EF4-FFF2-40B4-BE49-F238E27FC236}">
                <a16:creationId xmlns:a16="http://schemas.microsoft.com/office/drawing/2014/main" id="{2F33BB19-9AE2-48BC-A703-9F829D5C61AA}"/>
              </a:ext>
            </a:extLst>
          </p:cNvPr>
          <p:cNvSpPr/>
          <p:nvPr/>
        </p:nvSpPr>
        <p:spPr>
          <a:xfrm rot="16200000">
            <a:off x="6274020" y="4982493"/>
            <a:ext cx="338555" cy="157497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tângulo 68">
            <a:extLst>
              <a:ext uri="{FF2B5EF4-FFF2-40B4-BE49-F238E27FC236}">
                <a16:creationId xmlns:a16="http://schemas.microsoft.com/office/drawing/2014/main" id="{CC4A3C17-C645-49CF-BC79-5985B583707E}"/>
              </a:ext>
            </a:extLst>
          </p:cNvPr>
          <p:cNvSpPr/>
          <p:nvPr/>
        </p:nvSpPr>
        <p:spPr>
          <a:xfrm>
            <a:off x="5714967" y="5952795"/>
            <a:ext cx="1456660" cy="866805"/>
          </a:xfrm>
          <a:prstGeom prst="rect">
            <a:avLst/>
          </a:prstGeom>
          <a:noFill/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Memes Enviados 1x por semana e condicionado ao envio do primeiro pedido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sp>
        <p:nvSpPr>
          <p:cNvPr id="70" name="Fluxograma: Conector 69">
            <a:extLst>
              <a:ext uri="{FF2B5EF4-FFF2-40B4-BE49-F238E27FC236}">
                <a16:creationId xmlns:a16="http://schemas.microsoft.com/office/drawing/2014/main" id="{6336EA8F-336E-4591-9EC9-BBCFA6B7CC3F}"/>
              </a:ext>
            </a:extLst>
          </p:cNvPr>
          <p:cNvSpPr/>
          <p:nvPr/>
        </p:nvSpPr>
        <p:spPr>
          <a:xfrm>
            <a:off x="8171118" y="2587945"/>
            <a:ext cx="978311" cy="572149"/>
          </a:xfrm>
          <a:prstGeom prst="flowChartConnector">
            <a:avLst/>
          </a:prstGeom>
          <a:solidFill>
            <a:srgbClr val="BD00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>
                <a:latin typeface="Zona Pro" panose="02010A03040002020004" pitchFamily="50" charset="0"/>
              </a:rPr>
              <a:t>Primeiro Pedido</a:t>
            </a:r>
          </a:p>
        </p:txBody>
      </p:sp>
      <p:cxnSp>
        <p:nvCxnSpPr>
          <p:cNvPr id="71" name="Conector de Seta Reta 70">
            <a:extLst>
              <a:ext uri="{FF2B5EF4-FFF2-40B4-BE49-F238E27FC236}">
                <a16:creationId xmlns:a16="http://schemas.microsoft.com/office/drawing/2014/main" id="{DF4D208B-F1FA-4C4A-880C-698BEE1AD8D7}"/>
              </a:ext>
            </a:extLst>
          </p:cNvPr>
          <p:cNvCxnSpPr>
            <a:cxnSpLocks/>
          </p:cNvCxnSpPr>
          <p:nvPr/>
        </p:nvCxnSpPr>
        <p:spPr>
          <a:xfrm>
            <a:off x="7888035" y="2836397"/>
            <a:ext cx="2551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Retângulo 71">
            <a:extLst>
              <a:ext uri="{FF2B5EF4-FFF2-40B4-BE49-F238E27FC236}">
                <a16:creationId xmlns:a16="http://schemas.microsoft.com/office/drawing/2014/main" id="{C64673A1-B879-46D5-936C-3AC333BA2FA8}"/>
              </a:ext>
            </a:extLst>
          </p:cNvPr>
          <p:cNvSpPr/>
          <p:nvPr/>
        </p:nvSpPr>
        <p:spPr>
          <a:xfrm>
            <a:off x="9546327" y="1809685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Kit Inicio </a:t>
            </a:r>
            <a:r>
              <a:rPr lang="pt-BR" sz="900" dirty="0" err="1">
                <a:solidFill>
                  <a:schemeClr val="tx1"/>
                </a:solidFill>
                <a:latin typeface="Zona Pro" panose="02010A03040002020004" pitchFamily="50" charset="0"/>
              </a:rPr>
              <a:t>Multicategoria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sp>
        <p:nvSpPr>
          <p:cNvPr id="74" name="Retângulo 73">
            <a:extLst>
              <a:ext uri="{FF2B5EF4-FFF2-40B4-BE49-F238E27FC236}">
                <a16:creationId xmlns:a16="http://schemas.microsoft.com/office/drawing/2014/main" id="{C4A02DF2-FF42-44D8-A41F-83204FA22435}"/>
              </a:ext>
            </a:extLst>
          </p:cNvPr>
          <p:cNvSpPr/>
          <p:nvPr/>
        </p:nvSpPr>
        <p:spPr>
          <a:xfrm>
            <a:off x="9546962" y="2600227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Kit Inicio Maquiagem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sp>
        <p:nvSpPr>
          <p:cNvPr id="75" name="Retângulo 74">
            <a:extLst>
              <a:ext uri="{FF2B5EF4-FFF2-40B4-BE49-F238E27FC236}">
                <a16:creationId xmlns:a16="http://schemas.microsoft.com/office/drawing/2014/main" id="{98F52613-B5AA-4358-BA7A-B610ACA8D391}"/>
              </a:ext>
            </a:extLst>
          </p:cNvPr>
          <p:cNvSpPr/>
          <p:nvPr/>
        </p:nvSpPr>
        <p:spPr>
          <a:xfrm>
            <a:off x="9546327" y="3406023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Livre-Escolha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cxnSp>
        <p:nvCxnSpPr>
          <p:cNvPr id="77" name="Conector de Seta Reta 76">
            <a:extLst>
              <a:ext uri="{FF2B5EF4-FFF2-40B4-BE49-F238E27FC236}">
                <a16:creationId xmlns:a16="http://schemas.microsoft.com/office/drawing/2014/main" id="{7A536101-43C1-45E6-B26B-E24D44E88D18}"/>
              </a:ext>
            </a:extLst>
          </p:cNvPr>
          <p:cNvCxnSpPr>
            <a:cxnSpLocks/>
          </p:cNvCxnSpPr>
          <p:nvPr/>
        </p:nvCxnSpPr>
        <p:spPr>
          <a:xfrm>
            <a:off x="11065857" y="2813630"/>
            <a:ext cx="2551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Retângulo 84">
            <a:extLst>
              <a:ext uri="{FF2B5EF4-FFF2-40B4-BE49-F238E27FC236}">
                <a16:creationId xmlns:a16="http://schemas.microsoft.com/office/drawing/2014/main" id="{D94C347D-56BC-444A-9A0C-00C5CF28B8D1}"/>
              </a:ext>
            </a:extLst>
          </p:cNvPr>
          <p:cNvSpPr/>
          <p:nvPr/>
        </p:nvSpPr>
        <p:spPr>
          <a:xfrm>
            <a:off x="5714968" y="4390442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E-mail 1 – Incentivo ao Primeiro Pedido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sp>
        <p:nvSpPr>
          <p:cNvPr id="86" name="Retângulo 85">
            <a:extLst>
              <a:ext uri="{FF2B5EF4-FFF2-40B4-BE49-F238E27FC236}">
                <a16:creationId xmlns:a16="http://schemas.microsoft.com/office/drawing/2014/main" id="{326D7EF0-BA07-4A11-B0B9-B7B85A8FDA83}"/>
              </a:ext>
            </a:extLst>
          </p:cNvPr>
          <p:cNvSpPr/>
          <p:nvPr/>
        </p:nvSpPr>
        <p:spPr>
          <a:xfrm>
            <a:off x="5714968" y="5080211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E-mail 2 – Incentivo ao Primeiro Pedido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cxnSp>
        <p:nvCxnSpPr>
          <p:cNvPr id="87" name="Conector de Seta Reta 86">
            <a:extLst>
              <a:ext uri="{FF2B5EF4-FFF2-40B4-BE49-F238E27FC236}">
                <a16:creationId xmlns:a16="http://schemas.microsoft.com/office/drawing/2014/main" id="{098E15C1-7D15-426C-A7A7-79978F7E3309}"/>
              </a:ext>
            </a:extLst>
          </p:cNvPr>
          <p:cNvCxnSpPr>
            <a:cxnSpLocks/>
          </p:cNvCxnSpPr>
          <p:nvPr/>
        </p:nvCxnSpPr>
        <p:spPr>
          <a:xfrm>
            <a:off x="9237120" y="2824729"/>
            <a:ext cx="2551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Imagem 28">
            <a:extLst>
              <a:ext uri="{FF2B5EF4-FFF2-40B4-BE49-F238E27FC236}">
                <a16:creationId xmlns:a16="http://schemas.microsoft.com/office/drawing/2014/main" id="{C81AB7A8-741B-47E9-B498-51328BD8A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774" y="3172785"/>
            <a:ext cx="429928" cy="366820"/>
          </a:xfrm>
          <a:prstGeom prst="rect">
            <a:avLst/>
          </a:prstGeom>
        </p:spPr>
      </p:pic>
      <p:pic>
        <p:nvPicPr>
          <p:cNvPr id="31" name="Gráfico 30" descr="Email">
            <a:extLst>
              <a:ext uri="{FF2B5EF4-FFF2-40B4-BE49-F238E27FC236}">
                <a16:creationId xmlns:a16="http://schemas.microsoft.com/office/drawing/2014/main" id="{F7B3E022-A7C9-4074-8E67-80ACFA0BC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3857" y="3181124"/>
            <a:ext cx="348416" cy="348416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F164D78F-BF87-417F-AD48-D6B66471F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0784" y="1791161"/>
            <a:ext cx="429928" cy="366820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113A124B-2866-461D-8273-87B6CD266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6535" y="2477257"/>
            <a:ext cx="429928" cy="366820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CB287567-EA18-425F-93F8-02C676FCA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4346" y="3119079"/>
            <a:ext cx="429928" cy="366820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CA93A54F-0430-4AF7-A99F-C04F51FA4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4346" y="3794762"/>
            <a:ext cx="429928" cy="366820"/>
          </a:xfrm>
          <a:prstGeom prst="rect">
            <a:avLst/>
          </a:prstGeom>
        </p:spPr>
      </p:pic>
      <p:pic>
        <p:nvPicPr>
          <p:cNvPr id="36" name="Gráfico 35" descr="Email">
            <a:extLst>
              <a:ext uri="{FF2B5EF4-FFF2-40B4-BE49-F238E27FC236}">
                <a16:creationId xmlns:a16="http://schemas.microsoft.com/office/drawing/2014/main" id="{8F1FCF96-AE28-4E54-AEC2-40BFB384F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25102" y="4390442"/>
            <a:ext cx="348416" cy="348416"/>
          </a:xfrm>
          <a:prstGeom prst="rect">
            <a:avLst/>
          </a:prstGeom>
        </p:spPr>
      </p:pic>
      <p:pic>
        <p:nvPicPr>
          <p:cNvPr id="38" name="Gráfico 37" descr="Email">
            <a:extLst>
              <a:ext uri="{FF2B5EF4-FFF2-40B4-BE49-F238E27FC236}">
                <a16:creationId xmlns:a16="http://schemas.microsoft.com/office/drawing/2014/main" id="{A4DF3F08-87E4-4016-84F4-4EF93253F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38047" y="5107250"/>
            <a:ext cx="348416" cy="34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98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34DCA66-F937-4A29-A6E5-DBDFE4EA684B}"/>
              </a:ext>
            </a:extLst>
          </p:cNvPr>
          <p:cNvSpPr/>
          <p:nvPr/>
        </p:nvSpPr>
        <p:spPr>
          <a:xfrm>
            <a:off x="0" y="641606"/>
            <a:ext cx="12192000" cy="63370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8FEB8AC-6C14-4F37-81BE-5A1665460731}"/>
              </a:ext>
            </a:extLst>
          </p:cNvPr>
          <p:cNvSpPr txBox="1"/>
          <p:nvPr/>
        </p:nvSpPr>
        <p:spPr>
          <a:xfrm>
            <a:off x="216609" y="960334"/>
            <a:ext cx="11786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Zona Pro Black" panose="02010A03040002020004" pitchFamily="50" charset="0"/>
              </a:rPr>
              <a:t>LOA 1  a 6</a:t>
            </a:r>
            <a:endParaRPr lang="pt-BR" sz="1600" dirty="0">
              <a:latin typeface="Zona Pro" panose="02010A03040002020004" pitchFamily="50" charset="0"/>
            </a:endParaRP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6E4BC9B6-02DC-4F61-8DA1-C97C245FE4E9}"/>
              </a:ext>
            </a:extLst>
          </p:cNvPr>
          <p:cNvSpPr/>
          <p:nvPr/>
        </p:nvSpPr>
        <p:spPr>
          <a:xfrm>
            <a:off x="139208" y="160685"/>
            <a:ext cx="10810389" cy="341180"/>
          </a:xfrm>
          <a:prstGeom prst="rect">
            <a:avLst/>
          </a:prstGeom>
          <a:ln w="3175">
            <a:miter lim="400000"/>
          </a:ln>
        </p:spPr>
        <p:txBody>
          <a:bodyPr wrap="square" lIns="22636" tIns="22636" rIns="22636" bIns="22636" anchor="t">
            <a:spAutoFit/>
          </a:bodyPr>
          <a:lstStyle/>
          <a:p>
            <a:pPr marL="0" marR="0" lvl="0" indent="0" defTabSz="27161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>
                <a:solidFill>
                  <a:schemeClr val="bg1"/>
                </a:solidFill>
                <a:latin typeface="Zona Pro Black" panose="02010A03040002020004" pitchFamily="50" charset="0"/>
                <a:cs typeface="Aharoni"/>
                <a:sym typeface="NaturaSans Bold"/>
              </a:rPr>
              <a:t>Jornada da Nova Representante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ona Pro Black" panose="02010A03040002020004" pitchFamily="50" charset="0"/>
              <a:cs typeface="Aharoni"/>
              <a:sym typeface="NaturaSans Bold"/>
            </a:endParaRPr>
          </a:p>
        </p:txBody>
      </p:sp>
      <p:cxnSp>
        <p:nvCxnSpPr>
          <p:cNvPr id="77" name="Conector de Seta Reta 76">
            <a:extLst>
              <a:ext uri="{FF2B5EF4-FFF2-40B4-BE49-F238E27FC236}">
                <a16:creationId xmlns:a16="http://schemas.microsoft.com/office/drawing/2014/main" id="{7A536101-43C1-45E6-B26B-E24D44E88D18}"/>
              </a:ext>
            </a:extLst>
          </p:cNvPr>
          <p:cNvCxnSpPr>
            <a:cxnSpLocks/>
          </p:cNvCxnSpPr>
          <p:nvPr/>
        </p:nvCxnSpPr>
        <p:spPr>
          <a:xfrm>
            <a:off x="82599" y="3587589"/>
            <a:ext cx="2551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Retângulo 80">
            <a:extLst>
              <a:ext uri="{FF2B5EF4-FFF2-40B4-BE49-F238E27FC236}">
                <a16:creationId xmlns:a16="http://schemas.microsoft.com/office/drawing/2014/main" id="{21050A6C-54AD-4B96-874F-C8D26A789979}"/>
              </a:ext>
            </a:extLst>
          </p:cNvPr>
          <p:cNvSpPr/>
          <p:nvPr/>
        </p:nvSpPr>
        <p:spPr>
          <a:xfrm>
            <a:off x="546235" y="2463544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Carta Boas-vindas: na caixa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3F664680-CB40-40F0-92DF-4B13270D0BF8}"/>
              </a:ext>
            </a:extLst>
          </p:cNvPr>
          <p:cNvSpPr/>
          <p:nvPr/>
        </p:nvSpPr>
        <p:spPr>
          <a:xfrm>
            <a:off x="546235" y="3194282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Livreto: na caixa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4D4AF5BF-E041-4D44-B82B-BAF744E52A57}"/>
              </a:ext>
            </a:extLst>
          </p:cNvPr>
          <p:cNvSpPr/>
          <p:nvPr/>
        </p:nvSpPr>
        <p:spPr>
          <a:xfrm>
            <a:off x="546235" y="3925020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E-book Ambição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FF84930D-DBE3-438A-8335-ADCD11DF1417}"/>
              </a:ext>
            </a:extLst>
          </p:cNvPr>
          <p:cNvSpPr/>
          <p:nvPr/>
        </p:nvSpPr>
        <p:spPr>
          <a:xfrm>
            <a:off x="546235" y="4655758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Mensagem do Programa Aliança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sp>
        <p:nvSpPr>
          <p:cNvPr id="33" name="Fluxograma: Conector 32">
            <a:extLst>
              <a:ext uri="{FF2B5EF4-FFF2-40B4-BE49-F238E27FC236}">
                <a16:creationId xmlns:a16="http://schemas.microsoft.com/office/drawing/2014/main" id="{952EDE4E-BCBC-4B90-B86F-2CC40DDC8D87}"/>
              </a:ext>
            </a:extLst>
          </p:cNvPr>
          <p:cNvSpPr/>
          <p:nvPr/>
        </p:nvSpPr>
        <p:spPr>
          <a:xfrm>
            <a:off x="3102285" y="3301514"/>
            <a:ext cx="978311" cy="572149"/>
          </a:xfrm>
          <a:prstGeom prst="flowChartConnector">
            <a:avLst/>
          </a:prstGeom>
          <a:solidFill>
            <a:srgbClr val="BD00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>
                <a:latin typeface="Zona Pro" panose="02010A03040002020004" pitchFamily="50" charset="0"/>
              </a:rPr>
              <a:t>Segundo Pedido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711D1016-CF09-47D8-989E-17FD2F37F158}"/>
              </a:ext>
            </a:extLst>
          </p:cNvPr>
          <p:cNvSpPr/>
          <p:nvPr/>
        </p:nvSpPr>
        <p:spPr>
          <a:xfrm>
            <a:off x="4515419" y="2964084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E-book Abundância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9C0DC8A2-78D8-483E-9A9E-3F5A697A4E9B}"/>
              </a:ext>
            </a:extLst>
          </p:cNvPr>
          <p:cNvSpPr/>
          <p:nvPr/>
        </p:nvSpPr>
        <p:spPr>
          <a:xfrm>
            <a:off x="4515419" y="3694822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Mensagem do Programa Aliança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94668844-9ED1-4283-8565-D01B935F6C3C}"/>
              </a:ext>
            </a:extLst>
          </p:cNvPr>
          <p:cNvCxnSpPr>
            <a:cxnSpLocks/>
          </p:cNvCxnSpPr>
          <p:nvPr/>
        </p:nvCxnSpPr>
        <p:spPr>
          <a:xfrm>
            <a:off x="4080596" y="3594538"/>
            <a:ext cx="2551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7B740EE4-DCAE-4C7C-9548-F5681FA36458}"/>
              </a:ext>
            </a:extLst>
          </p:cNvPr>
          <p:cNvCxnSpPr>
            <a:cxnSpLocks/>
          </p:cNvCxnSpPr>
          <p:nvPr/>
        </p:nvCxnSpPr>
        <p:spPr>
          <a:xfrm>
            <a:off x="2695976" y="3594538"/>
            <a:ext cx="2551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Fluxograma: Conector 38">
            <a:extLst>
              <a:ext uri="{FF2B5EF4-FFF2-40B4-BE49-F238E27FC236}">
                <a16:creationId xmlns:a16="http://schemas.microsoft.com/office/drawing/2014/main" id="{26AD2214-EA3B-4DFD-B775-A95A0EAB1B83}"/>
              </a:ext>
            </a:extLst>
          </p:cNvPr>
          <p:cNvSpPr/>
          <p:nvPr/>
        </p:nvSpPr>
        <p:spPr>
          <a:xfrm>
            <a:off x="7321630" y="3255316"/>
            <a:ext cx="978311" cy="572149"/>
          </a:xfrm>
          <a:prstGeom prst="flowChartConnector">
            <a:avLst/>
          </a:prstGeom>
          <a:solidFill>
            <a:srgbClr val="BD006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 dirty="0">
                <a:latin typeface="Zona Pro" panose="02010A03040002020004" pitchFamily="50" charset="0"/>
              </a:rPr>
              <a:t>Terceiro Pedido</a:t>
            </a:r>
          </a:p>
        </p:txBody>
      </p:sp>
      <p:cxnSp>
        <p:nvCxnSpPr>
          <p:cNvPr id="40" name="Conector de Seta Reta 39">
            <a:extLst>
              <a:ext uri="{FF2B5EF4-FFF2-40B4-BE49-F238E27FC236}">
                <a16:creationId xmlns:a16="http://schemas.microsoft.com/office/drawing/2014/main" id="{E4972504-E223-47C1-891F-DFED6BBAF225}"/>
              </a:ext>
            </a:extLst>
          </p:cNvPr>
          <p:cNvCxnSpPr>
            <a:cxnSpLocks/>
          </p:cNvCxnSpPr>
          <p:nvPr/>
        </p:nvCxnSpPr>
        <p:spPr>
          <a:xfrm>
            <a:off x="6822391" y="3608094"/>
            <a:ext cx="2551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Retângulo 40">
            <a:extLst>
              <a:ext uri="{FF2B5EF4-FFF2-40B4-BE49-F238E27FC236}">
                <a16:creationId xmlns:a16="http://schemas.microsoft.com/office/drawing/2014/main" id="{3C8C5968-9F3E-4C5A-BE5B-E19AA437F2C3}"/>
              </a:ext>
            </a:extLst>
          </p:cNvPr>
          <p:cNvSpPr/>
          <p:nvPr/>
        </p:nvSpPr>
        <p:spPr>
          <a:xfrm>
            <a:off x="8767694" y="3270664"/>
            <a:ext cx="1456660" cy="572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D13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dirty="0">
                <a:solidFill>
                  <a:schemeClr val="tx1"/>
                </a:solidFill>
                <a:latin typeface="Zona Pro" panose="02010A03040002020004" pitchFamily="50" charset="0"/>
              </a:rPr>
              <a:t>Mensagem do Programa Aliança</a:t>
            </a:r>
            <a:endParaRPr lang="en-US" sz="900" dirty="0">
              <a:solidFill>
                <a:schemeClr val="tx1"/>
              </a:solidFill>
              <a:latin typeface="Zona Pro" panose="02010A03040002020004" pitchFamily="50" charset="0"/>
            </a:endParaRPr>
          </a:p>
        </p:txBody>
      </p:sp>
      <p:cxnSp>
        <p:nvCxnSpPr>
          <p:cNvPr id="42" name="Conector de Seta Reta 41">
            <a:extLst>
              <a:ext uri="{FF2B5EF4-FFF2-40B4-BE49-F238E27FC236}">
                <a16:creationId xmlns:a16="http://schemas.microsoft.com/office/drawing/2014/main" id="{F1BFC97B-671F-477C-B6C1-8AB7C70170D6}"/>
              </a:ext>
            </a:extLst>
          </p:cNvPr>
          <p:cNvCxnSpPr>
            <a:cxnSpLocks/>
          </p:cNvCxnSpPr>
          <p:nvPr/>
        </p:nvCxnSpPr>
        <p:spPr>
          <a:xfrm>
            <a:off x="8431058" y="3550412"/>
            <a:ext cx="2551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" name="Imagem 18">
            <a:extLst>
              <a:ext uri="{FF2B5EF4-FFF2-40B4-BE49-F238E27FC236}">
                <a16:creationId xmlns:a16="http://schemas.microsoft.com/office/drawing/2014/main" id="{F555D4D0-2CDE-43F8-AD06-E4C8F99D8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746" y="4027684"/>
            <a:ext cx="429928" cy="366820"/>
          </a:xfrm>
          <a:prstGeom prst="rect">
            <a:avLst/>
          </a:prstGeom>
        </p:spPr>
      </p:pic>
      <p:pic>
        <p:nvPicPr>
          <p:cNvPr id="20" name="Gráfico 19" descr="Email">
            <a:extLst>
              <a:ext uri="{FF2B5EF4-FFF2-40B4-BE49-F238E27FC236}">
                <a16:creationId xmlns:a16="http://schemas.microsoft.com/office/drawing/2014/main" id="{9B20E5F0-7A32-4FCE-A80A-D46CFBE3A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5151" y="4027684"/>
            <a:ext cx="348416" cy="348416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8F2EEADB-D1F1-4741-92D6-8D1CC814F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353" y="4758422"/>
            <a:ext cx="429928" cy="36682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5A9CE760-F399-4C3A-B9B6-331FB3857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2219" y="3845608"/>
            <a:ext cx="429928" cy="366820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AD8B2E41-474D-4ABC-A960-A614D7006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507" y="3096456"/>
            <a:ext cx="429928" cy="366820"/>
          </a:xfrm>
          <a:prstGeom prst="rect">
            <a:avLst/>
          </a:prstGeom>
        </p:spPr>
      </p:pic>
      <p:pic>
        <p:nvPicPr>
          <p:cNvPr id="24" name="Gráfico 23" descr="Email">
            <a:extLst>
              <a:ext uri="{FF2B5EF4-FFF2-40B4-BE49-F238E27FC236}">
                <a16:creationId xmlns:a16="http://schemas.microsoft.com/office/drawing/2014/main" id="{659190E9-C622-4A86-99B7-574FE13E9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8912" y="3096456"/>
            <a:ext cx="348416" cy="348416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B0653690-65C7-4306-99EF-9C97960BC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534" y="3370920"/>
            <a:ext cx="429928" cy="36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85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>
            <a:extLst>
              <a:ext uri="{FF2B5EF4-FFF2-40B4-BE49-F238E27FC236}">
                <a16:creationId xmlns:a16="http://schemas.microsoft.com/office/drawing/2014/main" id="{EDF72AC5-6EA3-42D7-B396-53A7C8F376F6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878333" y="862130"/>
            <a:ext cx="4650270" cy="1167712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b="1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BOAS-VINDAS</a:t>
            </a:r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 </a:t>
            </a:r>
          </a:p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PÓS–PAGA</a:t>
            </a:r>
          </a:p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Dar Boas-vindas, explicar o modelo Pós-pago e auxiliar elas a fazerem o primeiro acesso ao site Avon</a:t>
            </a:r>
          </a:p>
        </p:txBody>
      </p:sp>
      <p:pic>
        <p:nvPicPr>
          <p:cNvPr id="27" name="Gráfico 26" descr="Email">
            <a:extLst>
              <a:ext uri="{FF2B5EF4-FFF2-40B4-BE49-F238E27FC236}">
                <a16:creationId xmlns:a16="http://schemas.microsoft.com/office/drawing/2014/main" id="{919CAADD-6216-4778-B1A1-20B75EF45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25969" y="6047384"/>
            <a:ext cx="348416" cy="348416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37B7DA4A-774C-4DB1-8B58-FA4A79CBA912}"/>
              </a:ext>
            </a:extLst>
          </p:cNvPr>
          <p:cNvSpPr txBox="1"/>
          <p:nvPr/>
        </p:nvSpPr>
        <p:spPr>
          <a:xfrm>
            <a:off x="11362658" y="6335156"/>
            <a:ext cx="980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E-mail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sp>
        <p:nvSpPr>
          <p:cNvPr id="37" name="Google Shape;139;p5">
            <a:extLst>
              <a:ext uri="{FF2B5EF4-FFF2-40B4-BE49-F238E27FC236}">
                <a16:creationId xmlns:a16="http://schemas.microsoft.com/office/drawing/2014/main" id="{6116F3E7-2A16-4A8F-91BC-19E00B44EDA2}"/>
              </a:ext>
            </a:extLst>
          </p:cNvPr>
          <p:cNvSpPr/>
          <p:nvPr/>
        </p:nvSpPr>
        <p:spPr>
          <a:xfrm>
            <a:off x="220133" y="766479"/>
            <a:ext cx="1056872" cy="523220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600">
                <a:solidFill>
                  <a:schemeClr val="bg1"/>
                </a:solidFill>
                <a:latin typeface="Zona Pro" panose="02010A03040002020004" pitchFamily="50" charset="0"/>
              </a:rPr>
              <a:t>Etapa 1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7167F770-11F1-4754-BA87-575B4870322C}"/>
              </a:ext>
            </a:extLst>
          </p:cNvPr>
          <p:cNvGrpSpPr/>
          <p:nvPr/>
        </p:nvGrpSpPr>
        <p:grpSpPr>
          <a:xfrm>
            <a:off x="8315176" y="5869541"/>
            <a:ext cx="1661145" cy="763867"/>
            <a:chOff x="7407874" y="5502109"/>
            <a:chExt cx="1792995" cy="812257"/>
          </a:xfrm>
        </p:grpSpPr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918EE437-127E-423B-9730-86EBFC5C9B9C}"/>
                </a:ext>
              </a:extLst>
            </p:cNvPr>
            <p:cNvSpPr txBox="1"/>
            <p:nvPr/>
          </p:nvSpPr>
          <p:spPr>
            <a:xfrm>
              <a:off x="7407874" y="6006589"/>
              <a:ext cx="17929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sz="1400" dirty="0">
                  <a:solidFill>
                    <a:schemeClr val="bg2">
                      <a:lumMod val="50000"/>
                    </a:schemeClr>
                  </a:solidFill>
                  <a:latin typeface="Zona Pro Light" panose="02010A03040002020004" pitchFamily="2" charset="0"/>
                </a:rPr>
                <a:t>WhatsApp</a:t>
              </a:r>
              <a:endParaRPr lang="en-US" sz="1400" dirty="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endParaRPr>
            </a:p>
          </p:txBody>
        </p:sp>
        <p:pic>
          <p:nvPicPr>
            <p:cNvPr id="55298" name="Picture 2" descr="Whatsapp Svg Png Icon Free Download (#466118) - OnlineWebFonts.COM">
              <a:extLst>
                <a:ext uri="{FF2B5EF4-FFF2-40B4-BE49-F238E27FC236}">
                  <a16:creationId xmlns:a16="http://schemas.microsoft.com/office/drawing/2014/main" id="{7C30E64A-3DEF-4C0B-84D0-2ED8173AE7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9513" y="5502109"/>
              <a:ext cx="437745" cy="437745"/>
            </a:xfrm>
            <a:prstGeom prst="rect">
              <a:avLst/>
            </a:prstGeom>
            <a:noFill/>
            <a:ln w="5159" cap="flat">
              <a:noFill/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Imagem 4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37C78876-E141-4E7A-87F8-5D83BF63FB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22" y="2298334"/>
            <a:ext cx="2440442" cy="43445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C2F37C1-F62B-4A24-AE51-55E202213209}"/>
              </a:ext>
            </a:extLst>
          </p:cNvPr>
          <p:cNvSpPr txBox="1"/>
          <p:nvPr/>
        </p:nvSpPr>
        <p:spPr>
          <a:xfrm>
            <a:off x="3049889" y="2432807"/>
            <a:ext cx="5413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FF0000"/>
                </a:solidFill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PÓS-PAGA</a:t>
            </a:r>
            <a:endParaRPr lang="en-US" sz="1200" dirty="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Olá [nome da Representante], vim aqui trazer uma ótima notícia: *</a:t>
            </a:r>
            <a:r>
              <a:rPr lang="pt-BR" sz="1200" b="1" dirty="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a sua área exclusiva no site Avon está pronta e você já pode criar a sua senha!</a:t>
            </a:r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* </a:t>
            </a:r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  <a:cs typeface="Segoe UI Emoji" panose="020B0502040204020203" pitchFamily="34" charset="0"/>
              </a:rPr>
              <a:t>🤩</a:t>
            </a:r>
            <a:endParaRPr lang="en-US" sz="1200" dirty="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 </a:t>
            </a:r>
            <a:endParaRPr lang="en-US" sz="1200" dirty="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É só clicar no link </a:t>
            </a:r>
            <a:r>
              <a:rPr lang="pt-BR" sz="1200" u="sng" dirty="0">
                <a:solidFill>
                  <a:srgbClr val="0563C1"/>
                </a:solidFill>
                <a:effectLst/>
                <a:latin typeface="Zona Pro Light" panose="02010A03040002020004" pitchFamily="50" charset="0"/>
                <a:ea typeface="DengXian" panose="02010600030101010101" pitchFamily="2" charset="-122"/>
                <a:hlinkClick r:id="rId7"/>
              </a:rPr>
              <a:t>http://bit.ly/representante-avon</a:t>
            </a:r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  e seguir as orientações de “Primeiro Acesso” apresentadas na imagem acima. </a:t>
            </a:r>
            <a:endParaRPr lang="en-US" sz="1200" dirty="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 </a:t>
            </a:r>
            <a:endParaRPr lang="en-US" sz="1200" dirty="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*</a:t>
            </a:r>
            <a:r>
              <a:rPr lang="pt-BR" sz="1200" b="1" dirty="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O modelo de crédito aprovado no cadastro foi o pós-pago, isso significa que a Avon disponibiliza um limite de crédito para você realizar o seu Pedido. Assim, você terá a opção de realizar o pagamento somente depois que receber seu Pedido.</a:t>
            </a:r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* </a:t>
            </a:r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  <a:cs typeface="Segoe UI Emoji" panose="020B0502040204020203" pitchFamily="34" charset="0"/>
              </a:rPr>
              <a:t>🎉😍</a:t>
            </a:r>
            <a:endParaRPr lang="en-US" sz="1200" dirty="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 </a:t>
            </a:r>
            <a:endParaRPr lang="en-US" sz="1200" dirty="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*</a:t>
            </a:r>
            <a:r>
              <a:rPr lang="pt-BR" sz="1200" b="1" dirty="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Importante:</a:t>
            </a:r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* Caso o total do valor do Pedido seja maior que o limite de crédito disponibilizado pela Avon, esta diferença pode ser paga via cartão de crédito. </a:t>
            </a:r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  <a:cs typeface="Segoe UI Emoji" panose="020B0502040204020203" pitchFamily="34" charset="0"/>
              </a:rPr>
              <a:t>😉</a:t>
            </a:r>
            <a:endParaRPr lang="en-US" sz="1200" dirty="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 </a:t>
            </a:r>
            <a:endParaRPr lang="en-US" sz="1200" dirty="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Além disso, você pode abrir a sua loja on-line no Avon Conecta e vender pela internet para o Brasil todo sem nenhum custo! </a:t>
            </a:r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  <a:cs typeface="Segoe UI Emoji" panose="020B0502040204020203" pitchFamily="34" charset="0"/>
              </a:rPr>
              <a:t>📲</a:t>
            </a:r>
            <a:r>
              <a:rPr lang="pt-BR" sz="1200" dirty="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 Quer saber mais? Assista o vídeo: </a:t>
            </a:r>
            <a:r>
              <a:rPr lang="pt-BR" sz="1200" u="sng" dirty="0">
                <a:solidFill>
                  <a:srgbClr val="0563C1"/>
                </a:solidFill>
                <a:effectLst/>
                <a:latin typeface="Zona Pro Light" panose="02010A03040002020004" pitchFamily="50" charset="0"/>
                <a:ea typeface="DengXian" panose="02010600030101010101" pitchFamily="2" charset="-122"/>
                <a:hlinkClick r:id="rId8"/>
              </a:rPr>
              <a:t>https://youtu.be/JKJ7IELwth4</a:t>
            </a:r>
            <a:endParaRPr lang="en-US" sz="1200" dirty="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pPr algn="l"/>
            <a:endParaRPr lang="en-US" sz="1200" dirty="0">
              <a:latin typeface="Zona Pro Light" panose="02010A03040002020004" pitchFamily="50" charset="0"/>
            </a:endParaRPr>
          </a:p>
        </p:txBody>
      </p:sp>
      <p:pic>
        <p:nvPicPr>
          <p:cNvPr id="14" name="Imagem 13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523C6D8F-9E37-47B2-A7E7-56CA186C84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854" y="635299"/>
            <a:ext cx="1476682" cy="60076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582C35F-48D7-4E8F-B4C8-71F462BBE54D}"/>
              </a:ext>
            </a:extLst>
          </p:cNvPr>
          <p:cNvSpPr/>
          <p:nvPr/>
        </p:nvSpPr>
        <p:spPr>
          <a:xfrm>
            <a:off x="3049889" y="2394439"/>
            <a:ext cx="5413600" cy="37490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10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>
            <a:extLst>
              <a:ext uri="{FF2B5EF4-FFF2-40B4-BE49-F238E27FC236}">
                <a16:creationId xmlns:a16="http://schemas.microsoft.com/office/drawing/2014/main" id="{EDF72AC5-6EA3-42D7-B396-53A7C8F376F6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878333" y="862130"/>
            <a:ext cx="4650270" cy="1167712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b="1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BOAS-VINDAS</a:t>
            </a:r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 </a:t>
            </a:r>
          </a:p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PRÉ–PAGA</a:t>
            </a:r>
          </a:p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Dar Boas-vindas, explicar o modelo Pré-pago e auxiliar elas a fazerem o primeiro acesso ao site Avon</a:t>
            </a:r>
          </a:p>
        </p:txBody>
      </p:sp>
      <p:pic>
        <p:nvPicPr>
          <p:cNvPr id="27" name="Gráfico 26" descr="Email">
            <a:extLst>
              <a:ext uri="{FF2B5EF4-FFF2-40B4-BE49-F238E27FC236}">
                <a16:creationId xmlns:a16="http://schemas.microsoft.com/office/drawing/2014/main" id="{919CAADD-6216-4778-B1A1-20B75EF45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25969" y="6047384"/>
            <a:ext cx="348416" cy="348416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37B7DA4A-774C-4DB1-8B58-FA4A79CBA912}"/>
              </a:ext>
            </a:extLst>
          </p:cNvPr>
          <p:cNvSpPr txBox="1"/>
          <p:nvPr/>
        </p:nvSpPr>
        <p:spPr>
          <a:xfrm>
            <a:off x="11362658" y="6335156"/>
            <a:ext cx="980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E-mail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sp>
        <p:nvSpPr>
          <p:cNvPr id="37" name="Google Shape;139;p5">
            <a:extLst>
              <a:ext uri="{FF2B5EF4-FFF2-40B4-BE49-F238E27FC236}">
                <a16:creationId xmlns:a16="http://schemas.microsoft.com/office/drawing/2014/main" id="{6116F3E7-2A16-4A8F-91BC-19E00B44EDA2}"/>
              </a:ext>
            </a:extLst>
          </p:cNvPr>
          <p:cNvSpPr/>
          <p:nvPr/>
        </p:nvSpPr>
        <p:spPr>
          <a:xfrm>
            <a:off x="220133" y="766479"/>
            <a:ext cx="1056872" cy="523220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600">
                <a:solidFill>
                  <a:schemeClr val="bg1"/>
                </a:solidFill>
                <a:latin typeface="Zona Pro" panose="02010A03040002020004" pitchFamily="50" charset="0"/>
              </a:rPr>
              <a:t>Etapa 1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007AB3A0-DEC2-479B-986A-B3F00C17A3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8307" y="560498"/>
            <a:ext cx="1420336" cy="60076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7167F770-11F1-4754-BA87-575B4870322C}"/>
              </a:ext>
            </a:extLst>
          </p:cNvPr>
          <p:cNvGrpSpPr/>
          <p:nvPr/>
        </p:nvGrpSpPr>
        <p:grpSpPr>
          <a:xfrm>
            <a:off x="7843656" y="6214849"/>
            <a:ext cx="1487325" cy="523220"/>
            <a:chOff x="6937111" y="5808362"/>
            <a:chExt cx="1792995" cy="688797"/>
          </a:xfrm>
        </p:grpSpPr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918EE437-127E-423B-9730-86EBFC5C9B9C}"/>
                </a:ext>
              </a:extLst>
            </p:cNvPr>
            <p:cNvSpPr txBox="1"/>
            <p:nvPr/>
          </p:nvSpPr>
          <p:spPr>
            <a:xfrm>
              <a:off x="6937111" y="6189382"/>
              <a:ext cx="17929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sz="1400">
                  <a:solidFill>
                    <a:schemeClr val="bg2">
                      <a:lumMod val="50000"/>
                    </a:schemeClr>
                  </a:solidFill>
                  <a:latin typeface="Zona Pro Light" panose="02010A03040002020004" pitchFamily="2" charset="0"/>
                </a:rPr>
                <a:t>WhatsApp</a:t>
              </a:r>
              <a:endParaRPr lang="en-US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endParaRPr>
            </a:p>
          </p:txBody>
        </p:sp>
        <p:pic>
          <p:nvPicPr>
            <p:cNvPr id="55298" name="Picture 2" descr="Whatsapp Svg Png Icon Free Download (#466118) - OnlineWebFonts.COM">
              <a:extLst>
                <a:ext uri="{FF2B5EF4-FFF2-40B4-BE49-F238E27FC236}">
                  <a16:creationId xmlns:a16="http://schemas.microsoft.com/office/drawing/2014/main" id="{7C30E64A-3DEF-4C0B-84D0-2ED8173AE7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5200" y="5808362"/>
              <a:ext cx="437745" cy="437745"/>
            </a:xfrm>
            <a:prstGeom prst="rect">
              <a:avLst/>
            </a:prstGeom>
            <a:noFill/>
            <a:ln w="5159" cap="flat">
              <a:noFill/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BC2F37C1-F62B-4A24-AE51-55E202213209}"/>
              </a:ext>
            </a:extLst>
          </p:cNvPr>
          <p:cNvSpPr txBox="1"/>
          <p:nvPr/>
        </p:nvSpPr>
        <p:spPr>
          <a:xfrm>
            <a:off x="3051592" y="2363805"/>
            <a:ext cx="55951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>
                <a:solidFill>
                  <a:srgbClr val="FF0000"/>
                </a:solidFill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PRÉ-PAGA</a:t>
            </a:r>
            <a:endParaRPr lang="en-US" sz="120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Olá [nome da Representante], vim aqui trazer uma ótima notícia: *</a:t>
            </a:r>
            <a:r>
              <a:rPr lang="pt-BR" sz="1200" b="1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a sua área exclusiva no site Avon está pronta e você já pode criar a sua senha!</a:t>
            </a:r>
            <a:r>
              <a:rPr lang="pt-BR" sz="120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* </a:t>
            </a:r>
            <a:r>
              <a:rPr lang="pt-BR" sz="1200">
                <a:effectLst/>
                <a:latin typeface="Zona Pro Light" panose="02010A03040002020004" pitchFamily="50" charset="0"/>
                <a:ea typeface="DengXian" panose="02010600030101010101" pitchFamily="2" charset="-122"/>
                <a:cs typeface="Segoe UI Emoji" panose="020B0502040204020203" pitchFamily="34" charset="0"/>
              </a:rPr>
              <a:t>🤩</a:t>
            </a:r>
            <a:endParaRPr lang="en-US" sz="120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 </a:t>
            </a:r>
            <a:endParaRPr lang="en-US" sz="120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É só clicar no link </a:t>
            </a:r>
            <a:r>
              <a:rPr lang="pt-BR" sz="1200" u="sng">
                <a:solidFill>
                  <a:srgbClr val="0563C1"/>
                </a:solidFill>
                <a:effectLst/>
                <a:latin typeface="Zona Pro Light" panose="02010A03040002020004" pitchFamily="50" charset="0"/>
                <a:ea typeface="DengXian" panose="02010600030101010101" pitchFamily="2" charset="-122"/>
                <a:hlinkClick r:id="rId7"/>
              </a:rPr>
              <a:t>http://bit.ly/representante-avon</a:t>
            </a:r>
            <a:r>
              <a:rPr lang="pt-BR" sz="120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  e seguir as orientações de “Primeiro Acesso” apresentadas na imagem acima. </a:t>
            </a:r>
            <a:endParaRPr lang="en-US" sz="120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 </a:t>
            </a:r>
            <a:endParaRPr lang="en-US" sz="120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*</a:t>
            </a:r>
            <a:r>
              <a:rPr lang="pt-BR" sz="1200" b="1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O modelo de crédito aprovado no seu cadastro foi o pré-pago, isso significa que, para seu Pedido mínimo de R$ 140,00 ser liberado, ele deve ser pago antecipadamente através de boleto bancário, cartão de crédito ou pelo Avon Conecta.</a:t>
            </a:r>
            <a:r>
              <a:rPr lang="pt-BR" sz="120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*</a:t>
            </a:r>
            <a:endParaRPr lang="en-US" sz="120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 </a:t>
            </a:r>
            <a:endParaRPr lang="en-US" sz="120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No Avon Conecta você pode abrir a sua loja on-line e vender pela internet para o Brasil todo sem nenhum custo! </a:t>
            </a:r>
            <a:r>
              <a:rPr lang="pt-BR" sz="1200">
                <a:effectLst/>
                <a:latin typeface="Zona Pro Light" panose="02010A03040002020004" pitchFamily="50" charset="0"/>
                <a:ea typeface="DengXian" panose="02010600030101010101" pitchFamily="2" charset="-122"/>
                <a:cs typeface="Segoe UI Emoji" panose="020B0502040204020203" pitchFamily="34" charset="0"/>
              </a:rPr>
              <a:t>📲</a:t>
            </a:r>
            <a:r>
              <a:rPr lang="pt-BR" sz="120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 Quer saber mais? Assista o vídeo: </a:t>
            </a:r>
            <a:r>
              <a:rPr lang="pt-BR" sz="1200" u="sng">
                <a:solidFill>
                  <a:srgbClr val="0563C1"/>
                </a:solidFill>
                <a:effectLst/>
                <a:latin typeface="Zona Pro Light" panose="02010A03040002020004" pitchFamily="50" charset="0"/>
                <a:ea typeface="DengXian" panose="02010600030101010101" pitchFamily="2" charset="-122"/>
                <a:hlinkClick r:id="rId8"/>
              </a:rPr>
              <a:t>https://youtu.be/JKJ7IELwth4</a:t>
            </a:r>
            <a:endParaRPr lang="en-US" sz="120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 </a:t>
            </a:r>
            <a:endParaRPr lang="en-US" sz="120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r>
              <a:rPr lang="pt-BR" sz="120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*</a:t>
            </a:r>
            <a:r>
              <a:rPr lang="pt-BR" sz="1200" b="1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Importante:</a:t>
            </a:r>
            <a:r>
              <a:rPr lang="pt-BR" sz="1200">
                <a:effectLst/>
                <a:latin typeface="Zona Pro Light" panose="02010A03040002020004" pitchFamily="50" charset="0"/>
                <a:ea typeface="DengXian" panose="02010600030101010101" pitchFamily="2" charset="-122"/>
              </a:rPr>
              <a:t>* A partir da 3ª Campanha enviando Pedidos, a Avon irá disponibilizar um limite de crédito para você. Assim, você terá a opção de pagar depois que receber seu Pedido. Imperdível, né?</a:t>
            </a:r>
            <a:r>
              <a:rPr lang="pt-BR" sz="1200">
                <a:effectLst/>
                <a:latin typeface="Zona Pro Light" panose="02010A03040002020004" pitchFamily="50" charset="0"/>
                <a:ea typeface="DengXian" panose="02010600030101010101" pitchFamily="2" charset="-122"/>
                <a:cs typeface="Segoe UI Emoji" panose="020B0502040204020203" pitchFamily="34" charset="0"/>
              </a:rPr>
              <a:t>🎉😍</a:t>
            </a:r>
            <a:endParaRPr lang="en-US" sz="1200">
              <a:effectLst/>
              <a:latin typeface="Zona Pro Light" panose="02010A03040002020004" pitchFamily="50" charset="0"/>
              <a:ea typeface="DengXian" panose="02010600030101010101" pitchFamily="2" charset="-122"/>
            </a:endParaRPr>
          </a:p>
          <a:p>
            <a:pPr algn="l"/>
            <a:endParaRPr lang="en-US" sz="1200">
              <a:latin typeface="Zona Pro Light" panose="02010A03040002020004" pitchFamily="50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C40CDC2-C06D-44D2-A358-6DB48AD7C163}"/>
              </a:ext>
            </a:extLst>
          </p:cNvPr>
          <p:cNvSpPr/>
          <p:nvPr/>
        </p:nvSpPr>
        <p:spPr>
          <a:xfrm>
            <a:off x="2939584" y="2350170"/>
            <a:ext cx="5595148" cy="38059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37C78876-E141-4E7A-87F8-5D83BF63FB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22" y="2298334"/>
            <a:ext cx="2440442" cy="43445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317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268953" y="990333"/>
            <a:ext cx="5207643" cy="1621134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E-BOOK ALIANÇA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  Objetivo: Fortalecer a relação da Nova Representante com a Avon , contando a história da Avon , suas categorias como oportunidade de lucro , a importância de realizar o 1º Pedido e o Programa Aliança.</a:t>
            </a:r>
          </a:p>
        </p:txBody>
      </p:sp>
      <p:pic>
        <p:nvPicPr>
          <p:cNvPr id="27" name="Gráfico 26" descr="Email">
            <a:extLst>
              <a:ext uri="{FF2B5EF4-FFF2-40B4-BE49-F238E27FC236}">
                <a16:creationId xmlns:a16="http://schemas.microsoft.com/office/drawing/2014/main" id="{919CAADD-6216-4778-B1A1-20B75EF45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16748" y="5205487"/>
            <a:ext cx="348416" cy="348416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37B7DA4A-774C-4DB1-8B58-FA4A79CBA912}"/>
              </a:ext>
            </a:extLst>
          </p:cNvPr>
          <p:cNvSpPr txBox="1"/>
          <p:nvPr/>
        </p:nvSpPr>
        <p:spPr>
          <a:xfrm>
            <a:off x="9753437" y="5493259"/>
            <a:ext cx="980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E-mail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918EE437-127E-423B-9730-86EBFC5C9B9C}"/>
              </a:ext>
            </a:extLst>
          </p:cNvPr>
          <p:cNvSpPr txBox="1"/>
          <p:nvPr/>
        </p:nvSpPr>
        <p:spPr>
          <a:xfrm>
            <a:off x="9568824" y="6222695"/>
            <a:ext cx="1792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WhatsApp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sp>
        <p:nvSpPr>
          <p:cNvPr id="37" name="Google Shape;139;p5">
            <a:extLst>
              <a:ext uri="{FF2B5EF4-FFF2-40B4-BE49-F238E27FC236}">
                <a16:creationId xmlns:a16="http://schemas.microsoft.com/office/drawing/2014/main" id="{6116F3E7-2A16-4A8F-91BC-19E00B44EDA2}"/>
              </a:ext>
            </a:extLst>
          </p:cNvPr>
          <p:cNvSpPr/>
          <p:nvPr/>
        </p:nvSpPr>
        <p:spPr>
          <a:xfrm>
            <a:off x="96679" y="818355"/>
            <a:ext cx="1000601" cy="326069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2</a:t>
            </a:r>
          </a:p>
        </p:txBody>
      </p:sp>
      <p:pic>
        <p:nvPicPr>
          <p:cNvPr id="55298" name="Picture 2" descr="Whatsapp Svg Png Icon Free Download (#466118) - OnlineWebFonts.COM">
            <a:extLst>
              <a:ext uri="{FF2B5EF4-FFF2-40B4-BE49-F238E27FC236}">
                <a16:creationId xmlns:a16="http://schemas.microsoft.com/office/drawing/2014/main" id="{7C30E64A-3DEF-4C0B-84D0-2ED8173AE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6913" y="5841675"/>
            <a:ext cx="437745" cy="437745"/>
          </a:xfrm>
          <a:prstGeom prst="rect">
            <a:avLst/>
          </a:prstGeom>
          <a:noFill/>
          <a:ln w="5159" cap="flat">
            <a:noFill/>
            <a:prstDash val="solid"/>
            <a:miter/>
          </a:ln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78BD6F0-04D6-4172-B527-BC3CB30995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1116288"/>
            <a:ext cx="3138522" cy="55267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9F4A7804-3864-45FB-81FD-770FD12D9C4C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</p:spTree>
    <p:extLst>
      <p:ext uri="{BB962C8B-B14F-4D97-AF65-F5344CB8AC3E}">
        <p14:creationId xmlns:p14="http://schemas.microsoft.com/office/powerpoint/2010/main" val="3018966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596979" y="1013992"/>
            <a:ext cx="4314677" cy="1247084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1. AÇÃO AO 1º PEDIDO</a:t>
            </a:r>
            <a:endParaRPr lang="en-US" sz="14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Estimular a Representante a fazer o primeiro pedido, além de mostrar as opções de primeiro pedido que ela possui.</a:t>
            </a:r>
          </a:p>
        </p:txBody>
      </p:sp>
      <p:sp>
        <p:nvSpPr>
          <p:cNvPr id="37" name="Google Shape;139;p5">
            <a:extLst>
              <a:ext uri="{FF2B5EF4-FFF2-40B4-BE49-F238E27FC236}">
                <a16:creationId xmlns:a16="http://schemas.microsoft.com/office/drawing/2014/main" id="{6116F3E7-2A16-4A8F-91BC-19E00B44EDA2}"/>
              </a:ext>
            </a:extLst>
          </p:cNvPr>
          <p:cNvSpPr/>
          <p:nvPr/>
        </p:nvSpPr>
        <p:spPr>
          <a:xfrm>
            <a:off x="96679" y="818355"/>
            <a:ext cx="1000601" cy="326069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3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0AE313D-41B7-42D0-9E43-2C7106284794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pic>
        <p:nvPicPr>
          <p:cNvPr id="8" name="Imagem 7" descr="Texto&#10;&#10;Descrição gerada automaticamente com confiança média">
            <a:extLst>
              <a:ext uri="{FF2B5EF4-FFF2-40B4-BE49-F238E27FC236}">
                <a16:creationId xmlns:a16="http://schemas.microsoft.com/office/drawing/2014/main" id="{E9DB0A6D-99DE-46D6-A663-9882AF4C8F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0" t="6567" r="29608" b="22380"/>
          <a:stretch/>
        </p:blipFill>
        <p:spPr>
          <a:xfrm>
            <a:off x="6415857" y="818355"/>
            <a:ext cx="1932697" cy="5898928"/>
          </a:xfrm>
          <a:prstGeom prst="rect">
            <a:avLst/>
          </a:prstGeom>
        </p:spPr>
      </p:pic>
      <p:pic>
        <p:nvPicPr>
          <p:cNvPr id="9" name="Gráfico 8" descr="Email">
            <a:extLst>
              <a:ext uri="{FF2B5EF4-FFF2-40B4-BE49-F238E27FC236}">
                <a16:creationId xmlns:a16="http://schemas.microsoft.com/office/drawing/2014/main" id="{FE61BEC1-2167-4A35-8BA9-300232F9D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08837" y="5950554"/>
            <a:ext cx="348416" cy="34841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76E3953E-6834-47BA-AA25-893643F66AF5}"/>
              </a:ext>
            </a:extLst>
          </p:cNvPr>
          <p:cNvSpPr txBox="1"/>
          <p:nvPr/>
        </p:nvSpPr>
        <p:spPr>
          <a:xfrm>
            <a:off x="8545526" y="6238326"/>
            <a:ext cx="980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E-mail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07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596979" y="1013992"/>
            <a:ext cx="4314677" cy="1247084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1. AÇÃO AO 1º PEDIDO</a:t>
            </a:r>
            <a:endParaRPr lang="en-US" sz="14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Estimular a Representante a fazer o primeiro pedido, mostrando as lucratividades, MMA, Programa Aliança e outros benefícios</a:t>
            </a:r>
          </a:p>
        </p:txBody>
      </p:sp>
      <p:sp>
        <p:nvSpPr>
          <p:cNvPr id="37" name="Google Shape;139;p5">
            <a:extLst>
              <a:ext uri="{FF2B5EF4-FFF2-40B4-BE49-F238E27FC236}">
                <a16:creationId xmlns:a16="http://schemas.microsoft.com/office/drawing/2014/main" id="{6116F3E7-2A16-4A8F-91BC-19E00B44EDA2}"/>
              </a:ext>
            </a:extLst>
          </p:cNvPr>
          <p:cNvSpPr/>
          <p:nvPr/>
        </p:nvSpPr>
        <p:spPr>
          <a:xfrm>
            <a:off x="96679" y="818355"/>
            <a:ext cx="1000601" cy="326069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</a:rPr>
              <a:t>Etapa 4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0AE313D-41B7-42D0-9E43-2C7106284794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36A2B48-53D4-4408-9453-7933F2962FBE}"/>
              </a:ext>
            </a:extLst>
          </p:cNvPr>
          <p:cNvSpPr txBox="1"/>
          <p:nvPr/>
        </p:nvSpPr>
        <p:spPr>
          <a:xfrm>
            <a:off x="10953480" y="6418800"/>
            <a:ext cx="1792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WhatsApp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pic>
        <p:nvPicPr>
          <p:cNvPr id="14" name="Picture 2" descr="Whatsapp Svg Png Icon Free Download (#466118) - OnlineWebFonts.COM">
            <a:extLst>
              <a:ext uri="{FF2B5EF4-FFF2-40B4-BE49-F238E27FC236}">
                <a16:creationId xmlns:a16="http://schemas.microsoft.com/office/drawing/2014/main" id="{D12B3E5F-C135-414B-B10C-22B7D4C48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569" y="6037780"/>
            <a:ext cx="437745" cy="437745"/>
          </a:xfrm>
          <a:prstGeom prst="rect">
            <a:avLst/>
          </a:prstGeom>
          <a:noFill/>
          <a:ln w="5159" cap="flat">
            <a:noFill/>
            <a:prstDash val="solid"/>
            <a:miter/>
          </a:ln>
        </p:spPr>
      </p:pic>
      <p:pic>
        <p:nvPicPr>
          <p:cNvPr id="3" name="Imagem 2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902A84E4-A79D-4599-B66F-292D1CD9D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900" y="1114563"/>
            <a:ext cx="1163807" cy="514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38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596979" y="1013992"/>
            <a:ext cx="4314677" cy="1247084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1. AÇÃO AO 1º PEDIDO</a:t>
            </a:r>
            <a:endParaRPr lang="en-US" sz="14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Estimular a Representante a fazer o primeiro pedido, além de mostrar as oportunidades do programa Aliança</a:t>
            </a:r>
          </a:p>
        </p:txBody>
      </p:sp>
      <p:sp>
        <p:nvSpPr>
          <p:cNvPr id="37" name="Google Shape;139;p5">
            <a:extLst>
              <a:ext uri="{FF2B5EF4-FFF2-40B4-BE49-F238E27FC236}">
                <a16:creationId xmlns:a16="http://schemas.microsoft.com/office/drawing/2014/main" id="{6116F3E7-2A16-4A8F-91BC-19E00B44EDA2}"/>
              </a:ext>
            </a:extLst>
          </p:cNvPr>
          <p:cNvSpPr/>
          <p:nvPr/>
        </p:nvSpPr>
        <p:spPr>
          <a:xfrm>
            <a:off x="96679" y="818355"/>
            <a:ext cx="1000601" cy="326069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3</a:t>
            </a:r>
          </a:p>
        </p:txBody>
      </p:sp>
      <p:pic>
        <p:nvPicPr>
          <p:cNvPr id="10" name="Imagem 9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246E3F0B-21BB-4E20-9673-BBC0C2D98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811" y="1013992"/>
            <a:ext cx="3070638" cy="54615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F0AE313D-41B7-42D0-9E43-2C7106284794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36A2B48-53D4-4408-9453-7933F2962FBE}"/>
              </a:ext>
            </a:extLst>
          </p:cNvPr>
          <p:cNvSpPr txBox="1"/>
          <p:nvPr/>
        </p:nvSpPr>
        <p:spPr>
          <a:xfrm>
            <a:off x="10953480" y="6418800"/>
            <a:ext cx="1792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WhatsApp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pic>
        <p:nvPicPr>
          <p:cNvPr id="14" name="Picture 2" descr="Whatsapp Svg Png Icon Free Download (#466118) - OnlineWebFonts.COM">
            <a:extLst>
              <a:ext uri="{FF2B5EF4-FFF2-40B4-BE49-F238E27FC236}">
                <a16:creationId xmlns:a16="http://schemas.microsoft.com/office/drawing/2014/main" id="{D12B3E5F-C135-414B-B10C-22B7D4C48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569" y="6037780"/>
            <a:ext cx="437745" cy="437745"/>
          </a:xfrm>
          <a:prstGeom prst="rect">
            <a:avLst/>
          </a:prstGeom>
          <a:noFill/>
          <a:ln w="5159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73801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369442" y="1116288"/>
            <a:ext cx="4314677" cy="1345558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2. AÇÃO AO 1º PEDIDO</a:t>
            </a:r>
            <a:endParaRPr lang="en-US" sz="14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Estimular a Representante a fazer o primeiro pedido, além de reforçar sobre a sua Lucratividade</a:t>
            </a:r>
          </a:p>
        </p:txBody>
      </p:sp>
      <p:sp>
        <p:nvSpPr>
          <p:cNvPr id="37" name="Google Shape;139;p5">
            <a:extLst>
              <a:ext uri="{FF2B5EF4-FFF2-40B4-BE49-F238E27FC236}">
                <a16:creationId xmlns:a16="http://schemas.microsoft.com/office/drawing/2014/main" id="{6116F3E7-2A16-4A8F-91BC-19E00B44EDA2}"/>
              </a:ext>
            </a:extLst>
          </p:cNvPr>
          <p:cNvSpPr/>
          <p:nvPr/>
        </p:nvSpPr>
        <p:spPr>
          <a:xfrm>
            <a:off x="96679" y="818355"/>
            <a:ext cx="1000601" cy="326069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4</a:t>
            </a:r>
          </a:p>
        </p:txBody>
      </p:sp>
      <p:pic>
        <p:nvPicPr>
          <p:cNvPr id="8" name="Imagem 7" descr="Texto, Calendário&#10;&#10;Descrição gerada automaticamente">
            <a:extLst>
              <a:ext uri="{FF2B5EF4-FFF2-40B4-BE49-F238E27FC236}">
                <a16:creationId xmlns:a16="http://schemas.microsoft.com/office/drawing/2014/main" id="{47AED499-78E5-4067-AB94-F166A9318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564" y="1017486"/>
            <a:ext cx="3070638" cy="54580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41FEFC2-9EE7-4B71-B4D8-FDBF5B56EB33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641B795-E104-44E4-921E-688848F5C9D8}"/>
              </a:ext>
            </a:extLst>
          </p:cNvPr>
          <p:cNvSpPr txBox="1"/>
          <p:nvPr/>
        </p:nvSpPr>
        <p:spPr>
          <a:xfrm>
            <a:off x="10953480" y="6418800"/>
            <a:ext cx="1792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WhatsApp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pic>
        <p:nvPicPr>
          <p:cNvPr id="12" name="Picture 2" descr="Whatsapp Svg Png Icon Free Download (#466118) - OnlineWebFonts.COM">
            <a:extLst>
              <a:ext uri="{FF2B5EF4-FFF2-40B4-BE49-F238E27FC236}">
                <a16:creationId xmlns:a16="http://schemas.microsoft.com/office/drawing/2014/main" id="{7FCFCA7E-F5E1-40F5-A951-79330095B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569" y="6037780"/>
            <a:ext cx="437745" cy="437745"/>
          </a:xfrm>
          <a:prstGeom prst="rect">
            <a:avLst/>
          </a:prstGeom>
          <a:noFill/>
          <a:ln w="5159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18936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369442" y="1116287"/>
            <a:ext cx="4314677" cy="1289287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3. AÇÃO AO 1º PEDIDO</a:t>
            </a:r>
            <a:endParaRPr lang="en-US" sz="14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Incentivar a Representante a fazer o primeiro pedido, além de reforçar sobre o plano de crescimento e o MMA</a:t>
            </a:r>
          </a:p>
        </p:txBody>
      </p:sp>
      <p:sp>
        <p:nvSpPr>
          <p:cNvPr id="37" name="Google Shape;139;p5">
            <a:extLst>
              <a:ext uri="{FF2B5EF4-FFF2-40B4-BE49-F238E27FC236}">
                <a16:creationId xmlns:a16="http://schemas.microsoft.com/office/drawing/2014/main" id="{6116F3E7-2A16-4A8F-91BC-19E00B44EDA2}"/>
              </a:ext>
            </a:extLst>
          </p:cNvPr>
          <p:cNvSpPr/>
          <p:nvPr/>
        </p:nvSpPr>
        <p:spPr>
          <a:xfrm>
            <a:off x="96679" y="818355"/>
            <a:ext cx="1000601" cy="326069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5</a:t>
            </a:r>
          </a:p>
        </p:txBody>
      </p:sp>
      <p:pic>
        <p:nvPicPr>
          <p:cNvPr id="8" name="Imagem 7" descr="Texto&#10;&#10;Descrição gerada automaticamente">
            <a:extLst>
              <a:ext uri="{FF2B5EF4-FFF2-40B4-BE49-F238E27FC236}">
                <a16:creationId xmlns:a16="http://schemas.microsoft.com/office/drawing/2014/main" id="{08B9DC50-0980-4B22-ACB2-8C5295780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564" y="1144424"/>
            <a:ext cx="3070638" cy="54615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C3A0D798-480A-4538-8690-D02B5EB28FD9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B586577-0488-48D0-B57E-83A1D8F5CA8E}"/>
              </a:ext>
            </a:extLst>
          </p:cNvPr>
          <p:cNvSpPr txBox="1"/>
          <p:nvPr/>
        </p:nvSpPr>
        <p:spPr>
          <a:xfrm>
            <a:off x="10953480" y="6418800"/>
            <a:ext cx="1792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WhatsApp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pic>
        <p:nvPicPr>
          <p:cNvPr id="13" name="Picture 2" descr="Whatsapp Svg Png Icon Free Download (#466118) - OnlineWebFonts.COM">
            <a:extLst>
              <a:ext uri="{FF2B5EF4-FFF2-40B4-BE49-F238E27FC236}">
                <a16:creationId xmlns:a16="http://schemas.microsoft.com/office/drawing/2014/main" id="{148370F6-6D9A-4426-83AE-6B2C9AE79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569" y="6037780"/>
            <a:ext cx="437745" cy="437745"/>
          </a:xfrm>
          <a:prstGeom prst="rect">
            <a:avLst/>
          </a:prstGeom>
          <a:noFill/>
          <a:ln w="5159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357482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369442" y="1116287"/>
            <a:ext cx="4314677" cy="1401829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4. AÇÃO AO 1º PEDIDO*</a:t>
            </a:r>
            <a:endParaRPr lang="en-US" sz="14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Estimular a Representante a fazer o primeiro pedido, além de mostrar as opções de Kit Início </a:t>
            </a:r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como oportunidade de lucro </a:t>
            </a:r>
            <a:endParaRPr lang="pt-BR" sz="14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</p:txBody>
      </p:sp>
      <p:sp>
        <p:nvSpPr>
          <p:cNvPr id="37" name="Google Shape;139;p5">
            <a:extLst>
              <a:ext uri="{FF2B5EF4-FFF2-40B4-BE49-F238E27FC236}">
                <a16:creationId xmlns:a16="http://schemas.microsoft.com/office/drawing/2014/main" id="{6116F3E7-2A16-4A8F-91BC-19E00B44EDA2}"/>
              </a:ext>
            </a:extLst>
          </p:cNvPr>
          <p:cNvSpPr/>
          <p:nvPr/>
        </p:nvSpPr>
        <p:spPr>
          <a:xfrm>
            <a:off x="96679" y="818355"/>
            <a:ext cx="1000601" cy="326069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6</a:t>
            </a:r>
          </a:p>
        </p:txBody>
      </p:sp>
      <p:pic>
        <p:nvPicPr>
          <p:cNvPr id="8" name="Imagem 7" descr="Texto&#10;&#10;Descrição gerada automaticamente">
            <a:extLst>
              <a:ext uri="{FF2B5EF4-FFF2-40B4-BE49-F238E27FC236}">
                <a16:creationId xmlns:a16="http://schemas.microsoft.com/office/drawing/2014/main" id="{3465A6E0-51B2-4F88-9B6E-E6A4E0712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917" y="1098703"/>
            <a:ext cx="3070637" cy="54580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980C959-631B-4048-80C2-7F3055515D21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FEC055F-079C-4CAB-A35B-F60F30C7B23A}"/>
              </a:ext>
            </a:extLst>
          </p:cNvPr>
          <p:cNvSpPr txBox="1"/>
          <p:nvPr/>
        </p:nvSpPr>
        <p:spPr>
          <a:xfrm>
            <a:off x="10953480" y="6418800"/>
            <a:ext cx="1792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WhatsApp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pic>
        <p:nvPicPr>
          <p:cNvPr id="12" name="Picture 2" descr="Whatsapp Svg Png Icon Free Download (#466118) - OnlineWebFonts.COM">
            <a:extLst>
              <a:ext uri="{FF2B5EF4-FFF2-40B4-BE49-F238E27FC236}">
                <a16:creationId xmlns:a16="http://schemas.microsoft.com/office/drawing/2014/main" id="{EB7C7BFD-360B-4411-972E-BDD0D2B50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569" y="6037780"/>
            <a:ext cx="437745" cy="437745"/>
          </a:xfrm>
          <a:prstGeom prst="rect">
            <a:avLst/>
          </a:prstGeom>
          <a:noFill/>
          <a:ln w="5159" cap="flat">
            <a:noFill/>
            <a:prstDash val="solid"/>
            <a:miter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2102D2D-19A4-4221-ABA4-EF0A9B134AB5}"/>
              </a:ext>
            </a:extLst>
          </p:cNvPr>
          <p:cNvSpPr txBox="1"/>
          <p:nvPr/>
        </p:nvSpPr>
        <p:spPr>
          <a:xfrm>
            <a:off x="369441" y="6157190"/>
            <a:ext cx="4314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dirty="0">
                <a:latin typeface="Zona Pro Light" panose="02010A03040002020004" pitchFamily="2" charset="0"/>
              </a:rPr>
              <a:t>Conteúdos das ativações são alterados mediante a estratégia e os resultados (OKR)</a:t>
            </a:r>
            <a:endParaRPr lang="en-US" sz="1400" dirty="0">
              <a:latin typeface="Zona Pro Light" panose="02010A03040002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18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369442" y="750151"/>
            <a:ext cx="6031358" cy="1277198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b="1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PRIMEIRA CAIXA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KIT INÍCIO 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Encantar a Representante com o Kit Inicio </a:t>
            </a:r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, oferecendo os produtos mais vendidos  de cada categoria e com grande oportunidade de lucro.</a:t>
            </a:r>
            <a:endParaRPr lang="pt-BR" sz="14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</p:txBody>
      </p:sp>
      <p:sp>
        <p:nvSpPr>
          <p:cNvPr id="37" name="Google Shape;139;p5">
            <a:extLst>
              <a:ext uri="{FF2B5EF4-FFF2-40B4-BE49-F238E27FC236}">
                <a16:creationId xmlns:a16="http://schemas.microsoft.com/office/drawing/2014/main" id="{6116F3E7-2A16-4A8F-91BC-19E00B44EDA2}"/>
              </a:ext>
            </a:extLst>
          </p:cNvPr>
          <p:cNvSpPr/>
          <p:nvPr/>
        </p:nvSpPr>
        <p:spPr>
          <a:xfrm>
            <a:off x="175327" y="750150"/>
            <a:ext cx="1000601" cy="384769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</a:rPr>
              <a:t>Etapa 7</a:t>
            </a:r>
          </a:p>
        </p:txBody>
      </p:sp>
      <p:pic>
        <p:nvPicPr>
          <p:cNvPr id="9" name="Imagem 8" descr="Uma imagem contendo Site&#10;&#10;Descrição gerada automaticamente">
            <a:extLst>
              <a:ext uri="{FF2B5EF4-FFF2-40B4-BE49-F238E27FC236}">
                <a16:creationId xmlns:a16="http://schemas.microsoft.com/office/drawing/2014/main" id="{ABC93EE1-5C54-4D9D-8680-A709DE06E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132" y="2325281"/>
            <a:ext cx="2863295" cy="42949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m 9" descr="Uma imagem contendo Texto&#10;&#10;Descrição gerada automaticamente">
            <a:extLst>
              <a:ext uri="{FF2B5EF4-FFF2-40B4-BE49-F238E27FC236}">
                <a16:creationId xmlns:a16="http://schemas.microsoft.com/office/drawing/2014/main" id="{7E3B43B2-769C-4D04-ADB9-422FA6043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19" y="2325281"/>
            <a:ext cx="2863295" cy="42949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m 10" descr="Uma imagem contendo Texto&#10;&#10;Descrição gerada automaticamente">
            <a:extLst>
              <a:ext uri="{FF2B5EF4-FFF2-40B4-BE49-F238E27FC236}">
                <a16:creationId xmlns:a16="http://schemas.microsoft.com/office/drawing/2014/main" id="{30B3376E-3643-4418-B7B2-5FF9A6BDAB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896" y="2226806"/>
            <a:ext cx="2863295" cy="42949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9EB7CAD8-0798-4858-ABD8-187595E24E21}"/>
              </a:ext>
            </a:extLst>
          </p:cNvPr>
          <p:cNvGrpSpPr/>
          <p:nvPr/>
        </p:nvGrpSpPr>
        <p:grpSpPr>
          <a:xfrm>
            <a:off x="11458509" y="5884249"/>
            <a:ext cx="699164" cy="735975"/>
            <a:chOff x="8101653" y="911826"/>
            <a:chExt cx="699164" cy="735975"/>
          </a:xfrm>
        </p:grpSpPr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918EE437-127E-423B-9730-86EBFC5C9B9C}"/>
                </a:ext>
              </a:extLst>
            </p:cNvPr>
            <p:cNvSpPr txBox="1"/>
            <p:nvPr/>
          </p:nvSpPr>
          <p:spPr>
            <a:xfrm>
              <a:off x="8101653" y="1340024"/>
              <a:ext cx="6991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sz="1400">
                  <a:solidFill>
                    <a:schemeClr val="bg2">
                      <a:lumMod val="50000"/>
                    </a:schemeClr>
                  </a:solidFill>
                  <a:latin typeface="Zona Pro Light" panose="02010A03040002020004" pitchFamily="2" charset="0"/>
                </a:rPr>
                <a:t>Caixa</a:t>
              </a:r>
              <a:endParaRPr lang="en-US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endParaRPr>
            </a:p>
          </p:txBody>
        </p:sp>
        <p:pic>
          <p:nvPicPr>
            <p:cNvPr id="3" name="Gráfico 2" descr="Caixa de embalagem aberta com preenchimento sólido">
              <a:extLst>
                <a:ext uri="{FF2B5EF4-FFF2-40B4-BE49-F238E27FC236}">
                  <a16:creationId xmlns:a16="http://schemas.microsoft.com/office/drawing/2014/main" id="{D9A4B456-9810-4240-9A7E-28AB5105E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18637" y="911826"/>
              <a:ext cx="465196" cy="465196"/>
            </a:xfrm>
            <a:prstGeom prst="rect">
              <a:avLst/>
            </a:prstGeom>
          </p:spPr>
        </p:pic>
      </p:grp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A4E9096-9195-4D37-9B2E-804693341EE3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</p:spTree>
    <p:extLst>
      <p:ext uri="{BB962C8B-B14F-4D97-AF65-F5344CB8AC3E}">
        <p14:creationId xmlns:p14="http://schemas.microsoft.com/office/powerpoint/2010/main" val="229871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369442" y="1116287"/>
            <a:ext cx="4737130" cy="1598777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b="1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PRIMEIRA CAIXA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CARTA DE BOAS-VINDAS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Dar boas-vindas a Nova Representante e mostrar a importância de ser uma Representante da Beleza Avon. </a:t>
            </a:r>
          </a:p>
        </p:txBody>
      </p:sp>
      <p:sp>
        <p:nvSpPr>
          <p:cNvPr id="37" name="Google Shape;139;p5">
            <a:extLst>
              <a:ext uri="{FF2B5EF4-FFF2-40B4-BE49-F238E27FC236}">
                <a16:creationId xmlns:a16="http://schemas.microsoft.com/office/drawing/2014/main" id="{6116F3E7-2A16-4A8F-91BC-19E00B44EDA2}"/>
              </a:ext>
            </a:extLst>
          </p:cNvPr>
          <p:cNvSpPr/>
          <p:nvPr/>
        </p:nvSpPr>
        <p:spPr>
          <a:xfrm>
            <a:off x="175327" y="953252"/>
            <a:ext cx="1000601" cy="326069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8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1FAB38E-9FD6-4E6F-BED9-0563E46B8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876" y="1116288"/>
            <a:ext cx="3919749" cy="55389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AD4E7BBA-60A6-4631-9FB6-F0552DDFC305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B4A2DC6C-E826-4A99-A724-74FC96FD034B}"/>
              </a:ext>
            </a:extLst>
          </p:cNvPr>
          <p:cNvGrpSpPr/>
          <p:nvPr/>
        </p:nvGrpSpPr>
        <p:grpSpPr>
          <a:xfrm>
            <a:off x="11458509" y="5884249"/>
            <a:ext cx="699164" cy="735975"/>
            <a:chOff x="8101653" y="911826"/>
            <a:chExt cx="699164" cy="735975"/>
          </a:xfrm>
        </p:grpSpPr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6B27D8E5-6569-4E8C-9ADE-98D499DB269B}"/>
                </a:ext>
              </a:extLst>
            </p:cNvPr>
            <p:cNvSpPr txBox="1"/>
            <p:nvPr/>
          </p:nvSpPr>
          <p:spPr>
            <a:xfrm>
              <a:off x="8101653" y="1340024"/>
              <a:ext cx="6991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sz="1400">
                  <a:solidFill>
                    <a:schemeClr val="bg2">
                      <a:lumMod val="50000"/>
                    </a:schemeClr>
                  </a:solidFill>
                  <a:latin typeface="Zona Pro Light" panose="02010A03040002020004" pitchFamily="2" charset="0"/>
                </a:rPr>
                <a:t>Caixa</a:t>
              </a:r>
              <a:endParaRPr lang="en-US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endParaRPr>
            </a:p>
          </p:txBody>
        </p:sp>
        <p:pic>
          <p:nvPicPr>
            <p:cNvPr id="18" name="Gráfico 17" descr="Caixa de embalagem aberta com preenchimento sólido">
              <a:extLst>
                <a:ext uri="{FF2B5EF4-FFF2-40B4-BE49-F238E27FC236}">
                  <a16:creationId xmlns:a16="http://schemas.microsoft.com/office/drawing/2014/main" id="{B939AB3D-7A8F-4DEE-A6E9-A3DC1A538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218637" y="911826"/>
              <a:ext cx="465196" cy="4651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135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337625" y="1111347"/>
            <a:ext cx="5651374" cy="1871004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b="1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PRIMEIRA CAIXA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LIVRETO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     Objetivo: Orientar a Nova Representante sobre os nossos produtos e como estreitar uma relação de confiança com os clientes, oferecendo dicas de abordagem e divulgação para manter uma rede de clientes saudável.</a:t>
            </a:r>
          </a:p>
        </p:txBody>
      </p:sp>
      <p:sp>
        <p:nvSpPr>
          <p:cNvPr id="37" name="Google Shape;139;p5">
            <a:extLst>
              <a:ext uri="{FF2B5EF4-FFF2-40B4-BE49-F238E27FC236}">
                <a16:creationId xmlns:a16="http://schemas.microsoft.com/office/drawing/2014/main" id="{6116F3E7-2A16-4A8F-91BC-19E00B44EDA2}"/>
              </a:ext>
            </a:extLst>
          </p:cNvPr>
          <p:cNvSpPr/>
          <p:nvPr/>
        </p:nvSpPr>
        <p:spPr>
          <a:xfrm>
            <a:off x="96679" y="818355"/>
            <a:ext cx="1000601" cy="326069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9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98DBC2C6-7B8A-400B-8A42-F5B1A0BF3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4414" y="981389"/>
            <a:ext cx="3815664" cy="5588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591A71A6-0143-486B-8459-BE29E060E209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4C506512-AB05-43E7-8056-E33FA538D65E}"/>
              </a:ext>
            </a:extLst>
          </p:cNvPr>
          <p:cNvGrpSpPr/>
          <p:nvPr/>
        </p:nvGrpSpPr>
        <p:grpSpPr>
          <a:xfrm>
            <a:off x="11458509" y="5884249"/>
            <a:ext cx="699164" cy="735975"/>
            <a:chOff x="8101653" y="911826"/>
            <a:chExt cx="699164" cy="735975"/>
          </a:xfrm>
        </p:grpSpPr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BBE9CE89-2BC5-4906-BB4F-2E432ADCF62A}"/>
                </a:ext>
              </a:extLst>
            </p:cNvPr>
            <p:cNvSpPr txBox="1"/>
            <p:nvPr/>
          </p:nvSpPr>
          <p:spPr>
            <a:xfrm>
              <a:off x="8101653" y="1340024"/>
              <a:ext cx="6991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sz="1400">
                  <a:solidFill>
                    <a:schemeClr val="bg2">
                      <a:lumMod val="50000"/>
                    </a:schemeClr>
                  </a:solidFill>
                  <a:latin typeface="Zona Pro Light" panose="02010A03040002020004" pitchFamily="2" charset="0"/>
                </a:rPr>
                <a:t>Caixa</a:t>
              </a:r>
              <a:endParaRPr lang="en-US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endParaRPr>
            </a:p>
          </p:txBody>
        </p:sp>
        <p:pic>
          <p:nvPicPr>
            <p:cNvPr id="25" name="Gráfico 24" descr="Caixa de embalagem aberta com preenchimento sólido">
              <a:extLst>
                <a:ext uri="{FF2B5EF4-FFF2-40B4-BE49-F238E27FC236}">
                  <a16:creationId xmlns:a16="http://schemas.microsoft.com/office/drawing/2014/main" id="{CCD20FD3-612F-443C-A4A6-D61C36204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218637" y="911826"/>
              <a:ext cx="465196" cy="4651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0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369442" y="1111347"/>
            <a:ext cx="4314677" cy="1565106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b="1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ATIVAÇÃO ALIANÇA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1º Pedido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Parabenizar a Representante pelo seu 1º Pedido, informar sob </a:t>
            </a:r>
            <a:r>
              <a:rPr lang="pt-BR" sz="1400" dirty="0" err="1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re</a:t>
            </a: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 a conquista de pontos no Programa Aliança e estimular o 2º e 3º Pedido.</a:t>
            </a:r>
          </a:p>
        </p:txBody>
      </p:sp>
      <p:sp>
        <p:nvSpPr>
          <p:cNvPr id="37" name="Google Shape;139;p5">
            <a:extLst>
              <a:ext uri="{FF2B5EF4-FFF2-40B4-BE49-F238E27FC236}">
                <a16:creationId xmlns:a16="http://schemas.microsoft.com/office/drawing/2014/main" id="{6116F3E7-2A16-4A8F-91BC-19E00B44EDA2}"/>
              </a:ext>
            </a:extLst>
          </p:cNvPr>
          <p:cNvSpPr/>
          <p:nvPr/>
        </p:nvSpPr>
        <p:spPr>
          <a:xfrm>
            <a:off x="96679" y="818356"/>
            <a:ext cx="1070939" cy="39146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10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591A71A6-0143-486B-8459-BE29E060E209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B12A7DD6-1D4C-40E7-A900-A2CA7B1E5EDE}"/>
              </a:ext>
            </a:extLst>
          </p:cNvPr>
          <p:cNvGrpSpPr/>
          <p:nvPr/>
        </p:nvGrpSpPr>
        <p:grpSpPr>
          <a:xfrm>
            <a:off x="11027338" y="5954217"/>
            <a:ext cx="1792995" cy="688797"/>
            <a:chOff x="11027338" y="5954217"/>
            <a:chExt cx="1792995" cy="688797"/>
          </a:xfrm>
        </p:grpSpPr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048C7598-5A0B-4315-AA7A-939A1BDB50CA}"/>
                </a:ext>
              </a:extLst>
            </p:cNvPr>
            <p:cNvSpPr txBox="1"/>
            <p:nvPr/>
          </p:nvSpPr>
          <p:spPr>
            <a:xfrm>
              <a:off x="11027338" y="6335237"/>
              <a:ext cx="17929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sz="1400">
                  <a:solidFill>
                    <a:schemeClr val="bg2">
                      <a:lumMod val="50000"/>
                    </a:schemeClr>
                  </a:solidFill>
                  <a:latin typeface="Zona Pro Light" panose="02010A03040002020004" pitchFamily="2" charset="0"/>
                </a:rPr>
                <a:t>WhatsApp</a:t>
              </a:r>
              <a:endParaRPr lang="en-US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endParaRPr>
            </a:p>
          </p:txBody>
        </p:sp>
        <p:pic>
          <p:nvPicPr>
            <p:cNvPr id="14" name="Picture 2" descr="Whatsapp Svg Png Icon Free Download (#466118) - OnlineWebFonts.COM">
              <a:extLst>
                <a:ext uri="{FF2B5EF4-FFF2-40B4-BE49-F238E27FC236}">
                  <a16:creationId xmlns:a16="http://schemas.microsoft.com/office/drawing/2014/main" id="{33AC2757-A1C0-47DF-9F7D-53D1DDD6AC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45427" y="5954217"/>
              <a:ext cx="437745" cy="437745"/>
            </a:xfrm>
            <a:prstGeom prst="rect">
              <a:avLst/>
            </a:prstGeom>
            <a:noFill/>
            <a:ln w="5159" cap="flat">
              <a:noFill/>
              <a:prstDash val="solid"/>
              <a:miter/>
            </a:ln>
          </p:spPr>
        </p:pic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73793826-45DA-4FF0-A5B9-B9181E174085}"/>
              </a:ext>
            </a:extLst>
          </p:cNvPr>
          <p:cNvGrpSpPr/>
          <p:nvPr/>
        </p:nvGrpSpPr>
        <p:grpSpPr>
          <a:xfrm>
            <a:off x="6039221" y="822960"/>
            <a:ext cx="5306206" cy="6035040"/>
            <a:chOff x="5675175" y="3219050"/>
            <a:chExt cx="3452120" cy="3668264"/>
          </a:xfrm>
        </p:grpSpPr>
        <p:pic>
          <p:nvPicPr>
            <p:cNvPr id="16" name="Imagem 15" descr="Interface gráfica do usuário, Aplicativo&#10;&#10;Descrição gerada automaticamente">
              <a:extLst>
                <a:ext uri="{FF2B5EF4-FFF2-40B4-BE49-F238E27FC236}">
                  <a16:creationId xmlns:a16="http://schemas.microsoft.com/office/drawing/2014/main" id="{9495F39B-C61E-4F6E-BEF4-3FF02970D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5175" y="3219050"/>
              <a:ext cx="3452120" cy="3668264"/>
            </a:xfrm>
            <a:prstGeom prst="rect">
              <a:avLst/>
            </a:prstGeom>
          </p:spPr>
        </p:pic>
        <p:pic>
          <p:nvPicPr>
            <p:cNvPr id="17" name="Picture 2" descr="WhatsAfter – Como eu simulei uma conversa no estilo WhatsApp, com After  Effects. – Cleber Galves Bordin – cgbordin.com">
              <a:extLst>
                <a:ext uri="{FF2B5EF4-FFF2-40B4-BE49-F238E27FC236}">
                  <a16:creationId xmlns:a16="http://schemas.microsoft.com/office/drawing/2014/main" id="{E26CF6CC-E1C3-43FD-A318-DF82A3C3E8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1931" y="3639896"/>
              <a:ext cx="1358258" cy="2414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Imagem 17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7DDEBADA-41D4-4D34-B9E1-97120F3904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026"/>
          <a:stretch/>
        </p:blipFill>
        <p:spPr>
          <a:xfrm>
            <a:off x="6864261" y="1487202"/>
            <a:ext cx="2087760" cy="34159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E717477-F15B-4829-AB54-E047B2A3180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104" b="41302"/>
          <a:stretch/>
        </p:blipFill>
        <p:spPr>
          <a:xfrm>
            <a:off x="6864261" y="1808961"/>
            <a:ext cx="2087760" cy="41373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9F316DD-2D86-47E2-A326-F498F6ACCA14}"/>
              </a:ext>
            </a:extLst>
          </p:cNvPr>
          <p:cNvSpPr txBox="1"/>
          <p:nvPr/>
        </p:nvSpPr>
        <p:spPr>
          <a:xfrm>
            <a:off x="6949619" y="1828800"/>
            <a:ext cx="1917043" cy="3646051"/>
          </a:xfrm>
          <a:prstGeom prst="round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tx1"/>
                </a:solidFill>
                <a:latin typeface="Zona Pro Light" panose="02010A03040002020004" pitchFamily="50" charset="0"/>
              </a:rPr>
              <a:t>Parabéns, </a:t>
            </a:r>
          </a:p>
          <a:p>
            <a:r>
              <a:rPr lang="pt-BR" sz="1000">
                <a:solidFill>
                  <a:schemeClr val="tx1"/>
                </a:solidFill>
                <a:latin typeface="Zona Pro Light" panose="02010A03040002020004" pitchFamily="50" charset="0"/>
              </a:rPr>
              <a:t>[Nome da Representante]! Estamos muito felizes pelo seu primeiro Pedido. </a:t>
            </a:r>
          </a:p>
          <a:p>
            <a:r>
              <a:rPr lang="pt-BR" sz="1000">
                <a:solidFill>
                  <a:schemeClr val="tx1"/>
                </a:solidFill>
                <a:latin typeface="Zona Pro Light" panose="02010A03040002020004" pitchFamily="50" charset="0"/>
              </a:rPr>
              <a:t>Esse é apenas o início de uma história cheia de propósito e conquistas com a Avon. E é com alegria que quero te contar que você ganhou </a:t>
            </a:r>
            <a:r>
              <a:rPr lang="pt-BR" sz="1000" b="1">
                <a:solidFill>
                  <a:schemeClr val="tx1"/>
                </a:solidFill>
                <a:latin typeface="Zona Pro" panose="02010A03040002020004" pitchFamily="50" charset="0"/>
              </a:rPr>
              <a:t>2.000 pontos </a:t>
            </a:r>
            <a:r>
              <a:rPr lang="pt-BR" sz="1000">
                <a:solidFill>
                  <a:schemeClr val="tx1"/>
                </a:solidFill>
                <a:latin typeface="Zona Pro Light" panose="02010A03040002020004" pitchFamily="50" charset="0"/>
              </a:rPr>
              <a:t>no </a:t>
            </a:r>
            <a:r>
              <a:rPr lang="pt-BR" sz="1000">
                <a:solidFill>
                  <a:schemeClr val="tx1"/>
                </a:solidFill>
                <a:latin typeface="Zona Pro" panose="02010A03040002020004" pitchFamily="50" charset="0"/>
              </a:rPr>
              <a:t>Programa Especial Aliança Avon. </a:t>
            </a:r>
          </a:p>
          <a:p>
            <a:endParaRPr lang="pt-BR" sz="100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r>
              <a:rPr lang="pt-BR" sz="1000">
                <a:solidFill>
                  <a:schemeClr val="tx1"/>
                </a:solidFill>
                <a:latin typeface="Zona Pro Light" panose="02010A03040002020004" pitchFamily="50" charset="0"/>
              </a:rPr>
              <a:t>E você pode conquistar mais 2000 pontos  , basta enviar o 2º e 3º Pedidos e continuar brilhando com a  Avon !</a:t>
            </a:r>
          </a:p>
          <a:p>
            <a:endParaRPr lang="en-US" sz="1000">
              <a:latin typeface="Zona Pro Light" panose="02010A03040002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60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369442" y="1116288"/>
            <a:ext cx="4807469" cy="2119281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E-BOOK AMBIÇÃO</a:t>
            </a: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   Objetivo: Orientar a Representante sobre os Programas Aliança e Meu Mundo Avon, sobre os Benefícios que oferecemos pra ela e o quanto esse programas são importante para realização dos seus sonhos.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3FC1BEF-9625-438A-9F53-742566F33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858" y="987209"/>
            <a:ext cx="3140050" cy="55250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4AADE72-3AF3-4D2A-897B-BE0E58A66C0D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pic>
        <p:nvPicPr>
          <p:cNvPr id="14" name="Gráfico 13" descr="Email">
            <a:extLst>
              <a:ext uri="{FF2B5EF4-FFF2-40B4-BE49-F238E27FC236}">
                <a16:creationId xmlns:a16="http://schemas.microsoft.com/office/drawing/2014/main" id="{3F6820DD-2998-4AA7-94E9-6EB4C8588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75262" y="5318029"/>
            <a:ext cx="348416" cy="348416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8DBDF08B-5CFC-467A-9B3E-DC1330CCDBDF}"/>
              </a:ext>
            </a:extLst>
          </p:cNvPr>
          <p:cNvSpPr txBox="1"/>
          <p:nvPr/>
        </p:nvSpPr>
        <p:spPr>
          <a:xfrm>
            <a:off x="11211951" y="5605801"/>
            <a:ext cx="980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E-mail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6F25E0B-F2EC-4D39-91E3-845859A9FF56}"/>
              </a:ext>
            </a:extLst>
          </p:cNvPr>
          <p:cNvSpPr txBox="1"/>
          <p:nvPr/>
        </p:nvSpPr>
        <p:spPr>
          <a:xfrm>
            <a:off x="11027338" y="6335237"/>
            <a:ext cx="1792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WhatsApp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pic>
        <p:nvPicPr>
          <p:cNvPr id="17" name="Picture 2" descr="Whatsapp Svg Png Icon Free Download (#466118) - OnlineWebFonts.COM">
            <a:extLst>
              <a:ext uri="{FF2B5EF4-FFF2-40B4-BE49-F238E27FC236}">
                <a16:creationId xmlns:a16="http://schemas.microsoft.com/office/drawing/2014/main" id="{02681C45-C88D-44ED-8814-799FB8C46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5427" y="5954217"/>
            <a:ext cx="437745" cy="437745"/>
          </a:xfrm>
          <a:prstGeom prst="rect">
            <a:avLst/>
          </a:prstGeom>
          <a:noFill/>
          <a:ln w="5159" cap="flat">
            <a:noFill/>
            <a:prstDash val="solid"/>
            <a:miter/>
          </a:ln>
        </p:spPr>
      </p:pic>
      <p:sp>
        <p:nvSpPr>
          <p:cNvPr id="12" name="Google Shape;139;p5">
            <a:extLst>
              <a:ext uri="{FF2B5EF4-FFF2-40B4-BE49-F238E27FC236}">
                <a16:creationId xmlns:a16="http://schemas.microsoft.com/office/drawing/2014/main" id="{1796C46A-ECE0-4208-8FB2-E69F44063BDB}"/>
              </a:ext>
            </a:extLst>
          </p:cNvPr>
          <p:cNvSpPr/>
          <p:nvPr/>
        </p:nvSpPr>
        <p:spPr>
          <a:xfrm>
            <a:off x="96679" y="818356"/>
            <a:ext cx="1070939" cy="39146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11</a:t>
            </a:r>
          </a:p>
        </p:txBody>
      </p:sp>
    </p:spTree>
    <p:extLst>
      <p:ext uri="{BB962C8B-B14F-4D97-AF65-F5344CB8AC3E}">
        <p14:creationId xmlns:p14="http://schemas.microsoft.com/office/powerpoint/2010/main" val="108780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369442" y="1111347"/>
            <a:ext cx="4314677" cy="1420838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b="1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ATIVAÇÃO ALIANÇA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2º Pedido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Reforçar o objetivo do Programa Aliança e estimular o 3º Pedido para ganhar mais pontos.</a:t>
            </a:r>
          </a:p>
        </p:txBody>
      </p:sp>
      <p:sp>
        <p:nvSpPr>
          <p:cNvPr id="37" name="Google Shape;139;p5">
            <a:extLst>
              <a:ext uri="{FF2B5EF4-FFF2-40B4-BE49-F238E27FC236}">
                <a16:creationId xmlns:a16="http://schemas.microsoft.com/office/drawing/2014/main" id="{6116F3E7-2A16-4A8F-91BC-19E00B44EDA2}"/>
              </a:ext>
            </a:extLst>
          </p:cNvPr>
          <p:cNvSpPr/>
          <p:nvPr/>
        </p:nvSpPr>
        <p:spPr>
          <a:xfrm>
            <a:off x="96679" y="818355"/>
            <a:ext cx="1000601" cy="326069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9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591A71A6-0143-486B-8459-BE29E060E209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10" name="Google Shape;139;p5">
            <a:extLst>
              <a:ext uri="{FF2B5EF4-FFF2-40B4-BE49-F238E27FC236}">
                <a16:creationId xmlns:a16="http://schemas.microsoft.com/office/drawing/2014/main" id="{C29AED5E-D5E6-43DD-B7F6-8C8FC15506A0}"/>
              </a:ext>
            </a:extLst>
          </p:cNvPr>
          <p:cNvSpPr/>
          <p:nvPr/>
        </p:nvSpPr>
        <p:spPr>
          <a:xfrm>
            <a:off x="96679" y="818356"/>
            <a:ext cx="1070939" cy="39146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12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AA0319C-B41B-4CA7-8910-E9F35F050E68}"/>
              </a:ext>
            </a:extLst>
          </p:cNvPr>
          <p:cNvGrpSpPr/>
          <p:nvPr/>
        </p:nvGrpSpPr>
        <p:grpSpPr>
          <a:xfrm>
            <a:off x="11027338" y="5954217"/>
            <a:ext cx="1792995" cy="688797"/>
            <a:chOff x="11027338" y="5954217"/>
            <a:chExt cx="1792995" cy="688797"/>
          </a:xfrm>
        </p:grpSpPr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A46E1DFC-C392-4D2B-B5A0-A78D330C293F}"/>
                </a:ext>
              </a:extLst>
            </p:cNvPr>
            <p:cNvSpPr txBox="1"/>
            <p:nvPr/>
          </p:nvSpPr>
          <p:spPr>
            <a:xfrm>
              <a:off x="11027338" y="6335237"/>
              <a:ext cx="17929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sz="1400">
                  <a:solidFill>
                    <a:schemeClr val="bg2">
                      <a:lumMod val="50000"/>
                    </a:schemeClr>
                  </a:solidFill>
                  <a:latin typeface="Zona Pro Light" panose="02010A03040002020004" pitchFamily="2" charset="0"/>
                </a:rPr>
                <a:t>WhatsApp</a:t>
              </a:r>
              <a:endParaRPr lang="en-US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endParaRPr>
            </a:p>
          </p:txBody>
        </p:sp>
        <p:pic>
          <p:nvPicPr>
            <p:cNvPr id="14" name="Picture 2" descr="Whatsapp Svg Png Icon Free Download (#466118) - OnlineWebFonts.COM">
              <a:extLst>
                <a:ext uri="{FF2B5EF4-FFF2-40B4-BE49-F238E27FC236}">
                  <a16:creationId xmlns:a16="http://schemas.microsoft.com/office/drawing/2014/main" id="{DEBD240B-8188-4F57-971D-1BC93EB46D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45427" y="5954217"/>
              <a:ext cx="437745" cy="437745"/>
            </a:xfrm>
            <a:prstGeom prst="rect">
              <a:avLst/>
            </a:prstGeom>
            <a:noFill/>
            <a:ln w="5159" cap="flat">
              <a:noFill/>
              <a:prstDash val="solid"/>
              <a:miter/>
            </a:ln>
          </p:spPr>
        </p:pic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ED9404C0-9250-4B93-BBB7-CBEC968F00A8}"/>
              </a:ext>
            </a:extLst>
          </p:cNvPr>
          <p:cNvGrpSpPr/>
          <p:nvPr/>
        </p:nvGrpSpPr>
        <p:grpSpPr>
          <a:xfrm>
            <a:off x="6039221" y="822960"/>
            <a:ext cx="5306206" cy="6035040"/>
            <a:chOff x="5675175" y="3219050"/>
            <a:chExt cx="3452120" cy="3668264"/>
          </a:xfrm>
        </p:grpSpPr>
        <p:pic>
          <p:nvPicPr>
            <p:cNvPr id="16" name="Imagem 15" descr="Interface gráfica do usuário, Aplicativo&#10;&#10;Descrição gerada automaticamente">
              <a:extLst>
                <a:ext uri="{FF2B5EF4-FFF2-40B4-BE49-F238E27FC236}">
                  <a16:creationId xmlns:a16="http://schemas.microsoft.com/office/drawing/2014/main" id="{403FBDA3-F77F-4992-A7A3-821AFE95D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5175" y="3219050"/>
              <a:ext cx="3452120" cy="3668264"/>
            </a:xfrm>
            <a:prstGeom prst="rect">
              <a:avLst/>
            </a:prstGeom>
          </p:spPr>
        </p:pic>
        <p:pic>
          <p:nvPicPr>
            <p:cNvPr id="17" name="Picture 2" descr="WhatsAfter – Como eu simulei uma conversa no estilo WhatsApp, com After  Effects. – Cleber Galves Bordin – cgbordin.com">
              <a:extLst>
                <a:ext uri="{FF2B5EF4-FFF2-40B4-BE49-F238E27FC236}">
                  <a16:creationId xmlns:a16="http://schemas.microsoft.com/office/drawing/2014/main" id="{D5FF3B57-D888-4B46-B761-DB6EC6AB63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1931" y="3639896"/>
              <a:ext cx="1358258" cy="2414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Imagem 17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3F04DE1C-099D-46E2-9668-4C2B765D06A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026"/>
          <a:stretch/>
        </p:blipFill>
        <p:spPr>
          <a:xfrm>
            <a:off x="6864261" y="1487202"/>
            <a:ext cx="2087760" cy="341598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33DD4D15-2C11-4DC0-BC2D-59853FC6FAA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104" b="41302"/>
          <a:stretch/>
        </p:blipFill>
        <p:spPr>
          <a:xfrm>
            <a:off x="6864261" y="1808961"/>
            <a:ext cx="2087760" cy="413734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5ACA7596-642F-4475-BA86-16DE7D8F5644}"/>
              </a:ext>
            </a:extLst>
          </p:cNvPr>
          <p:cNvSpPr txBox="1"/>
          <p:nvPr/>
        </p:nvSpPr>
        <p:spPr>
          <a:xfrm>
            <a:off x="6949619" y="1828800"/>
            <a:ext cx="1917043" cy="3484721"/>
          </a:xfrm>
          <a:prstGeom prst="round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pt-BR" sz="1000">
                <a:solidFill>
                  <a:schemeClr val="tx1"/>
                </a:solidFill>
                <a:latin typeface="Zona Pro Light" panose="02010A03040002020004" pitchFamily="50" charset="0"/>
              </a:rPr>
              <a:t>Olá [nome da representante], </a:t>
            </a:r>
          </a:p>
          <a:p>
            <a:endParaRPr lang="pt-BR" sz="100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r>
              <a:rPr lang="pt-BR" sz="1000">
                <a:solidFill>
                  <a:schemeClr val="tx1"/>
                </a:solidFill>
                <a:latin typeface="Zona Pro Light" panose="02010A03040002020004" pitchFamily="50" charset="0"/>
              </a:rPr>
              <a:t>O Programa Aliança existe para que você abrace os seus sonhos desde o início com a Avon!</a:t>
            </a:r>
          </a:p>
          <a:p>
            <a:endParaRPr lang="pt-BR" sz="100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r>
              <a:rPr lang="pt-BR" sz="1000">
                <a:solidFill>
                  <a:schemeClr val="tx1"/>
                </a:solidFill>
                <a:latin typeface="Zona Pro Light" panose="02010A03040002020004" pitchFamily="50" charset="0"/>
              </a:rPr>
              <a:t>Você já realizou o seu 2º Pedido e está perto de conquistar muito mais! Envie o 3º Pedido e garanta </a:t>
            </a:r>
            <a:r>
              <a:rPr lang="pt-BR" sz="1000">
                <a:solidFill>
                  <a:schemeClr val="tx1"/>
                </a:solidFill>
                <a:latin typeface="Zona Pro" panose="02010A03040002020004" pitchFamily="50" charset="0"/>
              </a:rPr>
              <a:t>mais </a:t>
            </a:r>
            <a:r>
              <a:rPr lang="pt-BR" sz="1000" b="1">
                <a:solidFill>
                  <a:schemeClr val="tx1"/>
                </a:solidFill>
                <a:latin typeface="Zona Pro" panose="02010A03040002020004" pitchFamily="50" charset="0"/>
              </a:rPr>
              <a:t>2000 pontos </a:t>
            </a:r>
            <a:r>
              <a:rPr lang="pt-BR" sz="1000">
                <a:solidFill>
                  <a:schemeClr val="tx1"/>
                </a:solidFill>
                <a:latin typeface="Zona Pro Light" panose="02010A03040002020004" pitchFamily="50" charset="0"/>
              </a:rPr>
              <a:t>para resgatar prêmios no Meu Mundo Avon.</a:t>
            </a:r>
          </a:p>
          <a:p>
            <a:endParaRPr lang="pt-BR" sz="1000">
              <a:solidFill>
                <a:schemeClr val="tx1"/>
              </a:solidFill>
              <a:latin typeface="Zona Pro Light" panose="02010A03040002020004" pitchFamily="50" charset="0"/>
            </a:endParaRPr>
          </a:p>
          <a:p>
            <a:r>
              <a:rPr lang="pt-BR" sz="1000">
                <a:solidFill>
                  <a:schemeClr val="tx1"/>
                </a:solidFill>
                <a:latin typeface="Zona Pro Light" panose="02010A03040002020004" pitchFamily="50" charset="0"/>
              </a:rPr>
              <a:t>Aproveite essa oportunidade!</a:t>
            </a:r>
          </a:p>
          <a:p>
            <a:endParaRPr lang="en-US" sz="1000">
              <a:latin typeface="Zona Pro Light" panose="02010A03040002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55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496051" y="981388"/>
            <a:ext cx="4835604" cy="2447611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E-BOOK ABUNDÂNCIA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Orientar a Representante quais são as     ferramentas e canais digitais disponíveis para ela , além de como melhor se relacionar com sua rede de cliente, para aumentar suas possibilidades de crescimento.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61B6E70-025A-4960-B000-12B6021FB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4840" y="962399"/>
            <a:ext cx="3122600" cy="55267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E03B5C59-D8FA-4B27-A1CA-88BA4A1CB904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pic>
        <p:nvPicPr>
          <p:cNvPr id="13" name="Gráfico 12" descr="Email">
            <a:extLst>
              <a:ext uri="{FF2B5EF4-FFF2-40B4-BE49-F238E27FC236}">
                <a16:creationId xmlns:a16="http://schemas.microsoft.com/office/drawing/2014/main" id="{872DB462-7E5E-4A6A-9CCE-1C3EE25DB9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75262" y="5318029"/>
            <a:ext cx="348416" cy="348416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9ED6CA5B-0495-4822-BEBD-FF5A112DF4CB}"/>
              </a:ext>
            </a:extLst>
          </p:cNvPr>
          <p:cNvSpPr txBox="1"/>
          <p:nvPr/>
        </p:nvSpPr>
        <p:spPr>
          <a:xfrm>
            <a:off x="11211951" y="5605801"/>
            <a:ext cx="980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E-mail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AF0BBD1-5664-42B9-AF73-C8EB4CD4C1A8}"/>
              </a:ext>
            </a:extLst>
          </p:cNvPr>
          <p:cNvGrpSpPr/>
          <p:nvPr/>
        </p:nvGrpSpPr>
        <p:grpSpPr>
          <a:xfrm>
            <a:off x="11027338" y="5954217"/>
            <a:ext cx="1792995" cy="688797"/>
            <a:chOff x="11027338" y="5954217"/>
            <a:chExt cx="1792995" cy="688797"/>
          </a:xfrm>
        </p:grpSpPr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C35E1887-95C7-485E-8848-01D0F3D9F8E7}"/>
                </a:ext>
              </a:extLst>
            </p:cNvPr>
            <p:cNvSpPr txBox="1"/>
            <p:nvPr/>
          </p:nvSpPr>
          <p:spPr>
            <a:xfrm>
              <a:off x="11027338" y="6335237"/>
              <a:ext cx="17929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sz="1400">
                  <a:solidFill>
                    <a:schemeClr val="bg2">
                      <a:lumMod val="50000"/>
                    </a:schemeClr>
                  </a:solidFill>
                  <a:latin typeface="Zona Pro Light" panose="02010A03040002020004" pitchFamily="2" charset="0"/>
                </a:rPr>
                <a:t>WhatsApp</a:t>
              </a:r>
              <a:endParaRPr lang="en-US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endParaRPr>
            </a:p>
          </p:txBody>
        </p:sp>
        <p:pic>
          <p:nvPicPr>
            <p:cNvPr id="16" name="Picture 2" descr="Whatsapp Svg Png Icon Free Download (#466118) - OnlineWebFonts.COM">
              <a:extLst>
                <a:ext uri="{FF2B5EF4-FFF2-40B4-BE49-F238E27FC236}">
                  <a16:creationId xmlns:a16="http://schemas.microsoft.com/office/drawing/2014/main" id="{3E4FBC60-4F12-4287-8D07-EF2DED3A71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45427" y="5954217"/>
              <a:ext cx="437745" cy="437745"/>
            </a:xfrm>
            <a:prstGeom prst="rect">
              <a:avLst/>
            </a:prstGeom>
            <a:noFill/>
            <a:ln w="5159" cap="flat">
              <a:noFill/>
              <a:prstDash val="solid"/>
              <a:miter/>
            </a:ln>
          </p:spPr>
        </p:pic>
      </p:grpSp>
      <p:sp>
        <p:nvSpPr>
          <p:cNvPr id="12" name="Google Shape;139;p5">
            <a:extLst>
              <a:ext uri="{FF2B5EF4-FFF2-40B4-BE49-F238E27FC236}">
                <a16:creationId xmlns:a16="http://schemas.microsoft.com/office/drawing/2014/main" id="{4E278CC4-AAE5-4C73-905B-302A68236FB3}"/>
              </a:ext>
            </a:extLst>
          </p:cNvPr>
          <p:cNvSpPr/>
          <p:nvPr/>
        </p:nvSpPr>
        <p:spPr>
          <a:xfrm>
            <a:off x="96679" y="818356"/>
            <a:ext cx="1070939" cy="39146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13</a:t>
            </a:r>
          </a:p>
        </p:txBody>
      </p:sp>
    </p:spTree>
    <p:extLst>
      <p:ext uri="{BB962C8B-B14F-4D97-AF65-F5344CB8AC3E}">
        <p14:creationId xmlns:p14="http://schemas.microsoft.com/office/powerpoint/2010/main" val="37512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369442" y="1111347"/>
            <a:ext cx="4314677" cy="1758462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b="1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ATIVAÇÃO ALIANÇA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3º Pedido</a:t>
            </a: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Parabenizar a Representante pela conquista de pontos no Programa Aliança, além de informa-la que a indicação de Novas Representantes também vale pontos..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591A71A6-0143-486B-8459-BE29E060E209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10" name="Google Shape;139;p5">
            <a:extLst>
              <a:ext uri="{FF2B5EF4-FFF2-40B4-BE49-F238E27FC236}">
                <a16:creationId xmlns:a16="http://schemas.microsoft.com/office/drawing/2014/main" id="{9A2D71B1-29B0-471C-8A6E-1B035F7BBBC7}"/>
              </a:ext>
            </a:extLst>
          </p:cNvPr>
          <p:cNvSpPr/>
          <p:nvPr/>
        </p:nvSpPr>
        <p:spPr>
          <a:xfrm>
            <a:off x="96679" y="818356"/>
            <a:ext cx="1070939" cy="39146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14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A1F3FC61-F69E-423B-B2B0-BD3191123514}"/>
              </a:ext>
            </a:extLst>
          </p:cNvPr>
          <p:cNvGrpSpPr/>
          <p:nvPr/>
        </p:nvGrpSpPr>
        <p:grpSpPr>
          <a:xfrm>
            <a:off x="11027338" y="5954217"/>
            <a:ext cx="1792995" cy="688797"/>
            <a:chOff x="11027338" y="5954217"/>
            <a:chExt cx="1792995" cy="688797"/>
          </a:xfrm>
        </p:grpSpPr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A3D67275-7E91-47CD-91AD-CC8DDA99A801}"/>
                </a:ext>
              </a:extLst>
            </p:cNvPr>
            <p:cNvSpPr txBox="1"/>
            <p:nvPr/>
          </p:nvSpPr>
          <p:spPr>
            <a:xfrm>
              <a:off x="11027338" y="6335237"/>
              <a:ext cx="17929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sz="1400">
                  <a:solidFill>
                    <a:schemeClr val="bg2">
                      <a:lumMod val="50000"/>
                    </a:schemeClr>
                  </a:solidFill>
                  <a:latin typeface="Zona Pro Light" panose="02010A03040002020004" pitchFamily="2" charset="0"/>
                </a:rPr>
                <a:t>WhatsApp</a:t>
              </a:r>
              <a:endParaRPr lang="en-US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endParaRPr>
            </a:p>
          </p:txBody>
        </p:sp>
        <p:pic>
          <p:nvPicPr>
            <p:cNvPr id="14" name="Picture 2" descr="Whatsapp Svg Png Icon Free Download (#466118) - OnlineWebFonts.COM">
              <a:extLst>
                <a:ext uri="{FF2B5EF4-FFF2-40B4-BE49-F238E27FC236}">
                  <a16:creationId xmlns:a16="http://schemas.microsoft.com/office/drawing/2014/main" id="{BDB2F6A3-E610-46DB-8B7C-101F8CDE40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45427" y="5954217"/>
              <a:ext cx="437745" cy="437745"/>
            </a:xfrm>
            <a:prstGeom prst="rect">
              <a:avLst/>
            </a:prstGeom>
            <a:noFill/>
            <a:ln w="5159" cap="flat">
              <a:noFill/>
              <a:prstDash val="solid"/>
              <a:miter/>
            </a:ln>
          </p:spPr>
        </p:pic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4DE76AAB-3438-45DB-B84B-1D4BEBB4F573}"/>
              </a:ext>
            </a:extLst>
          </p:cNvPr>
          <p:cNvGrpSpPr/>
          <p:nvPr/>
        </p:nvGrpSpPr>
        <p:grpSpPr>
          <a:xfrm>
            <a:off x="6039221" y="822960"/>
            <a:ext cx="5306206" cy="6035040"/>
            <a:chOff x="5675175" y="3219050"/>
            <a:chExt cx="3452120" cy="3668264"/>
          </a:xfrm>
        </p:grpSpPr>
        <p:pic>
          <p:nvPicPr>
            <p:cNvPr id="16" name="Imagem 15" descr="Interface gráfica do usuário, Aplicativo&#10;&#10;Descrição gerada automaticamente">
              <a:extLst>
                <a:ext uri="{FF2B5EF4-FFF2-40B4-BE49-F238E27FC236}">
                  <a16:creationId xmlns:a16="http://schemas.microsoft.com/office/drawing/2014/main" id="{8B7ED26A-097A-4913-8CD1-774A13CD6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5175" y="3219050"/>
              <a:ext cx="3452120" cy="3668264"/>
            </a:xfrm>
            <a:prstGeom prst="rect">
              <a:avLst/>
            </a:prstGeom>
          </p:spPr>
        </p:pic>
        <p:pic>
          <p:nvPicPr>
            <p:cNvPr id="17" name="Picture 2" descr="WhatsAfter – Como eu simulei uma conversa no estilo WhatsApp, com After  Effects. – Cleber Galves Bordin – cgbordin.com">
              <a:extLst>
                <a:ext uri="{FF2B5EF4-FFF2-40B4-BE49-F238E27FC236}">
                  <a16:creationId xmlns:a16="http://schemas.microsoft.com/office/drawing/2014/main" id="{871DFE43-B525-4BFE-A123-B3338BB4F1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1931" y="3639896"/>
              <a:ext cx="1358258" cy="2414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Imagem 17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2B14558D-80E0-40D1-BBA9-E63E13EF7A5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026"/>
          <a:stretch/>
        </p:blipFill>
        <p:spPr>
          <a:xfrm>
            <a:off x="6864261" y="1487202"/>
            <a:ext cx="2087760" cy="341598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806EEB50-0B31-4307-A551-D0BA9370C2A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104" b="41302"/>
          <a:stretch/>
        </p:blipFill>
        <p:spPr>
          <a:xfrm>
            <a:off x="6864261" y="1808961"/>
            <a:ext cx="2087760" cy="41373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62CC1AC-EDCB-4ECA-A0C7-A1D8C321C0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5982" y="1808961"/>
            <a:ext cx="1984317" cy="366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6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aixaDeTexto 7">
            <a:extLst>
              <a:ext uri="{FF2B5EF4-FFF2-40B4-BE49-F238E27FC236}">
                <a16:creationId xmlns:a16="http://schemas.microsoft.com/office/drawing/2014/main" id="{E5E8B78C-00CD-481B-8EAE-A464E83C5DBD}"/>
              </a:ext>
            </a:extLst>
          </p:cNvPr>
          <p:cNvSpPr txBox="1"/>
          <p:nvPr/>
        </p:nvSpPr>
        <p:spPr>
          <a:xfrm>
            <a:off x="1267395" y="2069286"/>
            <a:ext cx="37138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Plano de Crescimento</a:t>
            </a:r>
          </a:p>
        </p:txBody>
      </p:sp>
      <p:sp>
        <p:nvSpPr>
          <p:cNvPr id="40" name="CaixaDeTexto 7">
            <a:extLst>
              <a:ext uri="{FF2B5EF4-FFF2-40B4-BE49-F238E27FC236}">
                <a16:creationId xmlns:a16="http://schemas.microsoft.com/office/drawing/2014/main" id="{A2D6CA24-D23C-44D7-99B8-749A256AB859}"/>
              </a:ext>
            </a:extLst>
          </p:cNvPr>
          <p:cNvSpPr txBox="1"/>
          <p:nvPr/>
        </p:nvSpPr>
        <p:spPr>
          <a:xfrm>
            <a:off x="1205543" y="4382960"/>
            <a:ext cx="37138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Dinâmica das Campanhas</a:t>
            </a:r>
          </a:p>
        </p:txBody>
      </p:sp>
      <p:sp>
        <p:nvSpPr>
          <p:cNvPr id="42" name="CaixaDeTexto 7">
            <a:extLst>
              <a:ext uri="{FF2B5EF4-FFF2-40B4-BE49-F238E27FC236}">
                <a16:creationId xmlns:a16="http://schemas.microsoft.com/office/drawing/2014/main" id="{567E39C2-A6F0-4F6E-8610-47C87FE410EB}"/>
              </a:ext>
            </a:extLst>
          </p:cNvPr>
          <p:cNvSpPr txBox="1"/>
          <p:nvPr/>
        </p:nvSpPr>
        <p:spPr>
          <a:xfrm>
            <a:off x="5462317" y="2064227"/>
            <a:ext cx="37138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Canais Digitais: Avon Conecta</a:t>
            </a:r>
          </a:p>
        </p:txBody>
      </p:sp>
      <p:sp>
        <p:nvSpPr>
          <p:cNvPr id="43" name="CaixaDeTexto 7">
            <a:extLst>
              <a:ext uri="{FF2B5EF4-FFF2-40B4-BE49-F238E27FC236}">
                <a16:creationId xmlns:a16="http://schemas.microsoft.com/office/drawing/2014/main" id="{36A626BA-8BF0-4833-9183-CE29D75EBE47}"/>
              </a:ext>
            </a:extLst>
          </p:cNvPr>
          <p:cNvSpPr txBox="1"/>
          <p:nvPr/>
        </p:nvSpPr>
        <p:spPr>
          <a:xfrm>
            <a:off x="5652679" y="4358050"/>
            <a:ext cx="37138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Categoria Estratégica: Base Sérum</a:t>
            </a:r>
          </a:p>
        </p:txBody>
      </p:sp>
      <p:pic>
        <p:nvPicPr>
          <p:cNvPr id="27" name="Picture 1">
            <a:extLst>
              <a:ext uri="{FF2B5EF4-FFF2-40B4-BE49-F238E27FC236}">
                <a16:creationId xmlns:a16="http://schemas.microsoft.com/office/drawing/2014/main" id="{519FEB98-FE46-4DA8-8082-B0104AD02C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55"/>
          <a:stretch/>
        </p:blipFill>
        <p:spPr>
          <a:xfrm>
            <a:off x="4978303" y="4352458"/>
            <a:ext cx="692849" cy="68428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7C0EAB6-0BAB-4A56-ACD9-6C9F2331D626}"/>
              </a:ext>
            </a:extLst>
          </p:cNvPr>
          <p:cNvSpPr txBox="1"/>
          <p:nvPr/>
        </p:nvSpPr>
        <p:spPr>
          <a:xfrm>
            <a:off x="5067368" y="4491253"/>
            <a:ext cx="100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>
                <a:latin typeface="Zona Pro" panose="02010A03040002020004" pitchFamily="50" charset="0"/>
              </a:rPr>
              <a:t>4</a:t>
            </a:r>
            <a:endParaRPr lang="en-US">
              <a:latin typeface="Zona Pro" panose="02010A03040002020004" pitchFamily="50" charset="0"/>
            </a:endParaRPr>
          </a:p>
        </p:txBody>
      </p:sp>
      <p:sp>
        <p:nvSpPr>
          <p:cNvPr id="30" name="Forma Livre: Forma 29">
            <a:extLst>
              <a:ext uri="{FF2B5EF4-FFF2-40B4-BE49-F238E27FC236}">
                <a16:creationId xmlns:a16="http://schemas.microsoft.com/office/drawing/2014/main" id="{FEDF651E-D32B-45BC-ABCE-520538822144}"/>
              </a:ext>
            </a:extLst>
          </p:cNvPr>
          <p:cNvSpPr/>
          <p:nvPr/>
        </p:nvSpPr>
        <p:spPr>
          <a:xfrm>
            <a:off x="564341" y="956603"/>
            <a:ext cx="5835600" cy="967640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TRILHA DE CAPACITAÇÃO/TREINAMENTO</a:t>
            </a:r>
            <a:endParaRPr lang="pt-BR" sz="1400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    Objetivo: Capacitar a Representante para que ela aumente as vendas e evolua no Plano de Crescimento </a:t>
            </a:r>
            <a:endParaRPr lang="pt-BR" sz="1400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B2EF6D8A-7E24-4AF1-9800-FEF5AF3C82C7}"/>
              </a:ext>
            </a:extLst>
          </p:cNvPr>
          <p:cNvGrpSpPr/>
          <p:nvPr/>
        </p:nvGrpSpPr>
        <p:grpSpPr>
          <a:xfrm>
            <a:off x="540656" y="2028639"/>
            <a:ext cx="1097390" cy="684284"/>
            <a:chOff x="1832089" y="3348472"/>
            <a:chExt cx="1097390" cy="684284"/>
          </a:xfrm>
        </p:grpSpPr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3B9C1B9B-19F1-4B09-A1F4-AE55707561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55"/>
            <a:stretch/>
          </p:blipFill>
          <p:spPr>
            <a:xfrm>
              <a:off x="1832089" y="3348472"/>
              <a:ext cx="692849" cy="684284"/>
            </a:xfrm>
            <a:prstGeom prst="rect">
              <a:avLst/>
            </a:prstGeom>
          </p:spPr>
        </p:pic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33177359-F59C-4F57-944B-F724BF3F9626}"/>
                </a:ext>
              </a:extLst>
            </p:cNvPr>
            <p:cNvSpPr txBox="1"/>
            <p:nvPr/>
          </p:nvSpPr>
          <p:spPr>
            <a:xfrm>
              <a:off x="1921154" y="3487267"/>
              <a:ext cx="10083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>
                  <a:latin typeface="Zona Pro" panose="02010A03040002020004" pitchFamily="50" charset="0"/>
                </a:rPr>
                <a:t>1</a:t>
              </a:r>
              <a:endParaRPr lang="en-US">
                <a:latin typeface="Zona Pro" panose="02010A03040002020004" pitchFamily="50" charset="0"/>
              </a:endParaRPr>
            </a:p>
          </p:txBody>
        </p:sp>
      </p:grpSp>
      <p:pic>
        <p:nvPicPr>
          <p:cNvPr id="35" name="Picture 1">
            <a:extLst>
              <a:ext uri="{FF2B5EF4-FFF2-40B4-BE49-F238E27FC236}">
                <a16:creationId xmlns:a16="http://schemas.microsoft.com/office/drawing/2014/main" id="{7C284E34-E570-439F-AC90-1F9E436296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55"/>
          <a:stretch/>
        </p:blipFill>
        <p:spPr>
          <a:xfrm>
            <a:off x="521930" y="4373091"/>
            <a:ext cx="692849" cy="684284"/>
          </a:xfrm>
          <a:prstGeom prst="rect">
            <a:avLst/>
          </a:prstGeom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2AC0580C-951E-47BE-A583-EC8CE5A4AFCD}"/>
              </a:ext>
            </a:extLst>
          </p:cNvPr>
          <p:cNvSpPr txBox="1"/>
          <p:nvPr/>
        </p:nvSpPr>
        <p:spPr>
          <a:xfrm>
            <a:off x="610995" y="4511886"/>
            <a:ext cx="100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>
                <a:latin typeface="Zona Pro" panose="02010A03040002020004" pitchFamily="50" charset="0"/>
              </a:rPr>
              <a:t>2</a:t>
            </a:r>
            <a:endParaRPr lang="en-US">
              <a:latin typeface="Zona Pro" panose="02010A03040002020004" pitchFamily="50" charset="0"/>
            </a:endParaRPr>
          </a:p>
        </p:txBody>
      </p:sp>
      <p:pic>
        <p:nvPicPr>
          <p:cNvPr id="54" name="Picture 1">
            <a:extLst>
              <a:ext uri="{FF2B5EF4-FFF2-40B4-BE49-F238E27FC236}">
                <a16:creationId xmlns:a16="http://schemas.microsoft.com/office/drawing/2014/main" id="{A4336879-563C-4300-9AC1-83884F0D95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55"/>
          <a:stretch/>
        </p:blipFill>
        <p:spPr>
          <a:xfrm>
            <a:off x="4843743" y="2008006"/>
            <a:ext cx="692849" cy="684284"/>
          </a:xfrm>
          <a:prstGeom prst="rect">
            <a:avLst/>
          </a:prstGeom>
        </p:spPr>
      </p:pic>
      <p:sp>
        <p:nvSpPr>
          <p:cNvPr id="55" name="CaixaDeTexto 54">
            <a:extLst>
              <a:ext uri="{FF2B5EF4-FFF2-40B4-BE49-F238E27FC236}">
                <a16:creationId xmlns:a16="http://schemas.microsoft.com/office/drawing/2014/main" id="{57E4E2EF-9082-4CF7-8923-9CDB40A6AACA}"/>
              </a:ext>
            </a:extLst>
          </p:cNvPr>
          <p:cNvSpPr txBox="1"/>
          <p:nvPr/>
        </p:nvSpPr>
        <p:spPr>
          <a:xfrm>
            <a:off x="4932808" y="2146801"/>
            <a:ext cx="100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>
                <a:latin typeface="Zona Pro" panose="02010A03040002020004" pitchFamily="50" charset="0"/>
              </a:rPr>
              <a:t>3</a:t>
            </a:r>
            <a:endParaRPr lang="en-US">
              <a:latin typeface="Zona Pro" panose="02010A03040002020004" pitchFamily="50" charset="0"/>
            </a:endParaRPr>
          </a:p>
        </p:txBody>
      </p:sp>
      <p:pic>
        <p:nvPicPr>
          <p:cNvPr id="56" name="Picture 1">
            <a:extLst>
              <a:ext uri="{FF2B5EF4-FFF2-40B4-BE49-F238E27FC236}">
                <a16:creationId xmlns:a16="http://schemas.microsoft.com/office/drawing/2014/main" id="{5EEC8D04-96A0-4C0F-83D9-9DF137569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701" y="368692"/>
            <a:ext cx="2035411" cy="439147"/>
          </a:xfrm>
          <a:prstGeom prst="rect">
            <a:avLst/>
          </a:prstGeom>
        </p:spPr>
      </p:pic>
      <p:pic>
        <p:nvPicPr>
          <p:cNvPr id="19" name="Picture 2">
            <a:hlinkClick r:id="rId4"/>
            <a:extLst>
              <a:ext uri="{FF2B5EF4-FFF2-40B4-BE49-F238E27FC236}">
                <a16:creationId xmlns:a16="http://schemas.microsoft.com/office/drawing/2014/main" id="{02DB6BFD-572C-4612-AE26-35C4F0B3E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422" y="2611120"/>
            <a:ext cx="1976933" cy="14840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m 19">
            <a:hlinkClick r:id="rId6"/>
            <a:extLst>
              <a:ext uri="{FF2B5EF4-FFF2-40B4-BE49-F238E27FC236}">
                <a16:creationId xmlns:a16="http://schemas.microsoft.com/office/drawing/2014/main" id="{FF6E8303-3950-4CD8-8435-94E1FD80F29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73923" y="5080523"/>
            <a:ext cx="1962354" cy="14731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9F5282CB-C218-45A6-990A-ACDF5EECC6C0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pic>
        <p:nvPicPr>
          <p:cNvPr id="23" name="Picture 6">
            <a:hlinkClick r:id="rId8"/>
            <a:extLst>
              <a:ext uri="{FF2B5EF4-FFF2-40B4-BE49-F238E27FC236}">
                <a16:creationId xmlns:a16="http://schemas.microsoft.com/office/drawing/2014/main" id="{2CAE16DF-3EF1-4BF6-A071-1AF6E4118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152" y="2613939"/>
            <a:ext cx="1976933" cy="14840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hlinkClick r:id="rId10"/>
            <a:extLst>
              <a:ext uri="{FF2B5EF4-FFF2-40B4-BE49-F238E27FC236}">
                <a16:creationId xmlns:a16="http://schemas.microsoft.com/office/drawing/2014/main" id="{31A2CA65-15F8-4B12-803C-38CCD5A87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081" y="5111710"/>
            <a:ext cx="1976933" cy="14840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aixaDeTexto 7">
            <a:extLst>
              <a:ext uri="{FF2B5EF4-FFF2-40B4-BE49-F238E27FC236}">
                <a16:creationId xmlns:a16="http://schemas.microsoft.com/office/drawing/2014/main" id="{270AEF9A-A776-4113-B22C-68C29579AD1F}"/>
              </a:ext>
            </a:extLst>
          </p:cNvPr>
          <p:cNvSpPr txBox="1"/>
          <p:nvPr/>
        </p:nvSpPr>
        <p:spPr>
          <a:xfrm>
            <a:off x="9733626" y="1968574"/>
            <a:ext cx="37138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Categoria Estratégica: </a:t>
            </a:r>
          </a:p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 err="1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FarAway</a:t>
            </a: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 </a:t>
            </a:r>
            <a:r>
              <a:rPr lang="pt-BR" sz="1600" b="1" dirty="0" err="1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Beyond</a:t>
            </a:r>
            <a:endParaRPr lang="pt-BR" sz="1600" b="1" dirty="0">
              <a:solidFill>
                <a:prstClr val="black"/>
              </a:solidFill>
              <a:latin typeface="Zona Pro" panose="02010A03040002020004" pitchFamily="50" charset="0"/>
              <a:sym typeface="Gill Sans" charset="0"/>
            </a:endParaRPr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0689EF11-3F3C-4E1A-8261-D88161B3E1C5}"/>
              </a:ext>
            </a:extLst>
          </p:cNvPr>
          <p:cNvGrpSpPr/>
          <p:nvPr/>
        </p:nvGrpSpPr>
        <p:grpSpPr>
          <a:xfrm>
            <a:off x="9059503" y="2024013"/>
            <a:ext cx="1097390" cy="684284"/>
            <a:chOff x="1832089" y="3348472"/>
            <a:chExt cx="1097390" cy="684284"/>
          </a:xfrm>
        </p:grpSpPr>
        <p:pic>
          <p:nvPicPr>
            <p:cNvPr id="34" name="Picture 1">
              <a:extLst>
                <a:ext uri="{FF2B5EF4-FFF2-40B4-BE49-F238E27FC236}">
                  <a16:creationId xmlns:a16="http://schemas.microsoft.com/office/drawing/2014/main" id="{FCDE1C91-F69E-46A1-9A66-1EB7156628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55"/>
            <a:stretch/>
          </p:blipFill>
          <p:spPr>
            <a:xfrm>
              <a:off x="1832089" y="3348472"/>
              <a:ext cx="692849" cy="684284"/>
            </a:xfrm>
            <a:prstGeom prst="rect">
              <a:avLst/>
            </a:prstGeom>
          </p:spPr>
        </p:pic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F6DEFAE7-6858-4F51-89F6-976A16C1EBD8}"/>
                </a:ext>
              </a:extLst>
            </p:cNvPr>
            <p:cNvSpPr txBox="1"/>
            <p:nvPr/>
          </p:nvSpPr>
          <p:spPr>
            <a:xfrm>
              <a:off x="1921154" y="3487267"/>
              <a:ext cx="10083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>
                  <a:latin typeface="Zona Pro" panose="02010A03040002020004" pitchFamily="50" charset="0"/>
                </a:rPr>
                <a:t>5</a:t>
              </a:r>
              <a:endParaRPr lang="en-US">
                <a:latin typeface="Zona Pro" panose="02010A03040002020004" pitchFamily="50" charset="0"/>
              </a:endParaRPr>
            </a:p>
          </p:txBody>
        </p:sp>
      </p:grpSp>
      <p:pic>
        <p:nvPicPr>
          <p:cNvPr id="38" name="Picture 1">
            <a:extLst>
              <a:ext uri="{FF2B5EF4-FFF2-40B4-BE49-F238E27FC236}">
                <a16:creationId xmlns:a16="http://schemas.microsoft.com/office/drawing/2014/main" id="{4733F0A5-BF09-4674-A886-DF66968E5D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55"/>
          <a:stretch/>
        </p:blipFill>
        <p:spPr>
          <a:xfrm>
            <a:off x="9040777" y="4353505"/>
            <a:ext cx="692849" cy="684284"/>
          </a:xfrm>
          <a:prstGeom prst="rect">
            <a:avLst/>
          </a:prstGeom>
        </p:spPr>
      </p:pic>
      <p:sp>
        <p:nvSpPr>
          <p:cNvPr id="41" name="CaixaDeTexto 40">
            <a:extLst>
              <a:ext uri="{FF2B5EF4-FFF2-40B4-BE49-F238E27FC236}">
                <a16:creationId xmlns:a16="http://schemas.microsoft.com/office/drawing/2014/main" id="{E002D10F-D409-4A2C-9A2C-D814923FBCAA}"/>
              </a:ext>
            </a:extLst>
          </p:cNvPr>
          <p:cNvSpPr txBox="1"/>
          <p:nvPr/>
        </p:nvSpPr>
        <p:spPr>
          <a:xfrm>
            <a:off x="9129842" y="4492300"/>
            <a:ext cx="100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dirty="0">
                <a:latin typeface="Zona Pro" panose="02010A03040002020004" pitchFamily="50" charset="0"/>
              </a:rPr>
              <a:t>6</a:t>
            </a:r>
            <a:endParaRPr lang="en-US" dirty="0">
              <a:latin typeface="Zona Pro" panose="02010A03040002020004" pitchFamily="50" charset="0"/>
            </a:endParaRPr>
          </a:p>
        </p:txBody>
      </p:sp>
      <p:pic>
        <p:nvPicPr>
          <p:cNvPr id="44" name="Picture 6">
            <a:hlinkClick r:id="rId12"/>
            <a:extLst>
              <a:ext uri="{FF2B5EF4-FFF2-40B4-BE49-F238E27FC236}">
                <a16:creationId xmlns:a16="http://schemas.microsoft.com/office/drawing/2014/main" id="{C70E3E3C-6795-4AD4-9656-C31492BB0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400" y="2679514"/>
            <a:ext cx="1858011" cy="13947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CaixaDeTexto 7">
            <a:extLst>
              <a:ext uri="{FF2B5EF4-FFF2-40B4-BE49-F238E27FC236}">
                <a16:creationId xmlns:a16="http://schemas.microsoft.com/office/drawing/2014/main" id="{7230DFC8-5283-4471-AB6A-12B0A6DBE0DD}"/>
              </a:ext>
            </a:extLst>
          </p:cNvPr>
          <p:cNvSpPr txBox="1"/>
          <p:nvPr/>
        </p:nvSpPr>
        <p:spPr>
          <a:xfrm>
            <a:off x="9652730" y="4396191"/>
            <a:ext cx="37138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Canais Digitais: Revista</a:t>
            </a:r>
          </a:p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 Digital</a:t>
            </a:r>
          </a:p>
        </p:txBody>
      </p:sp>
      <p:pic>
        <p:nvPicPr>
          <p:cNvPr id="47" name="Picture 8">
            <a:extLst>
              <a:ext uri="{FF2B5EF4-FFF2-40B4-BE49-F238E27FC236}">
                <a16:creationId xmlns:a16="http://schemas.microsoft.com/office/drawing/2014/main" id="{C15816D4-A36F-445F-9687-C593AE708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701" y="5112306"/>
            <a:ext cx="1976934" cy="14840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Google Shape;139;p5">
            <a:extLst>
              <a:ext uri="{FF2B5EF4-FFF2-40B4-BE49-F238E27FC236}">
                <a16:creationId xmlns:a16="http://schemas.microsoft.com/office/drawing/2014/main" id="{C3267B5F-3E77-4CA2-9AB3-4C623DA23531}"/>
              </a:ext>
            </a:extLst>
          </p:cNvPr>
          <p:cNvSpPr/>
          <p:nvPr/>
        </p:nvSpPr>
        <p:spPr>
          <a:xfrm>
            <a:off x="96679" y="818356"/>
            <a:ext cx="1070939" cy="39146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15</a:t>
            </a:r>
          </a:p>
        </p:txBody>
      </p:sp>
    </p:spTree>
    <p:extLst>
      <p:ext uri="{BB962C8B-B14F-4D97-AF65-F5344CB8AC3E}">
        <p14:creationId xmlns:p14="http://schemas.microsoft.com/office/powerpoint/2010/main" val="339409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2" grpId="0"/>
      <p:bldP spid="43" grpId="0"/>
      <p:bldP spid="3" grpId="0"/>
      <p:bldP spid="37" grpId="0"/>
      <p:bldP spid="55" grpId="0"/>
      <p:bldP spid="26" grpId="0"/>
      <p:bldP spid="41" grpId="0"/>
      <p:bldP spid="4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aixaDeTexto 7">
            <a:extLst>
              <a:ext uri="{FF2B5EF4-FFF2-40B4-BE49-F238E27FC236}">
                <a16:creationId xmlns:a16="http://schemas.microsoft.com/office/drawing/2014/main" id="{36A626BA-8BF0-4833-9183-CE29D75EBE47}"/>
              </a:ext>
            </a:extLst>
          </p:cNvPr>
          <p:cNvSpPr txBox="1"/>
          <p:nvPr/>
        </p:nvSpPr>
        <p:spPr>
          <a:xfrm>
            <a:off x="903114" y="4546147"/>
            <a:ext cx="37138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Treinamento com a Juliette</a:t>
            </a:r>
          </a:p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Máscaras</a:t>
            </a:r>
          </a:p>
        </p:txBody>
      </p:sp>
      <p:pic>
        <p:nvPicPr>
          <p:cNvPr id="27" name="Picture 1">
            <a:extLst>
              <a:ext uri="{FF2B5EF4-FFF2-40B4-BE49-F238E27FC236}">
                <a16:creationId xmlns:a16="http://schemas.microsoft.com/office/drawing/2014/main" id="{519FEB98-FE46-4DA8-8082-B0104AD02C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55"/>
          <a:stretch/>
        </p:blipFill>
        <p:spPr>
          <a:xfrm>
            <a:off x="309887" y="4507856"/>
            <a:ext cx="692849" cy="68428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7C0EAB6-0BAB-4A56-ACD9-6C9F2331D626}"/>
              </a:ext>
            </a:extLst>
          </p:cNvPr>
          <p:cNvSpPr txBox="1"/>
          <p:nvPr/>
        </p:nvSpPr>
        <p:spPr>
          <a:xfrm>
            <a:off x="398952" y="4646651"/>
            <a:ext cx="100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>
                <a:latin typeface="Zona Pro" panose="02010A03040002020004" pitchFamily="50" charset="0"/>
              </a:rPr>
              <a:t>8</a:t>
            </a:r>
            <a:endParaRPr lang="en-US">
              <a:latin typeface="Zona Pro" panose="02010A03040002020004" pitchFamily="50" charset="0"/>
            </a:endParaRPr>
          </a:p>
        </p:txBody>
      </p:sp>
      <p:pic>
        <p:nvPicPr>
          <p:cNvPr id="54" name="Picture 1">
            <a:extLst>
              <a:ext uri="{FF2B5EF4-FFF2-40B4-BE49-F238E27FC236}">
                <a16:creationId xmlns:a16="http://schemas.microsoft.com/office/drawing/2014/main" id="{A4336879-563C-4300-9AC1-83884F0D95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55"/>
          <a:stretch/>
        </p:blipFill>
        <p:spPr>
          <a:xfrm>
            <a:off x="175327" y="2090834"/>
            <a:ext cx="692849" cy="684284"/>
          </a:xfrm>
          <a:prstGeom prst="rect">
            <a:avLst/>
          </a:prstGeom>
        </p:spPr>
      </p:pic>
      <p:sp>
        <p:nvSpPr>
          <p:cNvPr id="55" name="CaixaDeTexto 54">
            <a:extLst>
              <a:ext uri="{FF2B5EF4-FFF2-40B4-BE49-F238E27FC236}">
                <a16:creationId xmlns:a16="http://schemas.microsoft.com/office/drawing/2014/main" id="{57E4E2EF-9082-4CF7-8923-9CDB40A6AACA}"/>
              </a:ext>
            </a:extLst>
          </p:cNvPr>
          <p:cNvSpPr txBox="1"/>
          <p:nvPr/>
        </p:nvSpPr>
        <p:spPr>
          <a:xfrm>
            <a:off x="264392" y="2229629"/>
            <a:ext cx="100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>
                <a:latin typeface="Zona Pro" panose="02010A03040002020004" pitchFamily="50" charset="0"/>
              </a:rPr>
              <a:t>7</a:t>
            </a:r>
            <a:endParaRPr lang="en-US">
              <a:latin typeface="Zona Pro" panose="02010A03040002020004" pitchFamily="50" charset="0"/>
            </a:endParaRPr>
          </a:p>
        </p:txBody>
      </p:sp>
      <p:pic>
        <p:nvPicPr>
          <p:cNvPr id="56" name="Picture 1">
            <a:extLst>
              <a:ext uri="{FF2B5EF4-FFF2-40B4-BE49-F238E27FC236}">
                <a16:creationId xmlns:a16="http://schemas.microsoft.com/office/drawing/2014/main" id="{5EEC8D04-96A0-4C0F-83D9-9DF137569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701" y="368692"/>
            <a:ext cx="2035411" cy="439147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D1680DCB-B1D0-42F4-90BC-05C609A77969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21" name="CaixaDeTexto 7">
            <a:extLst>
              <a:ext uri="{FF2B5EF4-FFF2-40B4-BE49-F238E27FC236}">
                <a16:creationId xmlns:a16="http://schemas.microsoft.com/office/drawing/2014/main" id="{3D350331-4F07-46B4-8867-A15C4FC868CA}"/>
              </a:ext>
            </a:extLst>
          </p:cNvPr>
          <p:cNvSpPr txBox="1"/>
          <p:nvPr/>
        </p:nvSpPr>
        <p:spPr>
          <a:xfrm>
            <a:off x="5157376" y="2126910"/>
            <a:ext cx="37138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Treinamento com a Juliette</a:t>
            </a:r>
          </a:p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Primavera</a:t>
            </a:r>
          </a:p>
        </p:txBody>
      </p:sp>
      <p:sp>
        <p:nvSpPr>
          <p:cNvPr id="23" name="CaixaDeTexto 7">
            <a:extLst>
              <a:ext uri="{FF2B5EF4-FFF2-40B4-BE49-F238E27FC236}">
                <a16:creationId xmlns:a16="http://schemas.microsoft.com/office/drawing/2014/main" id="{85D6C174-EA6F-4F4F-939D-F4B9006AE802}"/>
              </a:ext>
            </a:extLst>
          </p:cNvPr>
          <p:cNvSpPr txBox="1"/>
          <p:nvPr/>
        </p:nvSpPr>
        <p:spPr>
          <a:xfrm>
            <a:off x="5109515" y="4513154"/>
            <a:ext cx="37138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Treinamento com a Juliette</a:t>
            </a:r>
          </a:p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Natal* </a:t>
            </a:r>
            <a:r>
              <a:rPr lang="pt-BR" sz="1400" b="1" i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Ativação pontual </a:t>
            </a:r>
          </a:p>
        </p:txBody>
      </p: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639C9229-44DF-4C2C-89EE-D40C662CF633}"/>
              </a:ext>
            </a:extLst>
          </p:cNvPr>
          <p:cNvGrpSpPr/>
          <p:nvPr/>
        </p:nvGrpSpPr>
        <p:grpSpPr>
          <a:xfrm>
            <a:off x="4516288" y="2085887"/>
            <a:ext cx="1069254" cy="727651"/>
            <a:chOff x="1832089" y="3404743"/>
            <a:chExt cx="1069254" cy="727651"/>
          </a:xfrm>
        </p:grpSpPr>
        <p:pic>
          <p:nvPicPr>
            <p:cNvPr id="26" name="Picture 1">
              <a:extLst>
                <a:ext uri="{FF2B5EF4-FFF2-40B4-BE49-F238E27FC236}">
                  <a16:creationId xmlns:a16="http://schemas.microsoft.com/office/drawing/2014/main" id="{39C8221B-4AD0-4C45-9275-352BE4EEEE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55"/>
            <a:stretch/>
          </p:blipFill>
          <p:spPr>
            <a:xfrm>
              <a:off x="1832089" y="3404743"/>
              <a:ext cx="692849" cy="727651"/>
            </a:xfrm>
            <a:prstGeom prst="rect">
              <a:avLst/>
            </a:prstGeom>
          </p:spPr>
        </p:pic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8CC79FF4-07CA-4D54-880C-8DB320B615B9}"/>
                </a:ext>
              </a:extLst>
            </p:cNvPr>
            <p:cNvSpPr txBox="1"/>
            <p:nvPr/>
          </p:nvSpPr>
          <p:spPr>
            <a:xfrm>
              <a:off x="1893018" y="3543539"/>
              <a:ext cx="10083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dirty="0">
                  <a:latin typeface="Zona Pro" panose="02010A03040002020004" pitchFamily="50" charset="0"/>
                </a:rPr>
                <a:t>9</a:t>
              </a:r>
              <a:endParaRPr lang="en-US" dirty="0">
                <a:latin typeface="Zona Pro" panose="02010A03040002020004" pitchFamily="50" charset="0"/>
              </a:endParaRPr>
            </a:p>
          </p:txBody>
        </p:sp>
      </p:grpSp>
      <p:pic>
        <p:nvPicPr>
          <p:cNvPr id="29" name="Picture 1">
            <a:extLst>
              <a:ext uri="{FF2B5EF4-FFF2-40B4-BE49-F238E27FC236}">
                <a16:creationId xmlns:a16="http://schemas.microsoft.com/office/drawing/2014/main" id="{C9E4AB75-7773-4C12-83C8-CE2BA82906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55"/>
          <a:stretch/>
        </p:blipFill>
        <p:spPr>
          <a:xfrm>
            <a:off x="4497562" y="4488842"/>
            <a:ext cx="692849" cy="684284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CDE98B2F-AC16-415F-8EFC-6305D7D4929C}"/>
              </a:ext>
            </a:extLst>
          </p:cNvPr>
          <p:cNvSpPr txBox="1"/>
          <p:nvPr/>
        </p:nvSpPr>
        <p:spPr>
          <a:xfrm>
            <a:off x="4530355" y="4627637"/>
            <a:ext cx="100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dirty="0">
                <a:latin typeface="Zona Pro" panose="02010A03040002020004" pitchFamily="50" charset="0"/>
              </a:rPr>
              <a:t>10</a:t>
            </a:r>
            <a:endParaRPr lang="en-US" dirty="0">
              <a:latin typeface="Zona Pro" panose="02010A03040002020004" pitchFamily="50" charset="0"/>
            </a:endParaRPr>
          </a:p>
        </p:txBody>
      </p:sp>
      <p:sp>
        <p:nvSpPr>
          <p:cNvPr id="48" name="CaixaDeTexto 7">
            <a:extLst>
              <a:ext uri="{FF2B5EF4-FFF2-40B4-BE49-F238E27FC236}">
                <a16:creationId xmlns:a16="http://schemas.microsoft.com/office/drawing/2014/main" id="{59627D00-7CD9-46B5-9B64-F086B5D65637}"/>
              </a:ext>
            </a:extLst>
          </p:cNvPr>
          <p:cNvSpPr txBox="1"/>
          <p:nvPr/>
        </p:nvSpPr>
        <p:spPr>
          <a:xfrm>
            <a:off x="802418" y="2164017"/>
            <a:ext cx="37138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Kit Make Avon Tá </a:t>
            </a:r>
            <a:r>
              <a:rPr lang="pt-BR" sz="1600" b="1" dirty="0" err="1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On</a:t>
            </a:r>
            <a:endParaRPr lang="pt-BR" sz="1600" b="1" dirty="0">
              <a:solidFill>
                <a:prstClr val="black"/>
              </a:solidFill>
              <a:latin typeface="Zona Pro" panose="02010A03040002020004" pitchFamily="50" charset="0"/>
              <a:sym typeface="Gill Sans" charset="0"/>
            </a:endParaRPr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288DA2AE-16D0-450D-993B-226E76DEBE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1490" t="22250" r="21760" b="20825"/>
          <a:stretch/>
        </p:blipFill>
        <p:spPr>
          <a:xfrm>
            <a:off x="822441" y="2760963"/>
            <a:ext cx="2408473" cy="13582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0" name="Imagem 49">
            <a:hlinkClick r:id="rId5"/>
            <a:extLst>
              <a:ext uri="{FF2B5EF4-FFF2-40B4-BE49-F238E27FC236}">
                <a16:creationId xmlns:a16="http://schemas.microsoft.com/office/drawing/2014/main" id="{D1792A07-573F-41F8-BC60-B9987DF054A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38210" y="5229018"/>
            <a:ext cx="1976933" cy="14840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" name="Imagem 50">
            <a:hlinkClick r:id="rId7"/>
            <a:extLst>
              <a:ext uri="{FF2B5EF4-FFF2-40B4-BE49-F238E27FC236}">
                <a16:creationId xmlns:a16="http://schemas.microsoft.com/office/drawing/2014/main" id="{B0502FC6-AFF6-41CE-A666-294FDCB5AF19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38680" y="2765561"/>
            <a:ext cx="1976933" cy="14840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2" name="CaixaDeTexto 7">
            <a:extLst>
              <a:ext uri="{FF2B5EF4-FFF2-40B4-BE49-F238E27FC236}">
                <a16:creationId xmlns:a16="http://schemas.microsoft.com/office/drawing/2014/main" id="{B08CC7AF-2FFE-405B-BDA1-3FC323A1E407}"/>
              </a:ext>
            </a:extLst>
          </p:cNvPr>
          <p:cNvSpPr txBox="1"/>
          <p:nvPr/>
        </p:nvSpPr>
        <p:spPr>
          <a:xfrm>
            <a:off x="9071454" y="2074229"/>
            <a:ext cx="37138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Treinamento com a Juliette</a:t>
            </a:r>
          </a:p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 err="1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Lip</a:t>
            </a: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 </a:t>
            </a:r>
            <a:r>
              <a:rPr lang="pt-BR" sz="1600" b="1" dirty="0" err="1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Paint</a:t>
            </a:r>
            <a:endParaRPr lang="pt-BR" sz="1600" b="1" dirty="0">
              <a:solidFill>
                <a:prstClr val="black"/>
              </a:solidFill>
              <a:latin typeface="Zona Pro" panose="02010A03040002020004" pitchFamily="50" charset="0"/>
              <a:sym typeface="Gill Sans" charset="0"/>
            </a:endParaRPr>
          </a:p>
        </p:txBody>
      </p:sp>
      <p:sp>
        <p:nvSpPr>
          <p:cNvPr id="53" name="CaixaDeTexto 7">
            <a:extLst>
              <a:ext uri="{FF2B5EF4-FFF2-40B4-BE49-F238E27FC236}">
                <a16:creationId xmlns:a16="http://schemas.microsoft.com/office/drawing/2014/main" id="{AE01F3A8-90B4-4AFC-9D11-CCB4B2E9A028}"/>
              </a:ext>
            </a:extLst>
          </p:cNvPr>
          <p:cNvSpPr txBox="1"/>
          <p:nvPr/>
        </p:nvSpPr>
        <p:spPr>
          <a:xfrm>
            <a:off x="9179488" y="4523023"/>
            <a:ext cx="37138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Treinamento com a Juliette</a:t>
            </a:r>
          </a:p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Base Avon</a:t>
            </a:r>
          </a:p>
        </p:txBody>
      </p:sp>
      <p:pic>
        <p:nvPicPr>
          <p:cNvPr id="57" name="Picture 1">
            <a:extLst>
              <a:ext uri="{FF2B5EF4-FFF2-40B4-BE49-F238E27FC236}">
                <a16:creationId xmlns:a16="http://schemas.microsoft.com/office/drawing/2014/main" id="{3A6B16DD-625C-4170-9F82-9AE8FF1442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55"/>
          <a:stretch/>
        </p:blipFill>
        <p:spPr>
          <a:xfrm>
            <a:off x="8568621" y="4495557"/>
            <a:ext cx="692849" cy="684284"/>
          </a:xfrm>
          <a:prstGeom prst="rect">
            <a:avLst/>
          </a:prstGeom>
        </p:spPr>
      </p:pic>
      <p:sp>
        <p:nvSpPr>
          <p:cNvPr id="58" name="CaixaDeTexto 57">
            <a:extLst>
              <a:ext uri="{FF2B5EF4-FFF2-40B4-BE49-F238E27FC236}">
                <a16:creationId xmlns:a16="http://schemas.microsoft.com/office/drawing/2014/main" id="{4DC7CEA9-DB0F-4D2F-875C-E4A1C88D7C6C}"/>
              </a:ext>
            </a:extLst>
          </p:cNvPr>
          <p:cNvSpPr txBox="1"/>
          <p:nvPr/>
        </p:nvSpPr>
        <p:spPr>
          <a:xfrm>
            <a:off x="8601414" y="4634352"/>
            <a:ext cx="100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>
                <a:latin typeface="Zona Pro" panose="02010A03040002020004" pitchFamily="50" charset="0"/>
              </a:rPr>
              <a:t>12</a:t>
            </a:r>
            <a:endParaRPr lang="en-US">
              <a:latin typeface="Zona Pro" panose="02010A03040002020004" pitchFamily="50" charset="0"/>
            </a:endParaRPr>
          </a:p>
        </p:txBody>
      </p:sp>
      <p:pic>
        <p:nvPicPr>
          <p:cNvPr id="59" name="Picture 1">
            <a:extLst>
              <a:ext uri="{FF2B5EF4-FFF2-40B4-BE49-F238E27FC236}">
                <a16:creationId xmlns:a16="http://schemas.microsoft.com/office/drawing/2014/main" id="{DCE2BFBC-2A4D-4EB9-9D7E-A69F121ECD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55"/>
          <a:stretch/>
        </p:blipFill>
        <p:spPr>
          <a:xfrm>
            <a:off x="8434061" y="2093049"/>
            <a:ext cx="692849" cy="684284"/>
          </a:xfrm>
          <a:prstGeom prst="rect">
            <a:avLst/>
          </a:prstGeom>
        </p:spPr>
      </p:pic>
      <p:sp>
        <p:nvSpPr>
          <p:cNvPr id="60" name="CaixaDeTexto 59">
            <a:extLst>
              <a:ext uri="{FF2B5EF4-FFF2-40B4-BE49-F238E27FC236}">
                <a16:creationId xmlns:a16="http://schemas.microsoft.com/office/drawing/2014/main" id="{353A860E-0398-40D8-86C6-F3F7EA555CC1}"/>
              </a:ext>
            </a:extLst>
          </p:cNvPr>
          <p:cNvSpPr txBox="1"/>
          <p:nvPr/>
        </p:nvSpPr>
        <p:spPr>
          <a:xfrm>
            <a:off x="8480922" y="2231844"/>
            <a:ext cx="100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>
                <a:latin typeface="Zona Pro" panose="02010A03040002020004" pitchFamily="50" charset="0"/>
              </a:rPr>
              <a:t>11</a:t>
            </a:r>
            <a:endParaRPr lang="en-US">
              <a:latin typeface="Zona Pro" panose="02010A03040002020004" pitchFamily="50" charset="0"/>
            </a:endParaRPr>
          </a:p>
        </p:txBody>
      </p:sp>
      <p:pic>
        <p:nvPicPr>
          <p:cNvPr id="61" name="Imagem 60">
            <a:hlinkClick r:id="rId9"/>
            <a:extLst>
              <a:ext uri="{FF2B5EF4-FFF2-40B4-BE49-F238E27FC236}">
                <a16:creationId xmlns:a16="http://schemas.microsoft.com/office/drawing/2014/main" id="{6AC28348-ADE1-4E50-95E6-D545EF616037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38679" y="5216400"/>
            <a:ext cx="1976934" cy="14840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2" name="Imagem 61" descr="Mulher com blusa rosa&#10;&#10;Descrição gerada automaticamente com confiança média">
            <a:hlinkClick r:id="rId11"/>
            <a:extLst>
              <a:ext uri="{FF2B5EF4-FFF2-40B4-BE49-F238E27FC236}">
                <a16:creationId xmlns:a16="http://schemas.microsoft.com/office/drawing/2014/main" id="{BE42A90E-7C47-41A6-8C5C-DFD2D58081A8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660" y="2789580"/>
            <a:ext cx="1976025" cy="14833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3" name="Imagem 62" descr="Mulher sorrindo com celular na mão&#10;&#10;Descrição gerada automaticamente">
            <a:hlinkClick r:id="rId13"/>
            <a:extLst>
              <a:ext uri="{FF2B5EF4-FFF2-40B4-BE49-F238E27FC236}">
                <a16:creationId xmlns:a16="http://schemas.microsoft.com/office/drawing/2014/main" id="{9B5705F3-3B37-4BA0-A159-A5FC89A6181A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660" y="5196551"/>
            <a:ext cx="1976933" cy="14840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4" name="Forma Livre: Forma 63">
            <a:extLst>
              <a:ext uri="{FF2B5EF4-FFF2-40B4-BE49-F238E27FC236}">
                <a16:creationId xmlns:a16="http://schemas.microsoft.com/office/drawing/2014/main" id="{92D9F38D-EAB6-486F-99EF-A9FCDADE803A}"/>
              </a:ext>
            </a:extLst>
          </p:cNvPr>
          <p:cNvSpPr/>
          <p:nvPr/>
        </p:nvSpPr>
        <p:spPr>
          <a:xfrm>
            <a:off x="845289" y="1014689"/>
            <a:ext cx="5835600" cy="901199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TRILHA DE CAPACITAÇÃO/TREINAMENTO</a:t>
            </a:r>
            <a:endParaRPr lang="pt-BR" sz="1400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    Objetivo: Capacitar a Representante para que ela aumente as vendas e evolua no Plano de Crescimento </a:t>
            </a:r>
            <a:endParaRPr lang="pt-BR" sz="1400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</p:txBody>
      </p:sp>
      <p:sp>
        <p:nvSpPr>
          <p:cNvPr id="32" name="Google Shape;139;p5">
            <a:extLst>
              <a:ext uri="{FF2B5EF4-FFF2-40B4-BE49-F238E27FC236}">
                <a16:creationId xmlns:a16="http://schemas.microsoft.com/office/drawing/2014/main" id="{53841729-AA5C-435D-938B-B39AE61A7C09}"/>
              </a:ext>
            </a:extLst>
          </p:cNvPr>
          <p:cNvSpPr/>
          <p:nvPr/>
        </p:nvSpPr>
        <p:spPr>
          <a:xfrm>
            <a:off x="96679" y="818356"/>
            <a:ext cx="1070939" cy="39146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15</a:t>
            </a:r>
          </a:p>
        </p:txBody>
      </p:sp>
    </p:spTree>
    <p:extLst>
      <p:ext uri="{BB962C8B-B14F-4D97-AF65-F5344CB8AC3E}">
        <p14:creationId xmlns:p14="http://schemas.microsoft.com/office/powerpoint/2010/main" val="282439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3" grpId="0"/>
      <p:bldP spid="55" grpId="0"/>
      <p:bldP spid="21" grpId="0"/>
      <p:bldP spid="23" grpId="0"/>
      <p:bldP spid="33" grpId="0"/>
      <p:bldP spid="48" grpId="0"/>
      <p:bldP spid="52" grpId="0"/>
      <p:bldP spid="53" grpId="0"/>
      <p:bldP spid="58" grpId="0"/>
      <p:bldP spid="6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aixaDeTexto 7">
            <a:extLst>
              <a:ext uri="{FF2B5EF4-FFF2-40B4-BE49-F238E27FC236}">
                <a16:creationId xmlns:a16="http://schemas.microsoft.com/office/drawing/2014/main" id="{E5E8B78C-00CD-481B-8EAE-A464E83C5DBD}"/>
              </a:ext>
            </a:extLst>
          </p:cNvPr>
          <p:cNvSpPr txBox="1"/>
          <p:nvPr/>
        </p:nvSpPr>
        <p:spPr>
          <a:xfrm>
            <a:off x="1308355" y="1948639"/>
            <a:ext cx="37138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Treinamento com a Juliette</a:t>
            </a:r>
          </a:p>
          <a:p>
            <a:pPr lvl="0" algn="l" defTabSz="914418">
              <a:lnSpc>
                <a:spcPct val="100000"/>
              </a:lnSpc>
              <a:defRPr/>
            </a:pPr>
            <a:r>
              <a:rPr lang="pt-BR" sz="1600" b="1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Batom Avon</a:t>
            </a:r>
          </a:p>
        </p:txBody>
      </p:sp>
      <p:sp>
        <p:nvSpPr>
          <p:cNvPr id="40" name="CaixaDeTexto 7">
            <a:extLst>
              <a:ext uri="{FF2B5EF4-FFF2-40B4-BE49-F238E27FC236}">
                <a16:creationId xmlns:a16="http://schemas.microsoft.com/office/drawing/2014/main" id="{A2D6CA24-D23C-44D7-99B8-749A256AB859}"/>
              </a:ext>
            </a:extLst>
          </p:cNvPr>
          <p:cNvSpPr txBox="1"/>
          <p:nvPr/>
        </p:nvSpPr>
        <p:spPr>
          <a:xfrm>
            <a:off x="1260494" y="4392941"/>
            <a:ext cx="37944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Treinamento de Natal Digital 1</a:t>
            </a:r>
          </a:p>
        </p:txBody>
      </p:sp>
      <p:sp>
        <p:nvSpPr>
          <p:cNvPr id="42" name="CaixaDeTexto 7">
            <a:extLst>
              <a:ext uri="{FF2B5EF4-FFF2-40B4-BE49-F238E27FC236}">
                <a16:creationId xmlns:a16="http://schemas.microsoft.com/office/drawing/2014/main" id="{567E39C2-A6F0-4F6E-8610-47C87FE410EB}"/>
              </a:ext>
            </a:extLst>
          </p:cNvPr>
          <p:cNvSpPr txBox="1"/>
          <p:nvPr/>
        </p:nvSpPr>
        <p:spPr>
          <a:xfrm>
            <a:off x="5663313" y="1948639"/>
            <a:ext cx="37138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Treinamento de Natal Digital 2</a:t>
            </a:r>
          </a:p>
        </p:txBody>
      </p:sp>
      <p:sp>
        <p:nvSpPr>
          <p:cNvPr id="43" name="CaixaDeTexto 7">
            <a:extLst>
              <a:ext uri="{FF2B5EF4-FFF2-40B4-BE49-F238E27FC236}">
                <a16:creationId xmlns:a16="http://schemas.microsoft.com/office/drawing/2014/main" id="{36A626BA-8BF0-4833-9183-CE29D75EBE47}"/>
              </a:ext>
            </a:extLst>
          </p:cNvPr>
          <p:cNvSpPr txBox="1"/>
          <p:nvPr/>
        </p:nvSpPr>
        <p:spPr>
          <a:xfrm>
            <a:off x="5828600" y="4387418"/>
            <a:ext cx="37138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Treinamento de Natal</a:t>
            </a:r>
          </a:p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Migração de Nível</a:t>
            </a:r>
          </a:p>
        </p:txBody>
      </p:sp>
      <p:pic>
        <p:nvPicPr>
          <p:cNvPr id="27" name="Picture 1">
            <a:extLst>
              <a:ext uri="{FF2B5EF4-FFF2-40B4-BE49-F238E27FC236}">
                <a16:creationId xmlns:a16="http://schemas.microsoft.com/office/drawing/2014/main" id="{519FEB98-FE46-4DA8-8082-B0104AD02C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55"/>
          <a:stretch/>
        </p:blipFill>
        <p:spPr>
          <a:xfrm>
            <a:off x="5175440" y="4403714"/>
            <a:ext cx="692849" cy="71420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7C0EAB6-0BAB-4A56-ACD9-6C9F2331D626}"/>
              </a:ext>
            </a:extLst>
          </p:cNvPr>
          <p:cNvSpPr txBox="1"/>
          <p:nvPr/>
        </p:nvSpPr>
        <p:spPr>
          <a:xfrm>
            <a:off x="5222301" y="4495140"/>
            <a:ext cx="100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dirty="0">
                <a:latin typeface="Zona Pro" panose="02010A03040002020004" pitchFamily="50" charset="0"/>
              </a:rPr>
              <a:t>16</a:t>
            </a:r>
            <a:endParaRPr lang="en-US" dirty="0">
              <a:latin typeface="Zona Pro" panose="02010A03040002020004" pitchFamily="50" charset="0"/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B2EF6D8A-7E24-4AF1-9800-FEF5AF3C82C7}"/>
              </a:ext>
            </a:extLst>
          </p:cNvPr>
          <p:cNvGrpSpPr/>
          <p:nvPr/>
        </p:nvGrpSpPr>
        <p:grpSpPr>
          <a:xfrm>
            <a:off x="667267" y="1851345"/>
            <a:ext cx="1041118" cy="684284"/>
            <a:chOff x="1832089" y="3348472"/>
            <a:chExt cx="1041118" cy="684284"/>
          </a:xfrm>
        </p:grpSpPr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3B9C1B9B-19F1-4B09-A1F4-AE55707561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55"/>
            <a:stretch/>
          </p:blipFill>
          <p:spPr>
            <a:xfrm>
              <a:off x="1832089" y="3348472"/>
              <a:ext cx="692849" cy="684284"/>
            </a:xfrm>
            <a:prstGeom prst="rect">
              <a:avLst/>
            </a:prstGeom>
          </p:spPr>
        </p:pic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33177359-F59C-4F57-944B-F724BF3F9626}"/>
                </a:ext>
              </a:extLst>
            </p:cNvPr>
            <p:cNvSpPr txBox="1"/>
            <p:nvPr/>
          </p:nvSpPr>
          <p:spPr>
            <a:xfrm>
              <a:off x="1864882" y="3487267"/>
              <a:ext cx="10083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>
                  <a:latin typeface="Zona Pro" panose="02010A03040002020004" pitchFamily="50" charset="0"/>
                </a:rPr>
                <a:t>13</a:t>
              </a:r>
              <a:endParaRPr lang="en-US">
                <a:latin typeface="Zona Pro" panose="02010A03040002020004" pitchFamily="50" charset="0"/>
              </a:endParaRPr>
            </a:p>
          </p:txBody>
        </p:sp>
      </p:grpSp>
      <p:pic>
        <p:nvPicPr>
          <p:cNvPr id="35" name="Picture 1">
            <a:extLst>
              <a:ext uri="{FF2B5EF4-FFF2-40B4-BE49-F238E27FC236}">
                <a16:creationId xmlns:a16="http://schemas.microsoft.com/office/drawing/2014/main" id="{7C284E34-E570-439F-AC90-1F9E436296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55"/>
          <a:stretch/>
        </p:blipFill>
        <p:spPr>
          <a:xfrm>
            <a:off x="649846" y="4337663"/>
            <a:ext cx="692849" cy="684284"/>
          </a:xfrm>
          <a:prstGeom prst="rect">
            <a:avLst/>
          </a:prstGeom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2AC0580C-951E-47BE-A583-EC8CE5A4AFCD}"/>
              </a:ext>
            </a:extLst>
          </p:cNvPr>
          <p:cNvSpPr txBox="1"/>
          <p:nvPr/>
        </p:nvSpPr>
        <p:spPr>
          <a:xfrm>
            <a:off x="681334" y="4465220"/>
            <a:ext cx="100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>
                <a:latin typeface="Zona Pro" panose="02010A03040002020004" pitchFamily="50" charset="0"/>
              </a:rPr>
              <a:t>14</a:t>
            </a:r>
            <a:endParaRPr lang="en-US">
              <a:latin typeface="Zona Pro" panose="02010A03040002020004" pitchFamily="50" charset="0"/>
            </a:endParaRPr>
          </a:p>
        </p:txBody>
      </p:sp>
      <p:pic>
        <p:nvPicPr>
          <p:cNvPr id="54" name="Picture 1">
            <a:extLst>
              <a:ext uri="{FF2B5EF4-FFF2-40B4-BE49-F238E27FC236}">
                <a16:creationId xmlns:a16="http://schemas.microsoft.com/office/drawing/2014/main" id="{A4336879-563C-4300-9AC1-83884F0D95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55"/>
          <a:stretch/>
        </p:blipFill>
        <p:spPr>
          <a:xfrm>
            <a:off x="5070224" y="1891148"/>
            <a:ext cx="692849" cy="684284"/>
          </a:xfrm>
          <a:prstGeom prst="rect">
            <a:avLst/>
          </a:prstGeom>
        </p:spPr>
      </p:pic>
      <p:sp>
        <p:nvSpPr>
          <p:cNvPr id="55" name="CaixaDeTexto 54">
            <a:extLst>
              <a:ext uri="{FF2B5EF4-FFF2-40B4-BE49-F238E27FC236}">
                <a16:creationId xmlns:a16="http://schemas.microsoft.com/office/drawing/2014/main" id="{57E4E2EF-9082-4CF7-8923-9CDB40A6AACA}"/>
              </a:ext>
            </a:extLst>
          </p:cNvPr>
          <p:cNvSpPr txBox="1"/>
          <p:nvPr/>
        </p:nvSpPr>
        <p:spPr>
          <a:xfrm>
            <a:off x="5101809" y="1990140"/>
            <a:ext cx="100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>
                <a:latin typeface="Zona Pro" panose="02010A03040002020004" pitchFamily="50" charset="0"/>
              </a:rPr>
              <a:t>15</a:t>
            </a:r>
            <a:endParaRPr lang="en-US">
              <a:latin typeface="Zona Pro" panose="02010A03040002020004" pitchFamily="50" charset="0"/>
            </a:endParaRPr>
          </a:p>
        </p:txBody>
      </p:sp>
      <p:pic>
        <p:nvPicPr>
          <p:cNvPr id="56" name="Picture 1">
            <a:extLst>
              <a:ext uri="{FF2B5EF4-FFF2-40B4-BE49-F238E27FC236}">
                <a16:creationId xmlns:a16="http://schemas.microsoft.com/office/drawing/2014/main" id="{5EEC8D04-96A0-4C0F-83D9-9DF137569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701" y="368692"/>
            <a:ext cx="2035411" cy="439147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0072CD14-0FDB-4FAB-AF10-1F177039AE8E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20" name="CaixaDeTexto 7">
            <a:extLst>
              <a:ext uri="{FF2B5EF4-FFF2-40B4-BE49-F238E27FC236}">
                <a16:creationId xmlns:a16="http://schemas.microsoft.com/office/drawing/2014/main" id="{BE719154-4B52-4947-A26C-A7AC0E65E470}"/>
              </a:ext>
            </a:extLst>
          </p:cNvPr>
          <p:cNvSpPr txBox="1"/>
          <p:nvPr/>
        </p:nvSpPr>
        <p:spPr>
          <a:xfrm>
            <a:off x="9488365" y="3343419"/>
            <a:ext cx="37138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Treinamento de Natal</a:t>
            </a:r>
          </a:p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Kits/Combos</a:t>
            </a: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EF0FD485-3E05-4860-8C6A-46383BF73B09}"/>
              </a:ext>
            </a:extLst>
          </p:cNvPr>
          <p:cNvGrpSpPr/>
          <p:nvPr/>
        </p:nvGrpSpPr>
        <p:grpSpPr>
          <a:xfrm>
            <a:off x="8847277" y="3340579"/>
            <a:ext cx="1069254" cy="684284"/>
            <a:chOff x="1832089" y="3348472"/>
            <a:chExt cx="1069254" cy="684284"/>
          </a:xfrm>
        </p:grpSpPr>
        <p:pic>
          <p:nvPicPr>
            <p:cNvPr id="25" name="Picture 1">
              <a:extLst>
                <a:ext uri="{FF2B5EF4-FFF2-40B4-BE49-F238E27FC236}">
                  <a16:creationId xmlns:a16="http://schemas.microsoft.com/office/drawing/2014/main" id="{6768B4AB-C83C-4B7C-83AD-B879BBF47E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55"/>
            <a:stretch/>
          </p:blipFill>
          <p:spPr>
            <a:xfrm>
              <a:off x="1832089" y="3348472"/>
              <a:ext cx="692849" cy="684284"/>
            </a:xfrm>
            <a:prstGeom prst="rect">
              <a:avLst/>
            </a:prstGeom>
          </p:spPr>
        </p:pic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D079C82F-05D4-4081-BF09-0486796E2558}"/>
                </a:ext>
              </a:extLst>
            </p:cNvPr>
            <p:cNvSpPr txBox="1"/>
            <p:nvPr/>
          </p:nvSpPr>
          <p:spPr>
            <a:xfrm>
              <a:off x="1893018" y="3487267"/>
              <a:ext cx="10083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>
                  <a:latin typeface="Zona Pro" panose="02010A03040002020004" pitchFamily="50" charset="0"/>
                </a:rPr>
                <a:t>17</a:t>
              </a:r>
              <a:endParaRPr lang="en-US">
                <a:latin typeface="Zona Pro" panose="02010A03040002020004" pitchFamily="50" charset="0"/>
              </a:endParaRPr>
            </a:p>
          </p:txBody>
        </p:sp>
      </p:grpSp>
      <p:pic>
        <p:nvPicPr>
          <p:cNvPr id="28" name="Imagem 27">
            <a:extLst>
              <a:ext uri="{FF2B5EF4-FFF2-40B4-BE49-F238E27FC236}">
                <a16:creationId xmlns:a16="http://schemas.microsoft.com/office/drawing/2014/main" id="{BA35394E-AC14-4D02-BA61-D080B02E160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62650" y="2645346"/>
            <a:ext cx="1976933" cy="14840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Imagem 32" descr="Placa vermelha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8DFA8F19-8FAF-4F80-9460-149AC5FD985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589" y="5163605"/>
            <a:ext cx="1798093" cy="13498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4" name="Forma Livre: Forma 33">
            <a:extLst>
              <a:ext uri="{FF2B5EF4-FFF2-40B4-BE49-F238E27FC236}">
                <a16:creationId xmlns:a16="http://schemas.microsoft.com/office/drawing/2014/main" id="{85824682-1C9A-4C47-963C-F6DA13D4044F}"/>
              </a:ext>
            </a:extLst>
          </p:cNvPr>
          <p:cNvSpPr/>
          <p:nvPr/>
        </p:nvSpPr>
        <p:spPr>
          <a:xfrm>
            <a:off x="671924" y="817034"/>
            <a:ext cx="5836864" cy="901199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TRILHA DE CAPACITAÇÃO/TREINAMENTO</a:t>
            </a:r>
            <a:endParaRPr lang="pt-BR" sz="1400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    Objetivo: Capacitar a Representante para que ela aumente as vendas e evolua no Plano de Crescimento </a:t>
            </a:r>
            <a:endParaRPr lang="pt-BR" sz="1400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</p:txBody>
      </p:sp>
      <p:sp>
        <p:nvSpPr>
          <p:cNvPr id="36" name="CaixaDeTexto 7">
            <a:extLst>
              <a:ext uri="{FF2B5EF4-FFF2-40B4-BE49-F238E27FC236}">
                <a16:creationId xmlns:a16="http://schemas.microsoft.com/office/drawing/2014/main" id="{2FC96F86-DEA3-40FC-A367-23BB59BCC336}"/>
              </a:ext>
            </a:extLst>
          </p:cNvPr>
          <p:cNvSpPr txBox="1"/>
          <p:nvPr/>
        </p:nvSpPr>
        <p:spPr>
          <a:xfrm>
            <a:off x="1289875" y="4701318"/>
            <a:ext cx="38119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100" b="1" i="1" dirty="0">
                <a:solidFill>
                  <a:prstClr val="black"/>
                </a:solidFill>
                <a:latin typeface="Zona Pro" panose="02010A03040002020004" pitchFamily="50" charset="0"/>
              </a:rPr>
              <a:t>As ferramentas digitais são o segredo do seu sucesso</a:t>
            </a:r>
            <a:endParaRPr lang="pt-BR" sz="1100" b="1" i="1" dirty="0">
              <a:solidFill>
                <a:prstClr val="black"/>
              </a:solidFill>
              <a:latin typeface="Zona Pro" panose="02010A03040002020004" pitchFamily="50" charset="0"/>
              <a:sym typeface="Gill Sans" charset="0"/>
            </a:endParaRPr>
          </a:p>
        </p:txBody>
      </p:sp>
      <p:pic>
        <p:nvPicPr>
          <p:cNvPr id="38" name="Imagem 37" descr="Placa vermelha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8AA55442-5A9C-4BD5-B35F-7552293BAB9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299" y="2697652"/>
            <a:ext cx="1976933" cy="14840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1" name="CaixaDeTexto 7">
            <a:extLst>
              <a:ext uri="{FF2B5EF4-FFF2-40B4-BE49-F238E27FC236}">
                <a16:creationId xmlns:a16="http://schemas.microsoft.com/office/drawing/2014/main" id="{E3205EEA-6983-4E7E-B3A2-FC3448DF761F}"/>
              </a:ext>
            </a:extLst>
          </p:cNvPr>
          <p:cNvSpPr txBox="1"/>
          <p:nvPr/>
        </p:nvSpPr>
        <p:spPr>
          <a:xfrm>
            <a:off x="5630520" y="2202583"/>
            <a:ext cx="61548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100" b="1" i="1" dirty="0">
                <a:solidFill>
                  <a:prstClr val="black"/>
                </a:solidFill>
                <a:latin typeface="Zona Pro" panose="02010A03040002020004" pitchFamily="50" charset="0"/>
              </a:rPr>
              <a:t>Relacione-se de forma digital com suas clientes.</a:t>
            </a:r>
            <a:endParaRPr lang="pt-BR" sz="1100" b="1" i="1" dirty="0">
              <a:solidFill>
                <a:prstClr val="black"/>
              </a:solidFill>
              <a:latin typeface="Zona Pro" panose="02010A03040002020004" pitchFamily="50" charset="0"/>
              <a:sym typeface="Gill Sans" charset="0"/>
            </a:endParaRPr>
          </a:p>
        </p:txBody>
      </p:sp>
      <p:pic>
        <p:nvPicPr>
          <p:cNvPr id="44" name="Imagem 43" descr="Placa vermelha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32C16F3A-31E8-494A-AF0C-428E1190369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336" y="5160218"/>
            <a:ext cx="1798093" cy="13498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5" name="Imagem 44" descr="Placa vermelha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8727F344-F6AA-4129-8C75-D21A91B1E9C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737" y="4103967"/>
            <a:ext cx="1976026" cy="14833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0" name="Google Shape;139;p5">
            <a:extLst>
              <a:ext uri="{FF2B5EF4-FFF2-40B4-BE49-F238E27FC236}">
                <a16:creationId xmlns:a16="http://schemas.microsoft.com/office/drawing/2014/main" id="{864DD45B-F61B-4DC0-B2D8-DF33A99C4448}"/>
              </a:ext>
            </a:extLst>
          </p:cNvPr>
          <p:cNvSpPr/>
          <p:nvPr/>
        </p:nvSpPr>
        <p:spPr>
          <a:xfrm>
            <a:off x="96679" y="818356"/>
            <a:ext cx="1070939" cy="39146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15</a:t>
            </a:r>
          </a:p>
        </p:txBody>
      </p:sp>
    </p:spTree>
    <p:extLst>
      <p:ext uri="{BB962C8B-B14F-4D97-AF65-F5344CB8AC3E}">
        <p14:creationId xmlns:p14="http://schemas.microsoft.com/office/powerpoint/2010/main" val="85341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2" grpId="0"/>
      <p:bldP spid="43" grpId="0"/>
      <p:bldP spid="3" grpId="0"/>
      <p:bldP spid="37" grpId="0"/>
      <p:bldP spid="55" grpId="0"/>
      <p:bldP spid="20" grpId="0"/>
      <p:bldP spid="36" grpId="0"/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aixaDeTexto 7">
            <a:extLst>
              <a:ext uri="{FF2B5EF4-FFF2-40B4-BE49-F238E27FC236}">
                <a16:creationId xmlns:a16="http://schemas.microsoft.com/office/drawing/2014/main" id="{A2D6CA24-D23C-44D7-99B8-749A256AB859}"/>
              </a:ext>
            </a:extLst>
          </p:cNvPr>
          <p:cNvSpPr txBox="1"/>
          <p:nvPr/>
        </p:nvSpPr>
        <p:spPr>
          <a:xfrm>
            <a:off x="2056582" y="4754591"/>
            <a:ext cx="37138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Boleto e Crédito</a:t>
            </a:r>
          </a:p>
        </p:txBody>
      </p:sp>
      <p:sp>
        <p:nvSpPr>
          <p:cNvPr id="42" name="CaixaDeTexto 7">
            <a:extLst>
              <a:ext uri="{FF2B5EF4-FFF2-40B4-BE49-F238E27FC236}">
                <a16:creationId xmlns:a16="http://schemas.microsoft.com/office/drawing/2014/main" id="{567E39C2-A6F0-4F6E-8610-47C87FE410EB}"/>
              </a:ext>
            </a:extLst>
          </p:cNvPr>
          <p:cNvSpPr txBox="1"/>
          <p:nvPr/>
        </p:nvSpPr>
        <p:spPr>
          <a:xfrm>
            <a:off x="2056582" y="2286030"/>
            <a:ext cx="37138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Canais Digitais: App Minha Avon</a:t>
            </a:r>
          </a:p>
        </p:txBody>
      </p:sp>
      <p:sp>
        <p:nvSpPr>
          <p:cNvPr id="43" name="CaixaDeTexto 7">
            <a:extLst>
              <a:ext uri="{FF2B5EF4-FFF2-40B4-BE49-F238E27FC236}">
                <a16:creationId xmlns:a16="http://schemas.microsoft.com/office/drawing/2014/main" id="{36A626BA-8BF0-4833-9183-CE29D75EBE47}"/>
              </a:ext>
            </a:extLst>
          </p:cNvPr>
          <p:cNvSpPr txBox="1"/>
          <p:nvPr/>
        </p:nvSpPr>
        <p:spPr>
          <a:xfrm>
            <a:off x="7140909" y="2273041"/>
            <a:ext cx="37138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Canais Digitais: Site Avon Comigo</a:t>
            </a:r>
          </a:p>
        </p:txBody>
      </p:sp>
      <p:pic>
        <p:nvPicPr>
          <p:cNvPr id="27" name="Picture 1">
            <a:extLst>
              <a:ext uri="{FF2B5EF4-FFF2-40B4-BE49-F238E27FC236}">
                <a16:creationId xmlns:a16="http://schemas.microsoft.com/office/drawing/2014/main" id="{519FEB98-FE46-4DA8-8082-B0104AD02C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55"/>
          <a:stretch/>
        </p:blipFill>
        <p:spPr>
          <a:xfrm>
            <a:off x="6530042" y="2217439"/>
            <a:ext cx="692849" cy="68428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7C0EAB6-0BAB-4A56-ACD9-6C9F2331D626}"/>
              </a:ext>
            </a:extLst>
          </p:cNvPr>
          <p:cNvSpPr txBox="1"/>
          <p:nvPr/>
        </p:nvSpPr>
        <p:spPr>
          <a:xfrm>
            <a:off x="6548767" y="2356234"/>
            <a:ext cx="100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>
                <a:latin typeface="Zona Pro" panose="02010A03040002020004" pitchFamily="50" charset="0"/>
              </a:rPr>
              <a:t>20</a:t>
            </a:r>
            <a:endParaRPr lang="en-US">
              <a:latin typeface="Zona Pro" panose="02010A03040002020004" pitchFamily="50" charset="0"/>
            </a:endParaRPr>
          </a:p>
        </p:txBody>
      </p:sp>
      <p:pic>
        <p:nvPicPr>
          <p:cNvPr id="35" name="Picture 1">
            <a:extLst>
              <a:ext uri="{FF2B5EF4-FFF2-40B4-BE49-F238E27FC236}">
                <a16:creationId xmlns:a16="http://schemas.microsoft.com/office/drawing/2014/main" id="{7C284E34-E570-439F-AC90-1F9E436296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55"/>
          <a:stretch/>
        </p:blipFill>
        <p:spPr>
          <a:xfrm>
            <a:off x="1441281" y="2239616"/>
            <a:ext cx="692849" cy="684284"/>
          </a:xfrm>
          <a:prstGeom prst="rect">
            <a:avLst/>
          </a:prstGeom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2AC0580C-951E-47BE-A583-EC8CE5A4AFCD}"/>
              </a:ext>
            </a:extLst>
          </p:cNvPr>
          <p:cNvSpPr txBox="1"/>
          <p:nvPr/>
        </p:nvSpPr>
        <p:spPr>
          <a:xfrm>
            <a:off x="1474074" y="2378411"/>
            <a:ext cx="100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dirty="0">
                <a:latin typeface="Zona Pro" panose="02010A03040002020004" pitchFamily="50" charset="0"/>
              </a:rPr>
              <a:t>18</a:t>
            </a:r>
            <a:endParaRPr lang="en-US" dirty="0">
              <a:latin typeface="Zona Pro" panose="02010A03040002020004" pitchFamily="50" charset="0"/>
            </a:endParaRPr>
          </a:p>
        </p:txBody>
      </p:sp>
      <p:pic>
        <p:nvPicPr>
          <p:cNvPr id="54" name="Picture 1">
            <a:extLst>
              <a:ext uri="{FF2B5EF4-FFF2-40B4-BE49-F238E27FC236}">
                <a16:creationId xmlns:a16="http://schemas.microsoft.com/office/drawing/2014/main" id="{A4336879-563C-4300-9AC1-83884F0D95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55"/>
          <a:stretch/>
        </p:blipFill>
        <p:spPr>
          <a:xfrm>
            <a:off x="1347336" y="4671325"/>
            <a:ext cx="692849" cy="684284"/>
          </a:xfrm>
          <a:prstGeom prst="rect">
            <a:avLst/>
          </a:prstGeom>
        </p:spPr>
      </p:pic>
      <p:sp>
        <p:nvSpPr>
          <p:cNvPr id="55" name="CaixaDeTexto 54">
            <a:extLst>
              <a:ext uri="{FF2B5EF4-FFF2-40B4-BE49-F238E27FC236}">
                <a16:creationId xmlns:a16="http://schemas.microsoft.com/office/drawing/2014/main" id="{57E4E2EF-9082-4CF7-8923-9CDB40A6AACA}"/>
              </a:ext>
            </a:extLst>
          </p:cNvPr>
          <p:cNvSpPr txBox="1"/>
          <p:nvPr/>
        </p:nvSpPr>
        <p:spPr>
          <a:xfrm>
            <a:off x="1405828" y="4779357"/>
            <a:ext cx="100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>
                <a:latin typeface="Zona Pro" panose="02010A03040002020004" pitchFamily="50" charset="0"/>
              </a:rPr>
              <a:t>19</a:t>
            </a:r>
            <a:endParaRPr lang="en-US">
              <a:latin typeface="Zona Pro" panose="02010A03040002020004" pitchFamily="50" charset="0"/>
            </a:endParaRPr>
          </a:p>
        </p:txBody>
      </p:sp>
      <p:pic>
        <p:nvPicPr>
          <p:cNvPr id="56" name="Picture 1">
            <a:extLst>
              <a:ext uri="{FF2B5EF4-FFF2-40B4-BE49-F238E27FC236}">
                <a16:creationId xmlns:a16="http://schemas.microsoft.com/office/drawing/2014/main" id="{5EEC8D04-96A0-4C0F-83D9-9DF137569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701" y="368692"/>
            <a:ext cx="2035411" cy="439147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E7D9FBB3-8A1A-4FA8-8D15-3E2618FD28A8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20" name="CaixaDeTexto 7">
            <a:extLst>
              <a:ext uri="{FF2B5EF4-FFF2-40B4-BE49-F238E27FC236}">
                <a16:creationId xmlns:a16="http://schemas.microsoft.com/office/drawing/2014/main" id="{A42D1732-D444-4498-97EB-4307DFDE7B2A}"/>
              </a:ext>
            </a:extLst>
          </p:cNvPr>
          <p:cNvSpPr txBox="1"/>
          <p:nvPr/>
        </p:nvSpPr>
        <p:spPr>
          <a:xfrm>
            <a:off x="7410099" y="4756674"/>
            <a:ext cx="37138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lnSpc>
                <a:spcPts val="4200"/>
              </a:lnSpc>
              <a:defRPr sz="4400">
                <a:solidFill>
                  <a:srgbClr val="404040"/>
                </a:solidFill>
                <a:latin typeface="Zona Pro Black" panose="02010A03040002020004" pitchFamily="50" charset="0"/>
              </a:defRPr>
            </a:lvl1pPr>
          </a:lstStyle>
          <a:p>
            <a:pPr lvl="0" algn="l" defTabSz="914418">
              <a:lnSpc>
                <a:spcPct val="100000"/>
              </a:lnSpc>
              <a:defRPr/>
            </a:pPr>
            <a:r>
              <a:rPr lang="pt-BR" sz="1600" b="1" dirty="0">
                <a:solidFill>
                  <a:prstClr val="black"/>
                </a:solidFill>
                <a:latin typeface="Zona Pro" panose="02010A03040002020004" pitchFamily="50" charset="0"/>
                <a:sym typeface="Gill Sans" charset="0"/>
              </a:rPr>
              <a:t>Trocas e Faltas</a:t>
            </a: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1A66F1AE-D321-4530-9FC0-3828098B2F29}"/>
              </a:ext>
            </a:extLst>
          </p:cNvPr>
          <p:cNvGrpSpPr/>
          <p:nvPr/>
        </p:nvGrpSpPr>
        <p:grpSpPr>
          <a:xfrm>
            <a:off x="6769011" y="4659382"/>
            <a:ext cx="1041118" cy="684284"/>
            <a:chOff x="1832089" y="3418812"/>
            <a:chExt cx="1041118" cy="684284"/>
          </a:xfrm>
        </p:grpSpPr>
        <p:pic>
          <p:nvPicPr>
            <p:cNvPr id="25" name="Picture 1">
              <a:extLst>
                <a:ext uri="{FF2B5EF4-FFF2-40B4-BE49-F238E27FC236}">
                  <a16:creationId xmlns:a16="http://schemas.microsoft.com/office/drawing/2014/main" id="{8C58D8E7-058A-4969-8930-56F06F3CD7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55"/>
            <a:stretch/>
          </p:blipFill>
          <p:spPr>
            <a:xfrm>
              <a:off x="1832089" y="3418812"/>
              <a:ext cx="692849" cy="684284"/>
            </a:xfrm>
            <a:prstGeom prst="rect">
              <a:avLst/>
            </a:prstGeom>
          </p:spPr>
        </p:pic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FB74B0C4-08C4-4CD7-A0DC-12CD5469B44B}"/>
                </a:ext>
              </a:extLst>
            </p:cNvPr>
            <p:cNvSpPr txBox="1"/>
            <p:nvPr/>
          </p:nvSpPr>
          <p:spPr>
            <a:xfrm>
              <a:off x="1864882" y="3557607"/>
              <a:ext cx="10083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dirty="0">
                  <a:latin typeface="Zona Pro" panose="02010A03040002020004" pitchFamily="50" charset="0"/>
                </a:rPr>
                <a:t>21</a:t>
              </a:r>
              <a:endParaRPr lang="en-US" dirty="0">
                <a:latin typeface="Zona Pro" panose="02010A03040002020004" pitchFamily="50" charset="0"/>
              </a:endParaRPr>
            </a:p>
          </p:txBody>
        </p:sp>
      </p:grpSp>
      <p:pic>
        <p:nvPicPr>
          <p:cNvPr id="28" name="Imagem 27" descr="Uma imagem contendo placa, estacionamento, rua, medidor&#10;&#10;Descrição gerada automaticamente">
            <a:extLst>
              <a:ext uri="{FF2B5EF4-FFF2-40B4-BE49-F238E27FC236}">
                <a16:creationId xmlns:a16="http://schemas.microsoft.com/office/drawing/2014/main" id="{B0297E4B-8CAE-4905-8F00-92C3198DF8D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621" y="2927197"/>
            <a:ext cx="1976933" cy="14840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6" name="Forma Livre: Forma 35">
            <a:extLst>
              <a:ext uri="{FF2B5EF4-FFF2-40B4-BE49-F238E27FC236}">
                <a16:creationId xmlns:a16="http://schemas.microsoft.com/office/drawing/2014/main" id="{B9A7C548-6F78-4128-B2EE-1948C795E843}"/>
              </a:ext>
            </a:extLst>
          </p:cNvPr>
          <p:cNvSpPr/>
          <p:nvPr/>
        </p:nvSpPr>
        <p:spPr>
          <a:xfrm>
            <a:off x="772717" y="1014689"/>
            <a:ext cx="5835600" cy="901199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TRILHA DE CAPACITAÇÃO/TREINAMENTO</a:t>
            </a:r>
            <a:endParaRPr lang="pt-BR" sz="1400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    Objetivo: Capacitar a Representante para que ela aumente as vendas e evolua no Plano de Crescimento </a:t>
            </a:r>
            <a:endParaRPr lang="pt-BR" sz="1400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9ACB86B9-A153-4B8C-A992-FF0F25256F70}"/>
              </a:ext>
            </a:extLst>
          </p:cNvPr>
          <p:cNvSpPr/>
          <p:nvPr/>
        </p:nvSpPr>
        <p:spPr>
          <a:xfrm>
            <a:off x="2040185" y="5266193"/>
            <a:ext cx="2279972" cy="1388523"/>
          </a:xfrm>
          <a:prstGeom prst="rect">
            <a:avLst/>
          </a:prstGeom>
          <a:solidFill>
            <a:schemeClr val="bg1">
              <a:lumMod val="65000"/>
            </a:schemeClr>
          </a:solidFill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Gráfico 3" descr="Código de Barras estrutura de tópicos">
            <a:extLst>
              <a:ext uri="{FF2B5EF4-FFF2-40B4-BE49-F238E27FC236}">
                <a16:creationId xmlns:a16="http://schemas.microsoft.com/office/drawing/2014/main" id="{AE00D352-B4E6-4D5E-9186-9A0DD4209E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75547" y="5571597"/>
            <a:ext cx="791145" cy="791145"/>
          </a:xfrm>
          <a:prstGeom prst="rect">
            <a:avLst/>
          </a:prstGeom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C20D7D71-C0C9-4A78-A251-9C56BDCA6E9B}"/>
              </a:ext>
            </a:extLst>
          </p:cNvPr>
          <p:cNvSpPr txBox="1"/>
          <p:nvPr/>
        </p:nvSpPr>
        <p:spPr>
          <a:xfrm>
            <a:off x="2917544" y="5431857"/>
            <a:ext cx="13969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Zona Pro Black" panose="02010A03040002020004" pitchFamily="50" charset="0"/>
              </a:rPr>
              <a:t>BOLETO E CRÉDITO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5923AC1-EC55-42C4-8EAE-DFFB94A16E8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11450" y="2761617"/>
            <a:ext cx="1357313" cy="17192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8" name="Retângulo 37">
            <a:extLst>
              <a:ext uri="{FF2B5EF4-FFF2-40B4-BE49-F238E27FC236}">
                <a16:creationId xmlns:a16="http://schemas.microsoft.com/office/drawing/2014/main" id="{FD6B2DE5-24F9-4E08-BA91-D5345AD2C469}"/>
              </a:ext>
            </a:extLst>
          </p:cNvPr>
          <p:cNvSpPr/>
          <p:nvPr/>
        </p:nvSpPr>
        <p:spPr>
          <a:xfrm>
            <a:off x="7250120" y="5285878"/>
            <a:ext cx="2279972" cy="1388523"/>
          </a:xfrm>
          <a:prstGeom prst="rect">
            <a:avLst/>
          </a:prstGeom>
          <a:solidFill>
            <a:schemeClr val="bg1">
              <a:lumMod val="65000"/>
            </a:schemeClr>
          </a:solidFill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9" descr="Seta de linha: girar para a direita com preenchimento sólido">
            <a:extLst>
              <a:ext uri="{FF2B5EF4-FFF2-40B4-BE49-F238E27FC236}">
                <a16:creationId xmlns:a16="http://schemas.microsoft.com/office/drawing/2014/main" id="{03D38ECD-07A3-4492-8C5F-81DC142133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53314" y="5330753"/>
            <a:ext cx="623885" cy="623885"/>
          </a:xfrm>
          <a:prstGeom prst="rect">
            <a:avLst/>
          </a:prstGeom>
        </p:spPr>
      </p:pic>
      <p:pic>
        <p:nvPicPr>
          <p:cNvPr id="8" name="Gráfico 7" descr="Carrinho de compras estrutura de tópicos">
            <a:extLst>
              <a:ext uri="{FF2B5EF4-FFF2-40B4-BE49-F238E27FC236}">
                <a16:creationId xmlns:a16="http://schemas.microsoft.com/office/drawing/2014/main" id="{595C6E65-158C-4243-8368-5B37DFEF47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10099" y="5891136"/>
            <a:ext cx="694805" cy="694805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8C553BB5-A877-4BF9-B82A-B256283F3232}"/>
              </a:ext>
            </a:extLst>
          </p:cNvPr>
          <p:cNvSpPr txBox="1"/>
          <p:nvPr/>
        </p:nvSpPr>
        <p:spPr>
          <a:xfrm>
            <a:off x="8133818" y="5557001"/>
            <a:ext cx="13969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Zona Pro Black" panose="02010A03040002020004" pitchFamily="50" charset="0"/>
              </a:rPr>
              <a:t>TROCAS </a:t>
            </a:r>
          </a:p>
          <a:p>
            <a:pPr algn="ctr"/>
            <a:r>
              <a:rPr lang="pt-BR" sz="2000" dirty="0">
                <a:solidFill>
                  <a:schemeClr val="bg1"/>
                </a:solidFill>
                <a:latin typeface="Zona Pro Black" panose="02010A03040002020004" pitchFamily="50" charset="0"/>
              </a:rPr>
              <a:t>E FALTAS</a:t>
            </a:r>
          </a:p>
        </p:txBody>
      </p:sp>
      <p:sp>
        <p:nvSpPr>
          <p:cNvPr id="31" name="Google Shape;139;p5">
            <a:extLst>
              <a:ext uri="{FF2B5EF4-FFF2-40B4-BE49-F238E27FC236}">
                <a16:creationId xmlns:a16="http://schemas.microsoft.com/office/drawing/2014/main" id="{EBBE0749-7673-41A9-BC19-25968ADB7BEC}"/>
              </a:ext>
            </a:extLst>
          </p:cNvPr>
          <p:cNvSpPr/>
          <p:nvPr/>
        </p:nvSpPr>
        <p:spPr>
          <a:xfrm>
            <a:off x="96679" y="818356"/>
            <a:ext cx="1070939" cy="39146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15</a:t>
            </a:r>
          </a:p>
        </p:txBody>
      </p:sp>
    </p:spTree>
    <p:extLst>
      <p:ext uri="{BB962C8B-B14F-4D97-AF65-F5344CB8AC3E}">
        <p14:creationId xmlns:p14="http://schemas.microsoft.com/office/powerpoint/2010/main" val="87208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/>
      <p:bldP spid="43" grpId="0"/>
      <p:bldP spid="3" grpId="0"/>
      <p:bldP spid="37" grpId="0"/>
      <p:bldP spid="55" grpId="0"/>
      <p:bldP spid="20" grpId="0"/>
      <p:bldP spid="24" grpId="0" animBg="1"/>
      <p:bldP spid="30" grpId="0"/>
      <p:bldP spid="38" grpId="0" animBg="1"/>
      <p:bldP spid="3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369442" y="1041008"/>
            <a:ext cx="4512047" cy="1702191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b="1" kern="12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AÇÕES DE RETENÇÃO ATÉ LOA 6</a:t>
            </a: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FLYER PERFUMARIA</a:t>
            </a: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 Reforçar a importância da categoria de Perfumaria junto as suas clientes </a:t>
            </a:r>
            <a:endParaRPr lang="pt-BR" sz="1400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45A5481-D3C5-446D-B80C-D993AC614BB6}"/>
              </a:ext>
            </a:extLst>
          </p:cNvPr>
          <p:cNvSpPr txBox="1"/>
          <p:nvPr/>
        </p:nvSpPr>
        <p:spPr>
          <a:xfrm>
            <a:off x="10953480" y="6418800"/>
            <a:ext cx="1792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WhatsApp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pic>
        <p:nvPicPr>
          <p:cNvPr id="19" name="Picture 2" descr="Whatsapp Svg Png Icon Free Download (#466118) - OnlineWebFonts.COM">
            <a:extLst>
              <a:ext uri="{FF2B5EF4-FFF2-40B4-BE49-F238E27FC236}">
                <a16:creationId xmlns:a16="http://schemas.microsoft.com/office/drawing/2014/main" id="{7FA1BCFB-1FF5-4953-B13F-304E879D6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569" y="6037780"/>
            <a:ext cx="437745" cy="437745"/>
          </a:xfrm>
          <a:prstGeom prst="rect">
            <a:avLst/>
          </a:prstGeom>
          <a:noFill/>
          <a:ln w="5159" cap="flat">
            <a:noFill/>
            <a:prstDash val="solid"/>
            <a:miter/>
          </a:ln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211193D9-A94E-47AD-8759-31C9B5D69A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93"/>
          <a:stretch/>
        </p:blipFill>
        <p:spPr>
          <a:xfrm>
            <a:off x="6109644" y="887120"/>
            <a:ext cx="3950399" cy="55316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A46F33D1-6150-4A3D-BFF3-75445B28BAB8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8" name="Google Shape;139;p5">
            <a:extLst>
              <a:ext uri="{FF2B5EF4-FFF2-40B4-BE49-F238E27FC236}">
                <a16:creationId xmlns:a16="http://schemas.microsoft.com/office/drawing/2014/main" id="{0BBFB199-A977-45ED-B4CA-20D4D262C583}"/>
              </a:ext>
            </a:extLst>
          </p:cNvPr>
          <p:cNvSpPr/>
          <p:nvPr/>
        </p:nvSpPr>
        <p:spPr>
          <a:xfrm>
            <a:off x="96679" y="818356"/>
            <a:ext cx="1070939" cy="39146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16</a:t>
            </a:r>
          </a:p>
        </p:txBody>
      </p:sp>
    </p:spTree>
    <p:extLst>
      <p:ext uri="{BB962C8B-B14F-4D97-AF65-F5344CB8AC3E}">
        <p14:creationId xmlns:p14="http://schemas.microsoft.com/office/powerpoint/2010/main" val="310140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1410451" y="1344716"/>
            <a:ext cx="4314677" cy="1730326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b="1" kern="12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AÇÕES DE RETENÇÃO ATÉ LOA 6</a:t>
            </a: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ONE PAGE AVON C\OM VOCÊ</a:t>
            </a: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 Reforçar os conteúdos que podem ser encontrados na Revista Avon Com Você, com ofertas e oportunidades de lucratividade</a:t>
            </a:r>
            <a:endParaRPr lang="pt-BR" sz="1400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698663E-AA3B-44C1-B865-36A23E024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357" y="391095"/>
            <a:ext cx="2027381" cy="6181593"/>
          </a:xfrm>
          <a:prstGeom prst="round2DiagRect">
            <a:avLst>
              <a:gd name="adj1" fmla="val 16667"/>
              <a:gd name="adj2" fmla="val 24311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FC0DB9AE-F5D0-4004-A7CF-321F017A2BDB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2A0B629-BF5E-4D57-ABBC-9B6F2CB3DC82}"/>
              </a:ext>
            </a:extLst>
          </p:cNvPr>
          <p:cNvSpPr txBox="1"/>
          <p:nvPr/>
        </p:nvSpPr>
        <p:spPr>
          <a:xfrm>
            <a:off x="10953480" y="6418800"/>
            <a:ext cx="1792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WhatsApp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pic>
        <p:nvPicPr>
          <p:cNvPr id="14" name="Picture 2" descr="Whatsapp Svg Png Icon Free Download (#466118) - OnlineWebFonts.COM">
            <a:extLst>
              <a:ext uri="{FF2B5EF4-FFF2-40B4-BE49-F238E27FC236}">
                <a16:creationId xmlns:a16="http://schemas.microsoft.com/office/drawing/2014/main" id="{164A155B-82EF-4F51-BD5F-5D597325C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569" y="6037780"/>
            <a:ext cx="437745" cy="437745"/>
          </a:xfrm>
          <a:prstGeom prst="rect">
            <a:avLst/>
          </a:prstGeom>
          <a:noFill/>
          <a:ln w="5159" cap="flat">
            <a:noFill/>
            <a:prstDash val="solid"/>
            <a:miter/>
          </a:ln>
        </p:spPr>
      </p:pic>
      <p:sp>
        <p:nvSpPr>
          <p:cNvPr id="9" name="Google Shape;139;p5">
            <a:extLst>
              <a:ext uri="{FF2B5EF4-FFF2-40B4-BE49-F238E27FC236}">
                <a16:creationId xmlns:a16="http://schemas.microsoft.com/office/drawing/2014/main" id="{313549A0-87FB-413A-A5C7-E391458BBCC1}"/>
              </a:ext>
            </a:extLst>
          </p:cNvPr>
          <p:cNvSpPr/>
          <p:nvPr/>
        </p:nvSpPr>
        <p:spPr>
          <a:xfrm>
            <a:off x="1137688" y="1122063"/>
            <a:ext cx="1070939" cy="39146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</a:rPr>
              <a:t>Etapa 16</a:t>
            </a:r>
          </a:p>
        </p:txBody>
      </p:sp>
    </p:spTree>
    <p:extLst>
      <p:ext uri="{BB962C8B-B14F-4D97-AF65-F5344CB8AC3E}">
        <p14:creationId xmlns:p14="http://schemas.microsoft.com/office/powerpoint/2010/main" val="56767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369442" y="1041009"/>
            <a:ext cx="4314677" cy="1899139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b="1" kern="12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AÇÕES DE RETENÇÃO ATÉ LOA 6</a:t>
            </a: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MEME AUXILIARES DE NEGÓCIOS</a:t>
            </a: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 Reforçar a importância do uso de auxiliares de negócios na hora da venda, neste momento de chegada da Nova Representante</a:t>
            </a:r>
            <a:endParaRPr lang="pt-BR" sz="1400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</p:txBody>
      </p:sp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id="{F38A6EA6-7D79-4239-AC33-0BFE29998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378" y="1041009"/>
            <a:ext cx="5467785" cy="54677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E802439D-CA78-4FE3-8274-D7B385489263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F86FB43-8692-4C2D-9AC6-D77D09B45C9F}"/>
              </a:ext>
            </a:extLst>
          </p:cNvPr>
          <p:cNvSpPr txBox="1"/>
          <p:nvPr/>
        </p:nvSpPr>
        <p:spPr>
          <a:xfrm>
            <a:off x="10953480" y="6418800"/>
            <a:ext cx="1792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WhatsApp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pic>
        <p:nvPicPr>
          <p:cNvPr id="14" name="Picture 2" descr="Whatsapp Svg Png Icon Free Download (#466118) - OnlineWebFonts.COM">
            <a:extLst>
              <a:ext uri="{FF2B5EF4-FFF2-40B4-BE49-F238E27FC236}">
                <a16:creationId xmlns:a16="http://schemas.microsoft.com/office/drawing/2014/main" id="{75493D6E-AAF5-432C-A15C-190351325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569" y="6037780"/>
            <a:ext cx="437745" cy="437745"/>
          </a:xfrm>
          <a:prstGeom prst="rect">
            <a:avLst/>
          </a:prstGeom>
          <a:noFill/>
          <a:ln w="5159" cap="flat">
            <a:noFill/>
            <a:prstDash val="solid"/>
            <a:miter/>
          </a:ln>
        </p:spPr>
      </p:pic>
      <p:sp>
        <p:nvSpPr>
          <p:cNvPr id="10" name="Google Shape;139;p5">
            <a:extLst>
              <a:ext uri="{FF2B5EF4-FFF2-40B4-BE49-F238E27FC236}">
                <a16:creationId xmlns:a16="http://schemas.microsoft.com/office/drawing/2014/main" id="{B762B554-367C-457D-AD3A-B961D221D118}"/>
              </a:ext>
            </a:extLst>
          </p:cNvPr>
          <p:cNvSpPr/>
          <p:nvPr/>
        </p:nvSpPr>
        <p:spPr>
          <a:xfrm>
            <a:off x="96679" y="818356"/>
            <a:ext cx="1070939" cy="39146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16</a:t>
            </a:r>
          </a:p>
        </p:txBody>
      </p:sp>
    </p:spTree>
    <p:extLst>
      <p:ext uri="{BB962C8B-B14F-4D97-AF65-F5344CB8AC3E}">
        <p14:creationId xmlns:p14="http://schemas.microsoft.com/office/powerpoint/2010/main" val="100687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369442" y="1041009"/>
            <a:ext cx="4314677" cy="1688123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b="1" kern="12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AÇÕES DE RETENÇÃO ATÉ LOA 6</a:t>
            </a: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ONE PAGE PERFUMAGEM</a:t>
            </a: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 Reforçar a importância da venda de Perfumes e Maquiagem e como atuar junto as clientes </a:t>
            </a:r>
            <a:endParaRPr lang="pt-BR" sz="1400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F04BE7A-BCDD-4FBC-941D-E66DB825E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6937" y="1041009"/>
            <a:ext cx="2963730" cy="55316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EA8380B4-597B-4E40-AAE2-D011F657E020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9B0DE2A-B3EC-49E1-A3AF-606FBC12F447}"/>
              </a:ext>
            </a:extLst>
          </p:cNvPr>
          <p:cNvSpPr txBox="1"/>
          <p:nvPr/>
        </p:nvSpPr>
        <p:spPr>
          <a:xfrm>
            <a:off x="10953480" y="6418800"/>
            <a:ext cx="1792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WhatsApp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pic>
        <p:nvPicPr>
          <p:cNvPr id="20" name="Picture 2" descr="Whatsapp Svg Png Icon Free Download (#466118) - OnlineWebFonts.COM">
            <a:extLst>
              <a:ext uri="{FF2B5EF4-FFF2-40B4-BE49-F238E27FC236}">
                <a16:creationId xmlns:a16="http://schemas.microsoft.com/office/drawing/2014/main" id="{F6663D16-62C2-4085-AFF7-D1BB89AC3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569" y="6037780"/>
            <a:ext cx="437745" cy="437745"/>
          </a:xfrm>
          <a:prstGeom prst="rect">
            <a:avLst/>
          </a:prstGeom>
          <a:noFill/>
          <a:ln w="5159" cap="flat">
            <a:noFill/>
            <a:prstDash val="solid"/>
            <a:miter/>
          </a:ln>
        </p:spPr>
      </p:pic>
      <p:sp>
        <p:nvSpPr>
          <p:cNvPr id="9" name="Google Shape;139;p5">
            <a:extLst>
              <a:ext uri="{FF2B5EF4-FFF2-40B4-BE49-F238E27FC236}">
                <a16:creationId xmlns:a16="http://schemas.microsoft.com/office/drawing/2014/main" id="{8A000890-B411-4AF6-978D-69D8A70D3E7A}"/>
              </a:ext>
            </a:extLst>
          </p:cNvPr>
          <p:cNvSpPr/>
          <p:nvPr/>
        </p:nvSpPr>
        <p:spPr>
          <a:xfrm>
            <a:off x="96679" y="818356"/>
            <a:ext cx="1070939" cy="39146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16</a:t>
            </a:r>
          </a:p>
        </p:txBody>
      </p:sp>
    </p:spTree>
    <p:extLst>
      <p:ext uri="{BB962C8B-B14F-4D97-AF65-F5344CB8AC3E}">
        <p14:creationId xmlns:p14="http://schemas.microsoft.com/office/powerpoint/2010/main" val="3842026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369442" y="1055077"/>
            <a:ext cx="4624589" cy="1209822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b="1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ESCUTANDO A NOVA REPRESENTANTE</a:t>
            </a:r>
            <a:endParaRPr lang="pt-BR" sz="1400" b="1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PESQUISA NOVA REPRESENTANTE</a:t>
            </a: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Medir a satisfação da Nova Representante com a Avon</a:t>
            </a:r>
            <a:endParaRPr lang="pt-BR" sz="1400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00A18DD-377E-4BED-88EA-E9B315116357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28A10AA-0E55-48AC-BA98-363DC350FEF1}"/>
              </a:ext>
            </a:extLst>
          </p:cNvPr>
          <p:cNvSpPr txBox="1"/>
          <p:nvPr/>
        </p:nvSpPr>
        <p:spPr>
          <a:xfrm>
            <a:off x="10632593" y="6438002"/>
            <a:ext cx="1792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err="1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Survey</a:t>
            </a:r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 </a:t>
            </a:r>
            <a:r>
              <a:rPr lang="pt-BR" sz="1400" err="1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Monkey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pic>
        <p:nvPicPr>
          <p:cNvPr id="13" name="Picture 2" descr="Logotipo e ativos de marca da SurveyMonkey | SurveyMonkey">
            <a:extLst>
              <a:ext uri="{FF2B5EF4-FFF2-40B4-BE49-F238E27FC236}">
                <a16:creationId xmlns:a16="http://schemas.microsoft.com/office/drawing/2014/main" id="{82251C5E-BA91-483C-A4A2-7F19829B9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4559" y="6130224"/>
            <a:ext cx="707705" cy="30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id="{446B7E06-1F44-4C32-9B27-A61B2BBDA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835" y="2549873"/>
            <a:ext cx="6620330" cy="39884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139;p5">
            <a:extLst>
              <a:ext uri="{FF2B5EF4-FFF2-40B4-BE49-F238E27FC236}">
                <a16:creationId xmlns:a16="http://schemas.microsoft.com/office/drawing/2014/main" id="{870DF4EB-369A-46C0-A31F-6361E5C8E498}"/>
              </a:ext>
            </a:extLst>
          </p:cNvPr>
          <p:cNvSpPr/>
          <p:nvPr/>
        </p:nvSpPr>
        <p:spPr>
          <a:xfrm>
            <a:off x="96679" y="818356"/>
            <a:ext cx="1070939" cy="39146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16</a:t>
            </a:r>
          </a:p>
        </p:txBody>
      </p:sp>
    </p:spTree>
    <p:extLst>
      <p:ext uri="{BB962C8B-B14F-4D97-AF65-F5344CB8AC3E}">
        <p14:creationId xmlns:p14="http://schemas.microsoft.com/office/powerpoint/2010/main" val="386498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369442" y="1041009"/>
            <a:ext cx="4314677" cy="1277922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b="1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ESCUTANDO A NOVA REPRESENTANTE</a:t>
            </a:r>
            <a:endParaRPr lang="pt-BR" sz="1400" b="1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PESQUISA FERRAMENTAS DIGITAIS</a:t>
            </a: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Analisar o conhecimento da Representante em relação as Ferramentas Digitais </a:t>
            </a:r>
            <a:endParaRPr lang="pt-BR" sz="1400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45A5481-D3C5-446D-B80C-D993AC614BB6}"/>
              </a:ext>
            </a:extLst>
          </p:cNvPr>
          <p:cNvSpPr txBox="1"/>
          <p:nvPr/>
        </p:nvSpPr>
        <p:spPr>
          <a:xfrm>
            <a:off x="10632593" y="6438002"/>
            <a:ext cx="1792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err="1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Survey</a:t>
            </a:r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 </a:t>
            </a:r>
            <a:r>
              <a:rPr lang="pt-BR" sz="1400" err="1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Monkey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00A18DD-377E-4BED-88EA-E9B315116357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pic>
        <p:nvPicPr>
          <p:cNvPr id="60418" name="Picture 2" descr="Logotipo e ativos de marca da SurveyMonkey | SurveyMonkey">
            <a:extLst>
              <a:ext uri="{FF2B5EF4-FFF2-40B4-BE49-F238E27FC236}">
                <a16:creationId xmlns:a16="http://schemas.microsoft.com/office/drawing/2014/main" id="{FF7D3AFF-8658-44D1-8EDD-A2CDA6D17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4559" y="6130224"/>
            <a:ext cx="707705" cy="30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0" name="Picture 4">
            <a:extLst>
              <a:ext uri="{FF2B5EF4-FFF2-40B4-BE49-F238E27FC236}">
                <a16:creationId xmlns:a16="http://schemas.microsoft.com/office/drawing/2014/main" id="{F07A809A-C917-4DC5-8941-2D9D60934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501" y="2623371"/>
            <a:ext cx="6112998" cy="39685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139;p5">
            <a:extLst>
              <a:ext uri="{FF2B5EF4-FFF2-40B4-BE49-F238E27FC236}">
                <a16:creationId xmlns:a16="http://schemas.microsoft.com/office/drawing/2014/main" id="{9F44D3B7-11C4-40D7-A568-16DC7D862EF1}"/>
              </a:ext>
            </a:extLst>
          </p:cNvPr>
          <p:cNvSpPr/>
          <p:nvPr/>
        </p:nvSpPr>
        <p:spPr>
          <a:xfrm>
            <a:off x="96679" y="818356"/>
            <a:ext cx="1070939" cy="39146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16</a:t>
            </a:r>
          </a:p>
        </p:txBody>
      </p:sp>
    </p:spTree>
    <p:extLst>
      <p:ext uri="{BB962C8B-B14F-4D97-AF65-F5344CB8AC3E}">
        <p14:creationId xmlns:p14="http://schemas.microsoft.com/office/powerpoint/2010/main" val="119617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475563" y="987905"/>
            <a:ext cx="10912848" cy="1012874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b="1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ESCUTANDO A NOVA REPRESENTANTE</a:t>
            </a:r>
            <a:endParaRPr lang="pt-BR" sz="1400" b="1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PESQUISA REPRESENTANTE INATIVA – 2 </a:t>
            </a:r>
            <a:r>
              <a:rPr lang="pt-BR" sz="1400" dirty="0" err="1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CPs</a:t>
            </a:r>
            <a:endParaRPr lang="pt-BR" sz="14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                   Objetivo: Analisar as percepções da Representante em relação aos produtos e motivos pelos quais ela não passou Pedido nas últimas campanhas.</a:t>
            </a:r>
            <a:endParaRPr lang="pt-BR" sz="1400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00A18DD-377E-4BED-88EA-E9B315116357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01C836D-02C3-4272-881C-DA32573754A5}"/>
              </a:ext>
            </a:extLst>
          </p:cNvPr>
          <p:cNvSpPr txBox="1"/>
          <p:nvPr/>
        </p:nvSpPr>
        <p:spPr>
          <a:xfrm>
            <a:off x="10632593" y="6438002"/>
            <a:ext cx="1792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err="1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Survey</a:t>
            </a:r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 </a:t>
            </a:r>
            <a:r>
              <a:rPr lang="pt-BR" sz="1400" err="1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Monkey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pic>
        <p:nvPicPr>
          <p:cNvPr id="9" name="Picture 2" descr="Logotipo e ativos de marca da SurveyMonkey | SurveyMonkey">
            <a:extLst>
              <a:ext uri="{FF2B5EF4-FFF2-40B4-BE49-F238E27FC236}">
                <a16:creationId xmlns:a16="http://schemas.microsoft.com/office/drawing/2014/main" id="{2175BADB-F46B-40E8-9437-41685D97F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4559" y="6130224"/>
            <a:ext cx="707705" cy="30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4" name="Picture 2">
            <a:extLst>
              <a:ext uri="{FF2B5EF4-FFF2-40B4-BE49-F238E27FC236}">
                <a16:creationId xmlns:a16="http://schemas.microsoft.com/office/drawing/2014/main" id="{5D003413-B42B-46FE-9180-1BA8D3774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955" y="2367310"/>
            <a:ext cx="6782089" cy="40706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39;p5">
            <a:extLst>
              <a:ext uri="{FF2B5EF4-FFF2-40B4-BE49-F238E27FC236}">
                <a16:creationId xmlns:a16="http://schemas.microsoft.com/office/drawing/2014/main" id="{0C75832A-B51D-4660-B90F-05C394106D93}"/>
              </a:ext>
            </a:extLst>
          </p:cNvPr>
          <p:cNvSpPr/>
          <p:nvPr/>
        </p:nvSpPr>
        <p:spPr>
          <a:xfrm>
            <a:off x="96679" y="818356"/>
            <a:ext cx="1070939" cy="39146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16</a:t>
            </a:r>
          </a:p>
        </p:txBody>
      </p:sp>
    </p:spTree>
    <p:extLst>
      <p:ext uri="{BB962C8B-B14F-4D97-AF65-F5344CB8AC3E}">
        <p14:creationId xmlns:p14="http://schemas.microsoft.com/office/powerpoint/2010/main" val="163898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369442" y="1041009"/>
            <a:ext cx="5989155" cy="1089229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b="1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ESCUTANDO A NOVA REPRESENTANTE</a:t>
            </a:r>
            <a:endParaRPr lang="pt-BR" sz="1400" b="1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CLÍNICA COM NOVAS REPRESENTANTES</a:t>
            </a: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Objetivo: Analisar a experiência da Representante em relação ao </a:t>
            </a:r>
            <a:r>
              <a:rPr lang="pt-BR" sz="1400" dirty="0" err="1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Onboarding</a:t>
            </a:r>
            <a:r>
              <a:rPr lang="pt-BR" sz="14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 Avon</a:t>
            </a:r>
            <a:endParaRPr lang="pt-BR" sz="1400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45A5481-D3C5-446D-B80C-D993AC614BB6}"/>
              </a:ext>
            </a:extLst>
          </p:cNvPr>
          <p:cNvSpPr txBox="1"/>
          <p:nvPr/>
        </p:nvSpPr>
        <p:spPr>
          <a:xfrm>
            <a:off x="11169326" y="6395479"/>
            <a:ext cx="1792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>
                <a:solidFill>
                  <a:schemeClr val="bg2">
                    <a:lumMod val="50000"/>
                  </a:schemeClr>
                </a:solidFill>
                <a:latin typeface="Zona Pro Light" panose="02010A03040002020004" pitchFamily="2" charset="0"/>
              </a:rPr>
              <a:t>Zoom</a:t>
            </a:r>
            <a:endParaRPr lang="en-US" sz="1400">
              <a:solidFill>
                <a:schemeClr val="bg2">
                  <a:lumMod val="50000"/>
                </a:schemeClr>
              </a:solidFill>
              <a:latin typeface="Zona Pro Light" panose="02010A03040002020004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00A18DD-377E-4BED-88EA-E9B315116357}"/>
              </a:ext>
            </a:extLst>
          </p:cNvPr>
          <p:cNvSpPr txBox="1"/>
          <p:nvPr/>
        </p:nvSpPr>
        <p:spPr>
          <a:xfrm>
            <a:off x="175327" y="98154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JORNADA DA NOVA Representante  DA BELEZA</a:t>
            </a:r>
          </a:p>
        </p:txBody>
      </p:sp>
      <p:pic>
        <p:nvPicPr>
          <p:cNvPr id="58370" name="Picture 2" descr="zoom-icon - Prime Control">
            <a:extLst>
              <a:ext uri="{FF2B5EF4-FFF2-40B4-BE49-F238E27FC236}">
                <a16:creationId xmlns:a16="http://schemas.microsoft.com/office/drawing/2014/main" id="{73F2A44A-C308-4C45-ADDA-3C546EFE7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883" y="5923772"/>
            <a:ext cx="471707" cy="47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52299B97-AEA9-4C11-B7B3-C16391A51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480" y="2549873"/>
            <a:ext cx="6331040" cy="37715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39;p5">
            <a:extLst>
              <a:ext uri="{FF2B5EF4-FFF2-40B4-BE49-F238E27FC236}">
                <a16:creationId xmlns:a16="http://schemas.microsoft.com/office/drawing/2014/main" id="{856060EE-9D87-4A27-B19F-30E74FEEAB6A}"/>
              </a:ext>
            </a:extLst>
          </p:cNvPr>
          <p:cNvSpPr/>
          <p:nvPr/>
        </p:nvSpPr>
        <p:spPr>
          <a:xfrm>
            <a:off x="96679" y="818356"/>
            <a:ext cx="1070939" cy="391466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</a:rPr>
              <a:t>Etapa 16</a:t>
            </a:r>
          </a:p>
        </p:txBody>
      </p:sp>
    </p:spTree>
    <p:extLst>
      <p:ext uri="{BB962C8B-B14F-4D97-AF65-F5344CB8AC3E}">
        <p14:creationId xmlns:p14="http://schemas.microsoft.com/office/powerpoint/2010/main" val="185301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5A0B2CDA-EB01-4CC9-815D-308A50160D9F}"/>
              </a:ext>
            </a:extLst>
          </p:cNvPr>
          <p:cNvSpPr/>
          <p:nvPr/>
        </p:nvSpPr>
        <p:spPr>
          <a:xfrm>
            <a:off x="380957" y="2532218"/>
            <a:ext cx="11328357" cy="1814700"/>
          </a:xfrm>
          <a:custGeom>
            <a:avLst/>
            <a:gdLst>
              <a:gd name="connsiteX0" fmla="*/ 0 w 3537065"/>
              <a:gd name="connsiteY0" fmla="*/ 0 h 683512"/>
              <a:gd name="connsiteX1" fmla="*/ 3195309 w 3537065"/>
              <a:gd name="connsiteY1" fmla="*/ 0 h 683512"/>
              <a:gd name="connsiteX2" fmla="*/ 3537065 w 3537065"/>
              <a:gd name="connsiteY2" fmla="*/ 341756 h 683512"/>
              <a:gd name="connsiteX3" fmla="*/ 3195309 w 3537065"/>
              <a:gd name="connsiteY3" fmla="*/ 683512 h 683512"/>
              <a:gd name="connsiteX4" fmla="*/ 0 w 3537065"/>
              <a:gd name="connsiteY4" fmla="*/ 683512 h 683512"/>
              <a:gd name="connsiteX5" fmla="*/ 341756 w 3537065"/>
              <a:gd name="connsiteY5" fmla="*/ 341756 h 683512"/>
              <a:gd name="connsiteX6" fmla="*/ 0 w 3537065"/>
              <a:gd name="connsiteY6" fmla="*/ 0 h 68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37065" h="683512">
                <a:moveTo>
                  <a:pt x="0" y="0"/>
                </a:moveTo>
                <a:lnTo>
                  <a:pt x="3195309" y="0"/>
                </a:lnTo>
                <a:lnTo>
                  <a:pt x="3537065" y="341756"/>
                </a:lnTo>
                <a:lnTo>
                  <a:pt x="3195309" y="683512"/>
                </a:lnTo>
                <a:lnTo>
                  <a:pt x="0" y="683512"/>
                </a:lnTo>
                <a:lnTo>
                  <a:pt x="341756" y="3417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5762" tIns="14669" rIns="356425" bIns="14669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000" b="1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PILOTO ENCONTRO PARA NOVAS REPRESENTANTES – Sprint 25</a:t>
            </a: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000" b="1" kern="12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PILOTO ENCONTRO PARA AS NOVAS EMPRESÁRIAS – Sprint 25</a:t>
            </a: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000" b="1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ALTERAÇÃO DA RÉGUA PARA WAVE 2 – Sprint 25</a:t>
            </a:r>
          </a:p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000" b="1" kern="1200" dirty="0">
                <a:solidFill>
                  <a:schemeClr val="bg2">
                    <a:lumMod val="50000"/>
                  </a:schemeClr>
                </a:solidFill>
                <a:latin typeface="Zona Pro Regular" panose="02010A03040002020004" pitchFamily="2" charset="0"/>
              </a:rPr>
              <a:t>INDICADORES DE SUCESSO (Qualitativo + Quantitativo / OKR) – Sprint 27</a:t>
            </a:r>
            <a:endParaRPr lang="pt-BR" sz="2000" kern="1200" dirty="0">
              <a:solidFill>
                <a:schemeClr val="bg2">
                  <a:lumMod val="50000"/>
                </a:schemeClr>
              </a:solidFill>
              <a:latin typeface="Zona Pro Regular" panose="02010A03040002020004" pitchFamily="2" charset="0"/>
            </a:endParaRPr>
          </a:p>
        </p:txBody>
      </p:sp>
      <p:sp>
        <p:nvSpPr>
          <p:cNvPr id="37" name="Google Shape;139;p5">
            <a:extLst>
              <a:ext uri="{FF2B5EF4-FFF2-40B4-BE49-F238E27FC236}">
                <a16:creationId xmlns:a16="http://schemas.microsoft.com/office/drawing/2014/main" id="{6116F3E7-2A16-4A8F-91BC-19E00B44EDA2}"/>
              </a:ext>
            </a:extLst>
          </p:cNvPr>
          <p:cNvSpPr/>
          <p:nvPr/>
        </p:nvSpPr>
        <p:spPr>
          <a:xfrm>
            <a:off x="126609" y="1929736"/>
            <a:ext cx="1802459" cy="827565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4000">
                <a:srgbClr val="EE3D63"/>
              </a:gs>
              <a:gs pos="100000">
                <a:srgbClr val="FF3399"/>
              </a:gs>
            </a:gsLst>
            <a:lin ang="8100000" scaled="0"/>
          </a:gradFill>
          <a:ln>
            <a:noFill/>
          </a:ln>
          <a:effectLst>
            <a:outerShdw blurRad="444500" dist="38100" dir="2700000" algn="tl" rotWithShape="0">
              <a:srgbClr val="000000">
                <a:alpha val="3098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base"/>
            <a:r>
              <a:rPr lang="en-US">
                <a:solidFill>
                  <a:schemeClr val="bg1"/>
                </a:solidFill>
                <a:latin typeface="Zona Pro" panose="02010A03040002020004" pitchFamily="50" charset="0"/>
              </a:rPr>
              <a:t>Etapa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A8380B4-597B-4E40-AAE2-D011F657E020}"/>
              </a:ext>
            </a:extLst>
          </p:cNvPr>
          <p:cNvSpPr txBox="1"/>
          <p:nvPr/>
        </p:nvSpPr>
        <p:spPr>
          <a:xfrm>
            <a:off x="470749" y="196627"/>
            <a:ext cx="100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kern="0" cap="all" err="1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Ongoing</a:t>
            </a:r>
            <a:r>
              <a:rPr lang="pt-BR" sz="2800" kern="0" cap="all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  <a:cs typeface="Arial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62502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A206CA73-3083-408E-9576-AA234BDBCD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1" b="3931"/>
          <a:stretch/>
        </p:blipFill>
        <p:spPr>
          <a:xfrm>
            <a:off x="0" y="0"/>
            <a:ext cx="12192000" cy="685710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4C1BF8D-49E2-4A15-A997-036090FAA9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257" y="352490"/>
            <a:ext cx="624500" cy="138690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2BB131E9-7885-44F4-8F82-791E33245E4A}"/>
              </a:ext>
            </a:extLst>
          </p:cNvPr>
          <p:cNvSpPr/>
          <p:nvPr/>
        </p:nvSpPr>
        <p:spPr>
          <a:xfrm>
            <a:off x="0" y="-896"/>
            <a:ext cx="12192000" cy="6857999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68E7777C-E536-4AAD-A5F8-C2086B12A8DD}"/>
              </a:ext>
            </a:extLst>
          </p:cNvPr>
          <p:cNvCxnSpPr>
            <a:cxnSpLocks/>
          </p:cNvCxnSpPr>
          <p:nvPr/>
        </p:nvCxnSpPr>
        <p:spPr>
          <a:xfrm>
            <a:off x="3398149" y="3792627"/>
            <a:ext cx="50292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363D731-66C7-49D0-840E-6D59123E520E}"/>
              </a:ext>
            </a:extLst>
          </p:cNvPr>
          <p:cNvSpPr txBox="1"/>
          <p:nvPr/>
        </p:nvSpPr>
        <p:spPr>
          <a:xfrm>
            <a:off x="3012377" y="2639628"/>
            <a:ext cx="58007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49902">
              <a:defRPr/>
            </a:pPr>
            <a:r>
              <a:rPr lang="pt-BR" sz="6600">
                <a:solidFill>
                  <a:srgbClr val="FFFFFF"/>
                </a:solidFill>
                <a:latin typeface="Zona Pro Regular" panose="02010A03040002020004" pitchFamily="2" charset="0"/>
              </a:rPr>
              <a:t>OBRIGAD@S</a:t>
            </a:r>
          </a:p>
        </p:txBody>
      </p:sp>
    </p:spTree>
    <p:extLst>
      <p:ext uri="{BB962C8B-B14F-4D97-AF65-F5344CB8AC3E}">
        <p14:creationId xmlns:p14="http://schemas.microsoft.com/office/powerpoint/2010/main" val="302973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2409 3.7037E-6 L 0 3.703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theme/theme1.xml><?xml version="1.0" encoding="utf-8"?>
<a:theme xmlns:a="http://schemas.openxmlformats.org/drawingml/2006/main" name="Office Theme">
  <a:themeElements>
    <a:clrScheme name="Personalizada 1">
      <a:dk1>
        <a:sysClr val="windowText" lastClr="000000"/>
      </a:dk1>
      <a:lt1>
        <a:sysClr val="window" lastClr="FFFFFF"/>
      </a:lt1>
      <a:dk2>
        <a:srgbClr val="2E424A"/>
      </a:dk2>
      <a:lt2>
        <a:srgbClr val="EAF0F2"/>
      </a:lt2>
      <a:accent1>
        <a:srgbClr val="7804CE"/>
      </a:accent1>
      <a:accent2>
        <a:srgbClr val="DD2623"/>
      </a:accent2>
      <a:accent3>
        <a:srgbClr val="E2278A"/>
      </a:accent3>
      <a:accent4>
        <a:srgbClr val="7804CE"/>
      </a:accent4>
      <a:accent5>
        <a:srgbClr val="DD2623"/>
      </a:accent5>
      <a:accent6>
        <a:srgbClr val="E2278A"/>
      </a:accent6>
      <a:hlink>
        <a:srgbClr val="0563C1"/>
      </a:hlink>
      <a:folHlink>
        <a:srgbClr val="954F72"/>
      </a:folHlink>
    </a:clrScheme>
    <a:fontScheme name="Personalizada 1">
      <a:majorFont>
        <a:latin typeface="Zona Pro"/>
        <a:ea typeface=""/>
        <a:cs typeface=""/>
      </a:majorFont>
      <a:minorFont>
        <a:latin typeface="Zona Pro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v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5344F9C-67D8-1C43-8AA2-8CD247C9C266}"/>
    </a:ext>
  </a:extLst>
</a:theme>
</file>

<file path=ppt/theme/theme3.xml><?xml version="1.0" encoding="utf-8"?>
<a:theme xmlns:a="http://schemas.openxmlformats.org/drawingml/2006/main" name="1_Content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v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5344F9C-67D8-1C43-8AA2-8CD247C9C266}"/>
    </a:ext>
  </a:extLst>
</a:theme>
</file>

<file path=ppt/theme/theme5.xml><?xml version="1.0" encoding="utf-8"?>
<a:theme xmlns:a="http://schemas.openxmlformats.org/drawingml/2006/main" name="2_Content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bg1"/>
            </a:solidFill>
            <a:latin typeface="Zona Pro" panose="02010A03040002020004" pitchFamily="50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von colours 1">
    <a:dk1>
      <a:srgbClr val="000000"/>
    </a:dk1>
    <a:lt1>
      <a:srgbClr val="FFFFFF"/>
    </a:lt1>
    <a:dk2>
      <a:srgbClr val="ADB8B9"/>
    </a:dk2>
    <a:lt2>
      <a:srgbClr val="E9F0F1"/>
    </a:lt2>
    <a:accent1>
      <a:srgbClr val="73489C"/>
    </a:accent1>
    <a:accent2>
      <a:srgbClr val="EA2F89"/>
    </a:accent2>
    <a:accent3>
      <a:srgbClr val="E32525"/>
    </a:accent3>
    <a:accent4>
      <a:srgbClr val="6E2A82"/>
    </a:accent4>
    <a:accent5>
      <a:srgbClr val="006F3A"/>
    </a:accent5>
    <a:accent6>
      <a:srgbClr val="F5AA1A"/>
    </a:accent6>
    <a:hlink>
      <a:srgbClr val="284293"/>
    </a:hlink>
    <a:folHlink>
      <a:srgbClr val="77151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AA8280763C8746B37C865E8697D3F0" ma:contentTypeVersion="7" ma:contentTypeDescription="Create a new document." ma:contentTypeScope="" ma:versionID="2ad30420f3887847964c9b88c7a98111">
  <xsd:schema xmlns:xsd="http://www.w3.org/2001/XMLSchema" xmlns:xs="http://www.w3.org/2001/XMLSchema" xmlns:p="http://schemas.microsoft.com/office/2006/metadata/properties" xmlns:ns2="4fcf5f12-9236-430b-8faf-2b98bb94c21e" targetNamespace="http://schemas.microsoft.com/office/2006/metadata/properties" ma:root="true" ma:fieldsID="410c5845e1f07566b9260a7220c9121f" ns2:_="">
    <xsd:import namespace="4fcf5f12-9236-430b-8faf-2b98bb94c2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cf5f12-9236-430b-8faf-2b98bb94c2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10E7433-E936-4061-A9F0-C0A59B44C6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338E7D-1E42-453D-AF34-5BF02E04AA67}">
  <ds:schemaRefs>
    <ds:schemaRef ds:uri="4fcf5f12-9236-430b-8faf-2b98bb94c2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2E27585-164E-4A97-B0FB-F52922FAD9E3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fcf5f12-9236-430b-8faf-2b98bb94c21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2032</Words>
  <Application>Microsoft Office PowerPoint</Application>
  <PresentationFormat>Widescreen</PresentationFormat>
  <Paragraphs>322</Paragraphs>
  <Slides>35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6</vt:i4>
      </vt:variant>
      <vt:variant>
        <vt:lpstr>Títulos de slides</vt:lpstr>
      </vt:variant>
      <vt:variant>
        <vt:i4>35</vt:i4>
      </vt:variant>
    </vt:vector>
  </HeadingPairs>
  <TitlesOfParts>
    <vt:vector size="47" baseType="lpstr">
      <vt:lpstr>Arial</vt:lpstr>
      <vt:lpstr>Calibri</vt:lpstr>
      <vt:lpstr>Zona Pro</vt:lpstr>
      <vt:lpstr>Zona Pro Black</vt:lpstr>
      <vt:lpstr>Zona Pro Light</vt:lpstr>
      <vt:lpstr>Zona Pro Regular</vt:lpstr>
      <vt:lpstr>Office Theme</vt:lpstr>
      <vt:lpstr>1_Cover page</vt:lpstr>
      <vt:lpstr>1_Content</vt:lpstr>
      <vt:lpstr>2_Cover page</vt:lpstr>
      <vt:lpstr>2_Content</vt:lpstr>
      <vt:lpstr>2_Office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Nathane Mafra/SPO/BR</dc:creator>
  <cp:lastModifiedBy>Jose Guilherme Marinho/SPO/BR</cp:lastModifiedBy>
  <cp:revision>19</cp:revision>
  <dcterms:modified xsi:type="dcterms:W3CDTF">2022-01-13T16:31:49Z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0x01010062AA8280763C8746B37C865E8697D3F0</vt:lpwstr>
  </property>
</Properties>
</file>