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D39B36-65B8-47AA-9247-7AD1169B78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B5E0F215-BC30-402B-AF11-1D8A538236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1038AD-D6AF-458F-83CD-15C194A528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54030-C802-4CC4-B46C-354CE3D6DAAA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BCFC88-34B0-44E3-B6D9-3F926E34B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7F4C5E-EA6E-44CD-B70D-B2CFB6930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931E-F961-4D9D-9BE4-4CB0F1DAA6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850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1B3082-545E-4768-8034-09310B628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544B74-5FD8-46DA-8A10-203387680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FC6598-E38B-4222-8B06-4260B20BF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54030-C802-4CC4-B46C-354CE3D6DAAA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92DE23F-4F65-4490-B14D-98D6DC1E7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422F13-781F-4E11-A000-ED0C10C0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931E-F961-4D9D-9BE4-4CB0F1DAA6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0997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B44D2F-DB4B-4EF1-B5B7-1A1794018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F437182-E738-4934-9852-F97B66E799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FDE847B-40BC-4D2E-8F52-ABD7B41E6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54030-C802-4CC4-B46C-354CE3D6DAAA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D8C6A4-D41B-48A7-8241-52DBBEE36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FCA4FEA-3311-4714-A2B9-7A352F7409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931E-F961-4D9D-9BE4-4CB0F1DAA6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475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685672-7FFC-4EEF-A986-732CB677B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ED6936-3948-4345-9B4D-A5B14BEBBF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AAD3DCD-E5AF-4EF3-A346-F6DC78538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7B6F3F-9619-4431-BF56-92590976E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54030-C802-4CC4-B46C-354CE3D6DAAA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0E8E4B9-6EF3-4689-9E7F-361D3A7A5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042373F-1241-4196-BC14-29C40D38FD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931E-F961-4D9D-9BE4-4CB0F1DAA6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79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093A3F-0DFB-49DB-A4AE-B78B0970D5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E8FC03-34F0-4F4E-A892-DB754A7F8C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B62437-744A-461D-AB69-0C03CAB1B0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574F4B8-41D4-4588-B0A5-F9E1ACF388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4EC6C4EC-6AA9-47F6-AB29-D70A48C6E4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92DC65E0-DC9C-4EB0-8D91-2178124D5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54030-C802-4CC4-B46C-354CE3D6DAAA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72B029B-DE1C-4A07-8C51-8FBF9EA98D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2C4F19D-EE0F-4066-A866-A932C5B1E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931E-F961-4D9D-9BE4-4CB0F1DAA6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807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E4AC98-214E-4DB6-84DD-BD5FE2C617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DD284D0-5234-4E7C-8B46-BDDF1C6ED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54030-C802-4CC4-B46C-354CE3D6DAAA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68E8562-B8ED-4DA8-9B85-4422624739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ED6D42F-2B81-46AF-8DB0-2B4407B88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931E-F961-4D9D-9BE4-4CB0F1DAA6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807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F8E8A84-6075-4FE8-AF9E-91DECF727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54030-C802-4CC4-B46C-354CE3D6DAAA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1D8F374-E089-40B7-BECA-118E96CB2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A0870F-B8F0-4093-BC7C-D05C21F73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931E-F961-4D9D-9BE4-4CB0F1DAA6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523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490AD9-90A7-420A-9E78-9699C09D5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9B077A-EF22-427C-96BC-59EAAF8E1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C6BE3CC-B776-48EC-91E9-59EEE9EC73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20493F4-3F55-4581-96D4-F2222914F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54030-C802-4CC4-B46C-354CE3D6DAAA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2C33C1-E8A5-48ED-A19D-6E6168809B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DAD845C-3CE7-4B49-B854-5D7FF7187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931E-F961-4D9D-9BE4-4CB0F1DAA6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93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E40237-141A-4301-AA05-52BDCFEDA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EDEC652-39F4-4D74-BE21-2C9B9179C3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886E796-4291-4037-B6D7-B0C14D0B8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66CFDE-2D07-4AB5-8985-FCC866F93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54030-C802-4CC4-B46C-354CE3D6DAAA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89E3ECC-D99C-45C2-90B6-13B95CF0D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5DDB864-1712-4FB0-BE04-93954C4F6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931E-F961-4D9D-9BE4-4CB0F1DAA6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8911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D01734-1C51-4F29-8DFE-C08198C27A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7D978AA-34C5-418C-BA26-EE35A757E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2700EB8-049F-4CF6-8F52-E779117780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54030-C802-4CC4-B46C-354CE3D6DAAA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FDF408F-2995-4DB6-A537-9A85CDD8C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F71458-C038-4446-9E35-76F11C4C0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931E-F961-4D9D-9BE4-4CB0F1DAA6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994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F3DE17-71F4-4DA5-8BC3-EF9BDF7995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5BE1570-559E-4CB8-979D-3F9627A9F7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DBFBC0D-561E-487A-BBA4-C0317DDD0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454030-C802-4CC4-B46C-354CE3D6DAAA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0197D0-9511-483E-BB66-769F92D0F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CFC1275-D32A-4B07-9765-E413ED5E17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4B931E-F961-4D9D-9BE4-4CB0F1DAA6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562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600EBE7A-65FD-41D1-9B38-64199605F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B49FA90-1A1E-4F75-A817-1CCA8490B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79B82D3-9A7D-4264-96B4-6125A8148A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454030-C802-4CC4-B46C-354CE3D6DAAA}" type="datetimeFigureOut">
              <a:rPr lang="en-US" smtClean="0"/>
              <a:t>1/18/2022</a:t>
            </a:fld>
            <a:endParaRPr lang="en-US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69212F6-F724-489D-8645-DEB62CAFC4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88A4C6B-32C8-4B8B-8B2E-A035817B9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4B931E-F961-4D9D-9BE4-4CB0F1DAA6E2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489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D18B6A-9E4E-477E-B868-0F76F4C15B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5526" y="1741342"/>
            <a:ext cx="9144000" cy="2387600"/>
          </a:xfrm>
        </p:spPr>
        <p:txBody>
          <a:bodyPr/>
          <a:lstStyle/>
          <a:p>
            <a:r>
              <a:rPr lang="pt-BR" dirty="0"/>
              <a:t>Planejamento News IA Janeiro/2022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238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6B9BD87F-879B-4EC1-BC0C-DE7EE54617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23" y="312860"/>
            <a:ext cx="5774000" cy="6312254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1246118-04DD-4F14-A7FA-85F67D050E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1024" y="4694643"/>
            <a:ext cx="1379279" cy="185003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A61D3804-135F-466E-ACE1-3931585927F5}"/>
              </a:ext>
            </a:extLst>
          </p:cNvPr>
          <p:cNvSpPr txBox="1"/>
          <p:nvPr/>
        </p:nvSpPr>
        <p:spPr>
          <a:xfrm>
            <a:off x="6581746" y="566678"/>
            <a:ext cx="499596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A newsletter terá a mesma aparência que as News do IA. </a:t>
            </a:r>
          </a:p>
          <a:p>
            <a:endParaRPr lang="pt-BR" dirty="0"/>
          </a:p>
          <a:p>
            <a:r>
              <a:rPr lang="pt-BR" dirty="0"/>
              <a:t>Mas, ao invés de ter 6 matérias, a ideia é ter uma matéria só (como exemplificado ao lado), com links clicáveis que mandem para a </a:t>
            </a:r>
            <a:r>
              <a:rPr lang="pt-BR" dirty="0" err="1"/>
              <a:t>timeline</a:t>
            </a:r>
            <a:r>
              <a:rPr lang="pt-BR" dirty="0"/>
              <a:t> de maneira geral.</a:t>
            </a:r>
          </a:p>
          <a:p>
            <a:endParaRPr lang="pt-BR" dirty="0"/>
          </a:p>
          <a:p>
            <a:r>
              <a:rPr lang="pt-BR" dirty="0"/>
              <a:t>A </a:t>
            </a:r>
            <a:r>
              <a:rPr lang="pt-BR" dirty="0" err="1"/>
              <a:t>timeline</a:t>
            </a:r>
            <a:r>
              <a:rPr lang="pt-BR" dirty="0"/>
              <a:t> terá mais conteúdos do que os destacados na matéria. Mas, ressaltaremos alguns na notícia principal.</a:t>
            </a:r>
          </a:p>
          <a:p>
            <a:endParaRPr lang="pt-BR" dirty="0"/>
          </a:p>
          <a:p>
            <a:r>
              <a:rPr lang="pt-BR" dirty="0"/>
              <a:t>Ao clicar nos links, o leitor é direcionado para a </a:t>
            </a:r>
            <a:r>
              <a:rPr lang="pt-BR" dirty="0" err="1"/>
              <a:t>timeline</a:t>
            </a:r>
            <a:endParaRPr lang="en-US" dirty="0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4BB123C-60CB-46A0-800E-7499301F54D6}"/>
              </a:ext>
            </a:extLst>
          </p:cNvPr>
          <p:cNvSpPr/>
          <p:nvPr/>
        </p:nvSpPr>
        <p:spPr>
          <a:xfrm>
            <a:off x="1125416" y="5275385"/>
            <a:ext cx="478301" cy="2250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1358D2BC-179F-4686-B70F-6068143F2FE1}"/>
              </a:ext>
            </a:extLst>
          </p:cNvPr>
          <p:cNvCxnSpPr>
            <a:cxnSpLocks/>
          </p:cNvCxnSpPr>
          <p:nvPr/>
        </p:nvCxnSpPr>
        <p:spPr>
          <a:xfrm>
            <a:off x="1603717" y="5500469"/>
            <a:ext cx="5359791" cy="140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ângulo 13">
            <a:extLst>
              <a:ext uri="{FF2B5EF4-FFF2-40B4-BE49-F238E27FC236}">
                <a16:creationId xmlns:a16="http://schemas.microsoft.com/office/drawing/2014/main" id="{3D80B4FB-83D6-4083-9B72-5D1E4B0209C5}"/>
              </a:ext>
            </a:extLst>
          </p:cNvPr>
          <p:cNvSpPr/>
          <p:nvPr/>
        </p:nvSpPr>
        <p:spPr>
          <a:xfrm>
            <a:off x="3247293" y="5711098"/>
            <a:ext cx="1071489" cy="167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5A700BAA-144D-4FB9-9B52-6756C2121681}"/>
              </a:ext>
            </a:extLst>
          </p:cNvPr>
          <p:cNvCxnSpPr>
            <a:cxnSpLocks/>
          </p:cNvCxnSpPr>
          <p:nvPr/>
        </p:nvCxnSpPr>
        <p:spPr>
          <a:xfrm>
            <a:off x="4283612" y="5878130"/>
            <a:ext cx="267989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48601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3917A4D-31E7-4BC6-815E-FC6E203B79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70" y="490537"/>
            <a:ext cx="4381500" cy="5876925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9153EBF9-8D18-42D2-87F5-C18E51631927}"/>
              </a:ext>
            </a:extLst>
          </p:cNvPr>
          <p:cNvSpPr txBox="1"/>
          <p:nvPr/>
        </p:nvSpPr>
        <p:spPr>
          <a:xfrm>
            <a:off x="6096000" y="432940"/>
            <a:ext cx="537579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Na </a:t>
            </a:r>
            <a:r>
              <a:rPr lang="pt-BR" dirty="0" err="1"/>
              <a:t>timeline</a:t>
            </a:r>
            <a:r>
              <a:rPr lang="pt-BR" dirty="0"/>
              <a:t>, o leitor terá acesso a todos os conteúdos que constam no relatório 2021.</a:t>
            </a:r>
          </a:p>
          <a:p>
            <a:endParaRPr lang="pt-BR" dirty="0"/>
          </a:p>
          <a:p>
            <a:r>
              <a:rPr lang="pt-BR" dirty="0"/>
              <a:t>As fotos serão as mesmas dos relatório. Os conteúdos </a:t>
            </a:r>
            <a:r>
              <a:rPr lang="pt-BR" dirty="0" err="1"/>
              <a:t>tbm</a:t>
            </a:r>
            <a:r>
              <a:rPr lang="pt-BR" dirty="0"/>
              <a:t> – mas, eles serão disponibilizados em formato de PDF após um ajuste de linguagem que a Fernanda fará. </a:t>
            </a:r>
          </a:p>
          <a:p>
            <a:endParaRPr lang="pt-BR" dirty="0"/>
          </a:p>
          <a:p>
            <a:r>
              <a:rPr lang="pt-BR" dirty="0"/>
              <a:t>O que exigira criação nova serão as chamadas (em baixo das imagens) que a Fernanda vai produzir.</a:t>
            </a:r>
          </a:p>
          <a:p>
            <a:endParaRPr lang="pt-BR" dirty="0"/>
          </a:p>
          <a:p>
            <a:endParaRPr lang="pt-BR" dirty="0"/>
          </a:p>
          <a:p>
            <a:endParaRPr lang="en-US" dirty="0"/>
          </a:p>
        </p:txBody>
      </p:sp>
      <p:cxnSp>
        <p:nvCxnSpPr>
          <p:cNvPr id="5" name="Conector de Seta Reta 4">
            <a:extLst>
              <a:ext uri="{FF2B5EF4-FFF2-40B4-BE49-F238E27FC236}">
                <a16:creationId xmlns:a16="http://schemas.microsoft.com/office/drawing/2014/main" id="{CCAAD16D-48DA-482C-97ED-3BC3CBAED884}"/>
              </a:ext>
            </a:extLst>
          </p:cNvPr>
          <p:cNvCxnSpPr>
            <a:cxnSpLocks/>
          </p:cNvCxnSpPr>
          <p:nvPr/>
        </p:nvCxnSpPr>
        <p:spPr>
          <a:xfrm>
            <a:off x="3896750" y="3505142"/>
            <a:ext cx="293458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8CFDB2CF-9958-4576-8ACC-683AC3A37F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8199" y="3063086"/>
            <a:ext cx="2934582" cy="1572348"/>
          </a:xfrm>
          <a:prstGeom prst="rect">
            <a:avLst/>
          </a:prstGeom>
        </p:spPr>
      </p:pic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7BBC2FAC-4331-475C-A060-221023530385}"/>
              </a:ext>
            </a:extLst>
          </p:cNvPr>
          <p:cNvCxnSpPr>
            <a:cxnSpLocks/>
          </p:cNvCxnSpPr>
          <p:nvPr/>
        </p:nvCxnSpPr>
        <p:spPr>
          <a:xfrm>
            <a:off x="4133556" y="6063118"/>
            <a:ext cx="293458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m 10">
            <a:extLst>
              <a:ext uri="{FF2B5EF4-FFF2-40B4-BE49-F238E27FC236}">
                <a16:creationId xmlns:a16="http://schemas.microsoft.com/office/drawing/2014/main" id="{AE3477B3-CD88-4647-B92A-65EDA14E45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7942" y="5016960"/>
            <a:ext cx="2934582" cy="160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613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C53A191B-BBB2-4820-93BB-F47A988B5619}"/>
              </a:ext>
            </a:extLst>
          </p:cNvPr>
          <p:cNvSpPr txBox="1"/>
          <p:nvPr/>
        </p:nvSpPr>
        <p:spPr>
          <a:xfrm>
            <a:off x="720209" y="566678"/>
            <a:ext cx="537579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Na </a:t>
            </a:r>
            <a:r>
              <a:rPr lang="pt-BR" dirty="0" err="1"/>
              <a:t>timeline</a:t>
            </a:r>
            <a:r>
              <a:rPr lang="pt-BR" dirty="0"/>
              <a:t>, estou considerando os seguintes conteúdos:</a:t>
            </a:r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Câncer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Destaque do Outubro Rosa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Giro pela Vida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Navegação de Pacientes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Ligue Câncer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Energia Rosa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Projeto Cuida Mama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Demais Projetos</a:t>
            </a:r>
          </a:p>
          <a:p>
            <a:endParaRPr lang="pt-BR" dirty="0"/>
          </a:p>
          <a:p>
            <a:endParaRPr lang="en-US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D905026-3B93-491B-8174-501941C84700}"/>
              </a:ext>
            </a:extLst>
          </p:cNvPr>
          <p:cNvSpPr txBox="1"/>
          <p:nvPr/>
        </p:nvSpPr>
        <p:spPr>
          <a:xfrm>
            <a:off x="4210138" y="1644753"/>
            <a:ext cx="6098344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Violência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Juntas Transformamos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Programa Você não está sozinha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Fundo ISP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Cartas da Prisão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Dia da consciência negra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FFSM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Pesquisa Cyber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Café da Manhã com </a:t>
            </a:r>
            <a:r>
              <a:rPr lang="pt-BR" dirty="0" err="1"/>
              <a:t>Ceos</a:t>
            </a:r>
            <a:endParaRPr lang="pt-BR" dirty="0"/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Coalizão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Patrus</a:t>
            </a:r>
          </a:p>
          <a:p>
            <a:pPr marL="342900" indent="-342900">
              <a:buFont typeface="+mj-lt"/>
              <a:buAutoNum type="arabicPeriod"/>
            </a:pPr>
            <a:r>
              <a:rPr lang="pt-BR" dirty="0"/>
              <a:t>21 dias de Ativismo</a:t>
            </a:r>
          </a:p>
          <a:p>
            <a:endParaRPr lang="pt-BR" dirty="0"/>
          </a:p>
          <a:p>
            <a:endParaRPr lang="en-US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F89C6B8-B486-47AC-877D-3F6FBBB3C073}"/>
              </a:ext>
            </a:extLst>
          </p:cNvPr>
          <p:cNvSpPr txBox="1"/>
          <p:nvPr/>
        </p:nvSpPr>
        <p:spPr>
          <a:xfrm>
            <a:off x="8014656" y="1644753"/>
            <a:ext cx="60983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Hibrido: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err="1"/>
              <a:t>Prêmio</a:t>
            </a:r>
            <a:r>
              <a:rPr lang="en-US" dirty="0"/>
              <a:t> </a:t>
            </a:r>
            <a:r>
              <a:rPr lang="en-US" dirty="0" err="1"/>
              <a:t>Inspiradoras</a:t>
            </a:r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ODH/CNJ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/>
              <a:t>Pesquisa </a:t>
            </a:r>
            <a:r>
              <a:rPr lang="en-US" dirty="0" err="1"/>
              <a:t>Gênero</a:t>
            </a:r>
            <a:r>
              <a:rPr lang="en-US" dirty="0"/>
              <a:t> e </a:t>
            </a:r>
            <a:r>
              <a:rPr lang="en-US" dirty="0" err="1"/>
              <a:t>Número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196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4B43BA3-0E22-457A-AA61-618A7AA761C1}"/>
              </a:ext>
            </a:extLst>
          </p:cNvPr>
          <p:cNvSpPr txBox="1"/>
          <p:nvPr/>
        </p:nvSpPr>
        <p:spPr>
          <a:xfrm>
            <a:off x="812409" y="658895"/>
            <a:ext cx="609834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Prazo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US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enviarmos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os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textos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/imagens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até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quinta-feira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(20), a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previsão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de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produção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entrega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ficaria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para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sexta-feira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(28.01), mais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tardar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segunda-feira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(31.01),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lembrando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que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temos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feriado</a:t>
            </a: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25.01).</a:t>
            </a:r>
            <a:endParaRPr lang="en-US" sz="180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337A63F-5180-4D25-BA6D-99DA3FD9F250}"/>
              </a:ext>
            </a:extLst>
          </p:cNvPr>
          <p:cNvSpPr txBox="1"/>
          <p:nvPr/>
        </p:nvSpPr>
        <p:spPr>
          <a:xfrm>
            <a:off x="812409" y="2893313"/>
            <a:ext cx="60983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Preço</a:t>
            </a: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US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en-US" dirty="0"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1957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</Words>
  <Application>Microsoft Office PowerPoint</Application>
  <PresentationFormat>Widescreen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do Office</vt:lpstr>
      <vt:lpstr>Planejamento News IA Janeiro/2022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Giuliana Borges/SPO/BR</dc:creator>
  <cp:lastModifiedBy>Giuliana Borges/SPO/BR</cp:lastModifiedBy>
  <cp:revision>4</cp:revision>
  <dcterms:created xsi:type="dcterms:W3CDTF">2022-01-18T18:33:19Z</dcterms:created>
  <dcterms:modified xsi:type="dcterms:W3CDTF">2022-01-18T19:01:17Z</dcterms:modified>
</cp:coreProperties>
</file>