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36C270-4ED1-4CEC-B0AF-38407F460D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D7CC453-5E56-4A1E-8246-6D10D208BB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D0B053-0EAB-48DD-9145-B29E01102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8BAB1-89F9-42DC-AD55-E354C5468020}" type="datetimeFigureOut">
              <a:rPr lang="pt-BR" smtClean="0"/>
              <a:t>27/01/2022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DC0BDB-CA7E-47C9-B496-E07E85379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F4AFA2-7DFD-4516-A963-DD568552E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1D09-0476-46AB-93F9-2174B5302A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7983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0C1C50-5665-4DC3-B548-E8EE4083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E1BE64-4097-4F4D-AE20-B87FE2CB4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1B0D29-BD21-4B1C-8CAA-DF65F3824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8BAB1-89F9-42DC-AD55-E354C5468020}" type="datetimeFigureOut">
              <a:rPr lang="pt-BR" smtClean="0"/>
              <a:t>27/01/2022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3CF504-C838-4379-9E87-6E7CD09AD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216AB07-8D3C-4D74-BC74-62E84F804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1D09-0476-46AB-93F9-2174B5302A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4639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44C09F-A391-4F1D-88CC-34185B31B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659E337-63D9-4135-AEAC-658B9A8B9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3435FC4-3E96-4E71-9B4F-DDAAA6FBE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8BAB1-89F9-42DC-AD55-E354C5468020}" type="datetimeFigureOut">
              <a:rPr lang="pt-BR" smtClean="0"/>
              <a:t>27/01/2022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D07EEC0-61E6-4469-B856-E059D3B8A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1DBBC0-2376-4841-882E-5B1DDE7C2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1D09-0476-46AB-93F9-2174B5302A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8638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0AFAB8-C157-4750-B45F-B76B3F05B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5BCDB93-50C8-4E68-80E2-00FC1AA9E8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F980204-BC90-4F0E-85BF-7F98CCFD8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6B89228-304A-48D9-A6C2-BA77B9A49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8BAB1-89F9-42DC-AD55-E354C5468020}" type="datetimeFigureOut">
              <a:rPr lang="pt-BR" smtClean="0"/>
              <a:t>27/01/2022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52DA77-6B31-42C3-8DBE-EF122801D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48E3A8B-E31D-4913-83A7-F024D0804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1D09-0476-46AB-93F9-2174B5302A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876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6C6B96-B84B-4DA8-8CD4-9F79A5882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B94C83-7CED-43B1-90EF-B3F1909ED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F088C96-CB93-4C90-9077-6D655016CA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08F32A1-E052-4A31-A042-A91F86FD92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6D50C52-A4B5-4D56-A30F-70F1CA14AB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D7CF593-2E73-4329-9795-27AB4A6DC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8BAB1-89F9-42DC-AD55-E354C5468020}" type="datetimeFigureOut">
              <a:rPr lang="pt-BR" smtClean="0"/>
              <a:t>27/01/2022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7375143-7F63-4501-B2F1-3987278B6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26AA9A2-0DC2-4C8F-B897-1AC71BBAB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1D09-0476-46AB-93F9-2174B5302A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2345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608E52-2AB3-42BA-81B9-DFFDCA2CB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BEA11F7-777F-418A-A2D5-6E7519CD1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8BAB1-89F9-42DC-AD55-E354C5468020}" type="datetimeFigureOut">
              <a:rPr lang="pt-BR" smtClean="0"/>
              <a:t>27/01/2022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8B34122-E45F-4111-BB77-0A515409A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68BD765-B3B1-4636-9F4F-21D108D0E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1D09-0476-46AB-93F9-2174B5302A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1988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D85EF1F-6A5D-497E-A8F5-D1EB2DF7C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8BAB1-89F9-42DC-AD55-E354C5468020}" type="datetimeFigureOut">
              <a:rPr lang="pt-BR" smtClean="0"/>
              <a:t>27/01/2022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555E585-625E-40A3-85C0-D314C8B12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B20D93-90A6-4562-8063-7F5AE4149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1D09-0476-46AB-93F9-2174B5302A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5771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6908A5-3431-492D-9E5F-6B1138EA0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AFFFA9C-4A7B-4137-B491-F9041A27F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DAE548D-0A10-4C5E-829A-0C6510FED9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590790C-B29F-4CE3-B52D-6BC5AD9D8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8BAB1-89F9-42DC-AD55-E354C5468020}" type="datetimeFigureOut">
              <a:rPr lang="pt-BR" smtClean="0"/>
              <a:t>27/01/2022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4211665-8803-4FB3-AB6F-8EA83A06F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EC0B8A7-870D-4524-B6A3-F152865E9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1D09-0476-46AB-93F9-2174B5302A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7745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1113F6-AB98-4737-9535-1CEE2C727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C7E8C02-31B2-4D76-9539-3E4F22FE3E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874D3C0-E649-4B06-8F57-76457401E8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5902F35-6FB0-408D-A9EC-85ADB90E3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8BAB1-89F9-42DC-AD55-E354C5468020}" type="datetimeFigureOut">
              <a:rPr lang="pt-BR" smtClean="0"/>
              <a:t>27/01/2022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2366B2D-22CD-46FF-BCBC-BA37A561B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55F25E-687A-48EC-AFEC-E40A73626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1D09-0476-46AB-93F9-2174B5302A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6211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BF117B-2300-430C-9599-9AAA50D93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54CFC0C-0928-46A2-8713-21C900A963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916FDED-21B7-49D4-A251-5D1F228A5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8BAB1-89F9-42DC-AD55-E354C5468020}" type="datetimeFigureOut">
              <a:rPr lang="pt-BR" smtClean="0"/>
              <a:t>27/01/2022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CD918C-DD6D-46F4-A9F8-498BE6C1B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35B9096-3224-4D3C-8297-181CC3B8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1D09-0476-46AB-93F9-2174B5302A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8417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4433730-C74B-4CAD-92A1-33E6594A7B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1EE7638-2C4E-4691-8DB9-1FA41AD274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2B17DD-6D9A-4811-9859-038F0A2CF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8BAB1-89F9-42DC-AD55-E354C5468020}" type="datetimeFigureOut">
              <a:rPr lang="pt-BR" smtClean="0"/>
              <a:t>27/01/2022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12EBB24-F029-4738-B8A2-32EFBAF0B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FC5B9EF-294E-44F8-9070-DA956A43F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B1D09-0476-46AB-93F9-2174B5302A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6680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2584B29-7C37-42C6-A50B-B01C3C68E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5985809-F10F-4C3C-852E-DF1555711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8DB8E93-16EF-4E5C-9F82-B550BB0C63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8BAB1-89F9-42DC-AD55-E354C5468020}" type="datetimeFigureOut">
              <a:rPr lang="pt-BR" smtClean="0"/>
              <a:t>27/01/2022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8108AE-DFBD-492B-B509-74D6504EF2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695088-0AB9-442B-8934-E85E5826E9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B1D09-0476-46AB-93F9-2174B5302A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3536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DCBA5C5-614C-41A0-A024-BE6C5599348E}"/>
              </a:ext>
            </a:extLst>
          </p:cNvPr>
          <p:cNvSpPr txBox="1"/>
          <p:nvPr/>
        </p:nvSpPr>
        <p:spPr>
          <a:xfrm>
            <a:off x="534572" y="154738"/>
            <a:ext cx="4135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BANNER - 90x120cm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6A1149F-9F0C-4981-BD28-9387AC34E2E3}"/>
              </a:ext>
            </a:extLst>
          </p:cNvPr>
          <p:cNvSpPr txBox="1"/>
          <p:nvPr/>
        </p:nvSpPr>
        <p:spPr>
          <a:xfrm>
            <a:off x="407962" y="450158"/>
            <a:ext cx="1519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Versão 2019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1582110-7B7A-4173-8275-6343F7EA9773}"/>
              </a:ext>
            </a:extLst>
          </p:cNvPr>
          <p:cNvSpPr txBox="1"/>
          <p:nvPr/>
        </p:nvSpPr>
        <p:spPr>
          <a:xfrm>
            <a:off x="6096000" y="225073"/>
            <a:ext cx="1519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Briefing 2022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8D8FB06C-E797-480A-A574-1E64944777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09"/>
          <a:stretch/>
        </p:blipFill>
        <p:spPr>
          <a:xfrm>
            <a:off x="6725537" y="1254774"/>
            <a:ext cx="3711342" cy="266030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3699D1DB-C858-4E73-AF3D-94425007A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839" y="586735"/>
            <a:ext cx="4462738" cy="831904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E3B96C95-0787-42E1-A914-219D374BA2EC}"/>
              </a:ext>
            </a:extLst>
          </p:cNvPr>
          <p:cNvSpPr txBox="1"/>
          <p:nvPr/>
        </p:nvSpPr>
        <p:spPr>
          <a:xfrm>
            <a:off x="6552028" y="4048954"/>
            <a:ext cx="4744329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400" b="0" i="0" dirty="0">
                <a:solidFill>
                  <a:srgbClr val="000000"/>
                </a:solidFill>
                <a:effectLst/>
                <a:latin typeface="Zona Pro" panose="02010A03040002020004" pitchFamily="50" charset="0"/>
              </a:rPr>
              <a:t>SEJA REPRESENTANTE DA BELEZA AVON!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pt-BR" sz="1400" b="0" i="0" dirty="0">
                <a:solidFill>
                  <a:srgbClr val="000000"/>
                </a:solidFill>
                <a:effectLst/>
                <a:latin typeface="Zona Pro" panose="02010A03040002020004" pitchFamily="50" charset="0"/>
              </a:rPr>
              <a:t>Você inicia sua jornada com 20% de lucro e pode chegar até 38%!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pt-BR" sz="1400" b="0" i="0" dirty="0">
                <a:solidFill>
                  <a:srgbClr val="000000"/>
                </a:solidFill>
                <a:effectLst/>
                <a:latin typeface="Zona Pro" panose="02010A03040002020004" pitchFamily="50" charset="0"/>
              </a:rPr>
              <a:t>Na Avon você vende sem sair de casa com a </a:t>
            </a:r>
            <a:r>
              <a:rPr lang="pt-BR" sz="1400" dirty="0">
                <a:solidFill>
                  <a:srgbClr val="000000"/>
                </a:solidFill>
                <a:latin typeface="Zona Pro" panose="02010A03040002020004" pitchFamily="50" charset="0"/>
              </a:rPr>
              <a:t>Revista Digital e sua Loja virtual no Avon Conecta.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pt-BR" sz="1400" dirty="0">
                <a:solidFill>
                  <a:srgbClr val="000000"/>
                </a:solidFill>
                <a:latin typeface="Zona Pro" panose="02010A03040002020004" pitchFamily="50" charset="0"/>
              </a:rPr>
              <a:t>Só a Avon é líder na categoria de maquiagem, cuidados com o rosto e a empresa que mais vende perfumes no mundo!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pt-BR" sz="1400" dirty="0">
                <a:solidFill>
                  <a:srgbClr val="000000"/>
                </a:solidFill>
                <a:latin typeface="Zona Pro" panose="02010A03040002020004" pitchFamily="50" charset="0"/>
              </a:rPr>
              <a:t>Em 2022, nossos produtos estão na maior vitrine do país, o Big Brother Brasil.</a:t>
            </a:r>
          </a:p>
          <a:p>
            <a:pPr algn="l"/>
            <a:r>
              <a:rPr lang="pt-BR" sz="1400" dirty="0">
                <a:solidFill>
                  <a:srgbClr val="000000"/>
                </a:solidFill>
                <a:latin typeface="Zona Pro" panose="02010A03040002020004" pitchFamily="50" charset="0"/>
              </a:rPr>
              <a:t>VEM arrasar nas vendas?</a:t>
            </a:r>
            <a:br>
              <a:rPr lang="pt-BR" sz="1400" dirty="0">
                <a:solidFill>
                  <a:srgbClr val="000000"/>
                </a:solidFill>
                <a:latin typeface="Zona Pro" panose="02010A03040002020004" pitchFamily="50" charset="0"/>
              </a:rPr>
            </a:br>
            <a:endParaRPr lang="pt-BR" sz="1400" dirty="0">
              <a:solidFill>
                <a:srgbClr val="000000"/>
              </a:solidFill>
              <a:latin typeface="Zona Pro" panose="02010A03040002020004" pitchFamily="50" charset="0"/>
            </a:endParaRPr>
          </a:p>
          <a:p>
            <a:pPr algn="l"/>
            <a:endParaRPr lang="pt-BR" sz="1400" b="0" i="0" dirty="0">
              <a:solidFill>
                <a:srgbClr val="000000"/>
              </a:solidFill>
              <a:effectLst/>
              <a:latin typeface="Zona Pro" panose="02010A03040002020004" pitchFamily="50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7C54FA2-F2B0-4F25-BC99-CB541CA94E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193" y="957857"/>
            <a:ext cx="4135902" cy="544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15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0A14F04-DA22-4C0D-BCD6-B0F004490122}"/>
              </a:ext>
            </a:extLst>
          </p:cNvPr>
          <p:cNvSpPr txBox="1"/>
          <p:nvPr/>
        </p:nvSpPr>
        <p:spPr>
          <a:xfrm>
            <a:off x="520505" y="357037"/>
            <a:ext cx="4135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SANTINHO - 10x14cm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ECD2D3A-076B-4D99-86E3-DFB0E90F1E48}"/>
              </a:ext>
            </a:extLst>
          </p:cNvPr>
          <p:cNvSpPr txBox="1"/>
          <p:nvPr/>
        </p:nvSpPr>
        <p:spPr>
          <a:xfrm>
            <a:off x="703384" y="749155"/>
            <a:ext cx="1519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Versão 2019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E6FCA9F-D5DB-4D68-AB63-30533CB0ABB5}"/>
              </a:ext>
            </a:extLst>
          </p:cNvPr>
          <p:cNvSpPr txBox="1"/>
          <p:nvPr/>
        </p:nvSpPr>
        <p:spPr>
          <a:xfrm>
            <a:off x="6391422" y="186446"/>
            <a:ext cx="1519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Briefing 2022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DEA2790-2344-46CD-B435-2B5A19C676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09"/>
          <a:stretch/>
        </p:blipFill>
        <p:spPr>
          <a:xfrm>
            <a:off x="6725537" y="1353248"/>
            <a:ext cx="3711342" cy="266030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85B0B78-7610-409D-84C0-B2BD87F76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839" y="685209"/>
            <a:ext cx="4462738" cy="831904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DB09435-64B2-47DF-AB10-1235D11EDD98}"/>
              </a:ext>
            </a:extLst>
          </p:cNvPr>
          <p:cNvSpPr txBox="1"/>
          <p:nvPr/>
        </p:nvSpPr>
        <p:spPr>
          <a:xfrm>
            <a:off x="6552028" y="4147428"/>
            <a:ext cx="4744329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200" b="0" i="0" dirty="0">
                <a:solidFill>
                  <a:srgbClr val="000000"/>
                </a:solidFill>
                <a:effectLst/>
                <a:latin typeface="Zona Pro" panose="02010A03040002020004" pitchFamily="50" charset="0"/>
              </a:rPr>
              <a:t>SEJA REPRESENTANTE DA BELEZA AVON!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pt-BR" sz="1200" b="0" i="0" dirty="0">
                <a:solidFill>
                  <a:srgbClr val="000000"/>
                </a:solidFill>
                <a:effectLst/>
                <a:latin typeface="Zona Pro" panose="02010A03040002020004" pitchFamily="50" charset="0"/>
              </a:rPr>
              <a:t>Você pode chegar até 38%!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pt-BR" sz="1200" b="0" i="0" dirty="0">
                <a:solidFill>
                  <a:srgbClr val="000000"/>
                </a:solidFill>
                <a:effectLst/>
                <a:latin typeface="Zona Pro" panose="02010A03040002020004" pitchFamily="50" charset="0"/>
              </a:rPr>
              <a:t>Na Avon você vende sem sair de casa com a </a:t>
            </a:r>
            <a:r>
              <a:rPr lang="pt-BR" sz="1200" dirty="0">
                <a:solidFill>
                  <a:srgbClr val="000000"/>
                </a:solidFill>
                <a:latin typeface="Zona Pro" panose="02010A03040002020004" pitchFamily="50" charset="0"/>
              </a:rPr>
              <a:t>Revista Digital e sua Loja virtual no Avon Conecta.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pt-BR" sz="1200" dirty="0">
                <a:solidFill>
                  <a:srgbClr val="000000"/>
                </a:solidFill>
                <a:latin typeface="Zona Pro" panose="02010A03040002020004" pitchFamily="50" charset="0"/>
              </a:rPr>
              <a:t>Só a Avon é líder na categoria de maquiagem, cuidados com o rosto e a empresa que mais vende perfumes no mundo!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pt-BR" sz="1200" dirty="0">
                <a:solidFill>
                  <a:srgbClr val="000000"/>
                </a:solidFill>
                <a:latin typeface="Zona Pro" panose="02010A03040002020004" pitchFamily="50" charset="0"/>
              </a:rPr>
              <a:t>Em 2022, nossos produtos estão na maior vitrine do país, o Big Brother Brasil.</a:t>
            </a:r>
          </a:p>
          <a:p>
            <a:pPr algn="l"/>
            <a:r>
              <a:rPr lang="pt-BR" sz="1200" dirty="0">
                <a:solidFill>
                  <a:srgbClr val="000000"/>
                </a:solidFill>
                <a:latin typeface="Zona Pro" panose="02010A03040002020004" pitchFamily="50" charset="0"/>
              </a:rPr>
              <a:t>VEM arrasar nas vendas?</a:t>
            </a:r>
            <a:br>
              <a:rPr lang="pt-BR" sz="1200" dirty="0">
                <a:solidFill>
                  <a:srgbClr val="000000"/>
                </a:solidFill>
                <a:latin typeface="Zona Pro" panose="02010A03040002020004" pitchFamily="50" charset="0"/>
              </a:rPr>
            </a:br>
            <a:r>
              <a:rPr lang="pt-BR" sz="1200" dirty="0">
                <a:solidFill>
                  <a:srgbClr val="000000"/>
                </a:solidFill>
                <a:latin typeface="Zona Pro" panose="02010A03040002020004" pitchFamily="50" charset="0"/>
              </a:rPr>
              <a:t>FALE COMIGO__(nome)_______________</a:t>
            </a:r>
            <a:br>
              <a:rPr lang="pt-BR" sz="1200" dirty="0">
                <a:solidFill>
                  <a:srgbClr val="000000"/>
                </a:solidFill>
                <a:latin typeface="Zona Pro" panose="02010A03040002020004" pitchFamily="50" charset="0"/>
              </a:rPr>
            </a:br>
            <a:r>
              <a:rPr lang="pt-BR" sz="1200" dirty="0">
                <a:solidFill>
                  <a:srgbClr val="000000"/>
                </a:solidFill>
                <a:latin typeface="Zona Pro" panose="02010A03040002020004" pitchFamily="50" charset="0"/>
              </a:rPr>
              <a:t>WHATSAPP____(celular)_______________</a:t>
            </a:r>
          </a:p>
          <a:p>
            <a:pPr algn="l"/>
            <a:endParaRPr lang="pt-BR" sz="1200" b="0" i="0" dirty="0">
              <a:solidFill>
                <a:srgbClr val="000000"/>
              </a:solidFill>
              <a:effectLst/>
              <a:latin typeface="Zona Pro" panose="02010A03040002020004" pitchFamily="50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259EAC2-CE52-40AD-BFF2-62933FAB85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082" y="1149875"/>
            <a:ext cx="3524325" cy="495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864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0A14F04-DA22-4C0D-BCD6-B0F004490122}"/>
              </a:ext>
            </a:extLst>
          </p:cNvPr>
          <p:cNvSpPr txBox="1"/>
          <p:nvPr/>
        </p:nvSpPr>
        <p:spPr>
          <a:xfrm>
            <a:off x="534572" y="154738"/>
            <a:ext cx="4135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FLYER – 15x20cm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E6FCA9F-D5DB-4D68-AB63-30533CB0ABB5}"/>
              </a:ext>
            </a:extLst>
          </p:cNvPr>
          <p:cNvSpPr txBox="1"/>
          <p:nvPr/>
        </p:nvSpPr>
        <p:spPr>
          <a:xfrm>
            <a:off x="679939" y="687259"/>
            <a:ext cx="1519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Briefing 2022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85B0B78-7610-409D-84C0-B2BD87F76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171" y="692882"/>
            <a:ext cx="4462738" cy="831904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549C1AF-7E32-46C9-904D-CB5FE1082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8455" y="1524786"/>
            <a:ext cx="7825705" cy="2512496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58FC6B05-5BFB-4959-B4BE-1500A27741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6308" y="4119022"/>
            <a:ext cx="7563108" cy="2354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5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7187B74-0142-4D78-99B0-7FEFDFDB7DA3}"/>
              </a:ext>
            </a:extLst>
          </p:cNvPr>
          <p:cNvSpPr txBox="1"/>
          <p:nvPr/>
        </p:nvSpPr>
        <p:spPr>
          <a:xfrm>
            <a:off x="534572" y="154738"/>
            <a:ext cx="4135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FOLHA EXPLICATIVA – DIGITAL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38EB5CA-78F9-40A0-BCE3-4B5365F71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49" y="971257"/>
            <a:ext cx="4010025" cy="55626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40A9621-E975-4EFF-B14C-67E069426139}"/>
              </a:ext>
            </a:extLst>
          </p:cNvPr>
          <p:cNvSpPr txBox="1"/>
          <p:nvPr/>
        </p:nvSpPr>
        <p:spPr>
          <a:xfrm>
            <a:off x="679939" y="616919"/>
            <a:ext cx="1964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EXEMPLO BBB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2100A65-48A5-4628-8FA5-675893A14550}"/>
              </a:ext>
            </a:extLst>
          </p:cNvPr>
          <p:cNvSpPr txBox="1"/>
          <p:nvPr/>
        </p:nvSpPr>
        <p:spPr>
          <a:xfrm>
            <a:off x="5158155" y="601925"/>
            <a:ext cx="3563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BRIEFING PROSPECÇÃO 2022</a:t>
            </a:r>
          </a:p>
          <a:p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1926EED-E822-44CC-A7E4-122618BF40A8}"/>
              </a:ext>
            </a:extLst>
          </p:cNvPr>
          <p:cNvSpPr txBox="1"/>
          <p:nvPr/>
        </p:nvSpPr>
        <p:spPr>
          <a:xfrm>
            <a:off x="5134709" y="1149781"/>
            <a:ext cx="639684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VEM INDICAR MUITAS PESSOAS NESSE MEGA ALIANÇA DE CP09!</a:t>
            </a:r>
            <a:br>
              <a:rPr lang="pt-BR" dirty="0"/>
            </a:br>
            <a:r>
              <a:rPr lang="pt-BR" dirty="0"/>
              <a:t>Use e abuse dos materiais de prospecção que preparamos especialmente para te apoiar nessa volta ao campo. </a:t>
            </a:r>
          </a:p>
          <a:p>
            <a:endParaRPr lang="pt-BR" dirty="0"/>
          </a:p>
          <a:p>
            <a:r>
              <a:rPr lang="pt-BR" dirty="0"/>
              <a:t>Banner – deixe seu ponto de prospecção ainda mais bonito e atrativo com o nosso banner, aproveite para destacar o que a Avon tem de melhor.</a:t>
            </a:r>
          </a:p>
          <a:p>
            <a:endParaRPr lang="pt-BR" dirty="0"/>
          </a:p>
          <a:p>
            <a:r>
              <a:rPr lang="pt-BR" dirty="0"/>
              <a:t>Santinho – Contate cada vez mais pessoas! Deixe um santinho com seu nome e telefone, para que a pessoa possa entrar em contato com você e venha Representar a Avon. Nesse material estamos contando as vantagens que só a Avon tem!</a:t>
            </a:r>
          </a:p>
          <a:p>
            <a:endParaRPr lang="pt-BR" dirty="0"/>
          </a:p>
          <a:p>
            <a:r>
              <a:rPr lang="pt-BR" dirty="0"/>
              <a:t>Flyer -  As Novas Representantes tem um Programa de Incentivo exclusivo para começar a jornada com a Avon com o pé direito, e esse flyer vai contar para ela o que ela pode ganhar com o Aliança Avon. Entregue junto ao santinho ou para quem você fizer contato para que conheçam a oportunidade de já começar lucrando muito com a Avon.  </a:t>
            </a:r>
          </a:p>
        </p:txBody>
      </p:sp>
    </p:spTree>
    <p:extLst>
      <p:ext uri="{BB962C8B-B14F-4D97-AF65-F5344CB8AC3E}">
        <p14:creationId xmlns:p14="http://schemas.microsoft.com/office/powerpoint/2010/main" val="25494284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371</Words>
  <Application>Microsoft Office PowerPoint</Application>
  <PresentationFormat>Widescreen</PresentationFormat>
  <Paragraphs>30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Zona Pro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Natalia Gouvea/SPO/BR</dc:creator>
  <cp:lastModifiedBy>Natalia Gouvea/SPO/BR</cp:lastModifiedBy>
  <cp:revision>6</cp:revision>
  <dcterms:created xsi:type="dcterms:W3CDTF">2022-01-27T12:45:59Z</dcterms:created>
  <dcterms:modified xsi:type="dcterms:W3CDTF">2022-01-27T15:44:36Z</dcterms:modified>
</cp:coreProperties>
</file>