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6B1BF-C1A4-47A6-AFFE-F159DEED3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DB2B4E-9AB5-483F-A121-7914FEFBA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25ACC7-8C74-4E5C-8EF5-145AED9F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866F9B-A667-43AF-A8CF-4D36D14E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B8EC93-34CA-4AFE-862E-6DBBAEF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BB648-A78C-44D3-A8DA-0D63C91AD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B229EF-CC15-4A84-BC65-F3CFEDFFF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AB9E8-2223-46DB-9D45-7AC69569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6327E-E505-4A78-BE5C-95115A72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AE1BA4-1EC2-4D27-93BC-E5D3AAC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5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71BD1-A55D-446E-90D3-336578C7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B952E5-DAA9-4850-997D-61A110C47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912486-6325-4FA7-8E17-BAFB128C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36D957-F760-4CA0-BDC0-BB56C3DD8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DC3E4F-C782-4F83-BDA2-F17DCC3D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4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FD33D-2525-45C0-AFD5-EC43F7A6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2F9013-642E-455A-86D2-CF611C157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377544-3DBE-42E8-BE02-1BB9D59D5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63F8A2-3694-4DF1-94F5-C4CB566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DC4CE3-3A2A-4309-82C3-002F39925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34E9B9-44E8-4EDE-BAF7-A9B18C2E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8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F3824-477C-4536-9D11-1DC1CE8D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597F82-388D-4023-BBE4-E3113178E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6435AB-FC30-4175-B355-90C401385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B98AB2-3025-4226-85D8-07357C987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1E6B12D-5F90-4E71-B456-7968270E4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37DBAB-80D0-4BFF-B759-A99FBB26D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095D807-6DF6-4841-96E4-54E60DBD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9176E1-04C6-4085-B3A4-2E7AD827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2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0F4E0-8E2D-4941-BA06-105BC0C1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91229-33A0-48C2-BF37-120851106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5E3BC8-BA9A-4167-B5A3-2A057502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0066A7-A464-4CB7-B6B6-546609775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0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A08F34-244F-4118-AC94-4DCB4840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3B28B2A-DE07-4626-9E73-F8273AF2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89484A-B43F-41A2-A4F6-CC1485B2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4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964DE-C29C-44D0-B57D-4BADE4B9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3AA0C-7F4D-41AE-8163-224D28287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E2F448-C07D-497D-8197-6F2697AAF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D1EDF4-09F2-4016-ADCE-D9ED4AA5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4669FC-5276-4E43-A6AF-E4D1DA97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CB4352-55E5-46B1-B619-FE8B4F5B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0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B75AF-05DB-4030-AD3E-3234FB959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F5E1E2D-1DBD-4F70-AA0E-54D5CD72E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6DDBDB-34F8-4BAD-BC69-D4784021C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6D6266-CEAB-480D-88D6-4CC95A82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BDF61F-0472-4E26-9B91-2A03CEA0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F2BEDD-1672-4356-9382-3B9F068A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7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8DC1B-1412-4E17-B6DB-3B5C23EB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0755A1-3A90-4BEE-8657-86EA95E51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796300-13A9-4D30-9D56-6648C71B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FD9A93-1F49-40E8-B934-4606803D2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0B4413-933E-46E8-943D-008CA0A8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5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EE0BD7-6B70-44F4-91F8-758D188BE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B8931E5-8238-4F01-9822-93F9B385E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0BFC2F-00DA-40A2-A1AE-DBAC29AF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1DFCFD-E416-4C82-A8C8-9715F6E3A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F7739-D964-4CE1-9169-8AEEAF46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3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C1B598-69D7-405E-9A9B-48313D8CB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ABF5EF-50A7-47BA-899B-B26B070C7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8FF06-8A3A-4E3D-9906-710A2B30C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5E712-8315-4C6B-B26F-0DA2F7DB1F36}" type="datetimeFigureOut">
              <a:rPr lang="en-US" smtClean="0"/>
              <a:t>1/28/2022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87675-E9A2-455D-B010-5C1E47E7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8BBB34-C781-4D69-B4CA-786476871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6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D236CA9-AA7F-40A3-AABB-EE33190F3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38" t="19883" r="38500" b="15060"/>
          <a:stretch/>
        </p:blipFill>
        <p:spPr>
          <a:xfrm>
            <a:off x="251585" y="2178452"/>
            <a:ext cx="2982351" cy="445945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DAB0D41-3456-4A7E-B93D-FF309B057F58}"/>
              </a:ext>
            </a:extLst>
          </p:cNvPr>
          <p:cNvSpPr txBox="1"/>
          <p:nvPr/>
        </p:nvSpPr>
        <p:spPr>
          <a:xfrm>
            <a:off x="808383" y="450574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Cardápio Aliança </a:t>
            </a: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BA3AE6E-9556-43BD-8B61-8ACF0EE68D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51" t="25302" r="38587" b="9641"/>
          <a:stretch/>
        </p:blipFill>
        <p:spPr>
          <a:xfrm>
            <a:off x="3404384" y="2178452"/>
            <a:ext cx="2982351" cy="445945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ADFF95A7-820D-4F77-BE67-D8D30A5F5E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278" t="31102" r="38261" b="3841"/>
          <a:stretch/>
        </p:blipFill>
        <p:spPr>
          <a:xfrm>
            <a:off x="7952934" y="2626061"/>
            <a:ext cx="2982351" cy="445945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BA93284-13E7-4952-9B68-4AFF5ADC1672}"/>
              </a:ext>
            </a:extLst>
          </p:cNvPr>
          <p:cNvSpPr txBox="1"/>
          <p:nvPr/>
        </p:nvSpPr>
        <p:spPr>
          <a:xfrm>
            <a:off x="1073426" y="1686756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Ok</a:t>
            </a:r>
            <a:endParaRPr lang="en-US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B8A59F3-D6E3-4AE2-916E-B70799712BB0}"/>
              </a:ext>
            </a:extLst>
          </p:cNvPr>
          <p:cNvSpPr txBox="1"/>
          <p:nvPr/>
        </p:nvSpPr>
        <p:spPr>
          <a:xfrm>
            <a:off x="4706152" y="1676817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Ok</a:t>
            </a:r>
            <a:endParaRPr lang="en-US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911AD20-D2DC-4F30-88B6-5B7FE7BAE7EC}"/>
              </a:ext>
            </a:extLst>
          </p:cNvPr>
          <p:cNvSpPr txBox="1"/>
          <p:nvPr/>
        </p:nvSpPr>
        <p:spPr>
          <a:xfrm>
            <a:off x="8344995" y="450574"/>
            <a:ext cx="3246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Alterar os produtos conforme abaixo:</a:t>
            </a:r>
            <a:endParaRPr lang="en-US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A0DD6A4-3D99-49AA-B61C-EB9E54C605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69" t="14089" r="4588" b="36330"/>
          <a:stretch/>
        </p:blipFill>
        <p:spPr>
          <a:xfrm>
            <a:off x="7296441" y="1116336"/>
            <a:ext cx="4295336" cy="1300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36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DAB0D41-3456-4A7E-B93D-FF309B057F58}"/>
              </a:ext>
            </a:extLst>
          </p:cNvPr>
          <p:cNvSpPr txBox="1"/>
          <p:nvPr/>
        </p:nvSpPr>
        <p:spPr>
          <a:xfrm>
            <a:off x="427382" y="67114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Cardápio Dia das mães  </a:t>
            </a:r>
            <a:endParaRPr lang="en-US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BA93284-13E7-4952-9B68-4AFF5ADC1672}"/>
              </a:ext>
            </a:extLst>
          </p:cNvPr>
          <p:cNvSpPr txBox="1"/>
          <p:nvPr/>
        </p:nvSpPr>
        <p:spPr>
          <a:xfrm>
            <a:off x="5635486" y="707954"/>
            <a:ext cx="1225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Alterar</a:t>
            </a:r>
            <a:endParaRPr lang="en-US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C687088-A98D-4C56-ACFD-E9B3831463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18922" r="38151" b="14572"/>
          <a:stretch/>
        </p:blipFill>
        <p:spPr>
          <a:xfrm>
            <a:off x="4731025" y="1221966"/>
            <a:ext cx="3034748" cy="4558748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3B0FED1E-CE78-4599-A0E1-DDBEB2142198}"/>
              </a:ext>
            </a:extLst>
          </p:cNvPr>
          <p:cNvCxnSpPr/>
          <p:nvPr/>
        </p:nvCxnSpPr>
        <p:spPr>
          <a:xfrm>
            <a:off x="7427844" y="3909390"/>
            <a:ext cx="1225826" cy="641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49443809-E840-4D2C-AE43-75915ED08C39}"/>
              </a:ext>
            </a:extLst>
          </p:cNvPr>
          <p:cNvSpPr txBox="1"/>
          <p:nvPr/>
        </p:nvSpPr>
        <p:spPr>
          <a:xfrm>
            <a:off x="8653670" y="4703903"/>
            <a:ext cx="1789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Alterar foto para o aparelho de Jantar Verde </a:t>
            </a:r>
            <a:endParaRPr lang="en-US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4127E40C-9DEC-4F54-ACA7-B98FFEF55243}"/>
              </a:ext>
            </a:extLst>
          </p:cNvPr>
          <p:cNvCxnSpPr>
            <a:cxnSpLocks/>
          </p:cNvCxnSpPr>
          <p:nvPr/>
        </p:nvCxnSpPr>
        <p:spPr>
          <a:xfrm flipH="1">
            <a:off x="3674164" y="4229906"/>
            <a:ext cx="12854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9CD401A-9713-48B5-9FB6-123C651E2138}"/>
              </a:ext>
            </a:extLst>
          </p:cNvPr>
          <p:cNvSpPr txBox="1"/>
          <p:nvPr/>
        </p:nvSpPr>
        <p:spPr>
          <a:xfrm>
            <a:off x="1885121" y="3768241"/>
            <a:ext cx="17890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essa bola com a frase tudo vale pontos e deixar o logo Meu Mundo Avon abaixo do box catalogo de prêmios especial. 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0A3D1F18-9096-4B8E-BD9A-B3D64F5FBF99}"/>
              </a:ext>
            </a:extLst>
          </p:cNvPr>
          <p:cNvCxnSpPr>
            <a:cxnSpLocks/>
          </p:cNvCxnSpPr>
          <p:nvPr/>
        </p:nvCxnSpPr>
        <p:spPr>
          <a:xfrm flipH="1">
            <a:off x="3849755" y="1957158"/>
            <a:ext cx="12854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7348235-BB99-44EC-A3A0-49E684741F7D}"/>
              </a:ext>
            </a:extLst>
          </p:cNvPr>
          <p:cNvSpPr txBox="1"/>
          <p:nvPr/>
        </p:nvSpPr>
        <p:spPr>
          <a:xfrm>
            <a:off x="1885121" y="1644583"/>
            <a:ext cx="17890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Incluir logo Meu Mundo Avon nesta parte.</a:t>
            </a:r>
          </a:p>
        </p:txBody>
      </p:sp>
    </p:spTree>
    <p:extLst>
      <p:ext uri="{BB962C8B-B14F-4D97-AF65-F5344CB8AC3E}">
        <p14:creationId xmlns:p14="http://schemas.microsoft.com/office/powerpoint/2010/main" val="2138587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E56F49C-01E7-4506-957F-903DBC129C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6" t="30328" r="38044" b="5485"/>
          <a:stretch/>
        </p:blipFill>
        <p:spPr>
          <a:xfrm>
            <a:off x="1046922" y="1325218"/>
            <a:ext cx="3048000" cy="439972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C76C0FB-86F1-4C35-8CFE-8CA186565D54}"/>
              </a:ext>
            </a:extLst>
          </p:cNvPr>
          <p:cNvSpPr txBox="1"/>
          <p:nvPr/>
        </p:nvSpPr>
        <p:spPr>
          <a:xfrm>
            <a:off x="2206487" y="955886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Ok</a:t>
            </a: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3536E0B-F868-4C10-84AF-8F360A59D6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17" t="24697" r="38261" b="11118"/>
          <a:stretch/>
        </p:blipFill>
        <p:spPr>
          <a:xfrm>
            <a:off x="4326835" y="1325218"/>
            <a:ext cx="2928731" cy="439972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FFCBC6A-68CD-4B13-8AA1-8D14ED1235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391" t="29749" r="38587" b="6066"/>
          <a:stretch/>
        </p:blipFill>
        <p:spPr>
          <a:xfrm>
            <a:off x="7712767" y="1325218"/>
            <a:ext cx="2928731" cy="4399722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C4D03440-F9A4-4452-98CA-574C3F6DE0D9}"/>
              </a:ext>
            </a:extLst>
          </p:cNvPr>
          <p:cNvSpPr txBox="1"/>
          <p:nvPr/>
        </p:nvSpPr>
        <p:spPr>
          <a:xfrm>
            <a:off x="5264428" y="955886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Ok</a:t>
            </a:r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6D7A7B-F17B-4912-856F-5A8915E18F60}"/>
              </a:ext>
            </a:extLst>
          </p:cNvPr>
          <p:cNvSpPr txBox="1"/>
          <p:nvPr/>
        </p:nvSpPr>
        <p:spPr>
          <a:xfrm>
            <a:off x="9018107" y="997372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Ok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25A8F7E-A77C-4B73-9255-1A044BAAB5D7}"/>
              </a:ext>
            </a:extLst>
          </p:cNvPr>
          <p:cNvSpPr txBox="1"/>
          <p:nvPr/>
        </p:nvSpPr>
        <p:spPr>
          <a:xfrm>
            <a:off x="659296" y="258708"/>
            <a:ext cx="6722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Deixar os slides da mecânica colo depois da capa  </a:t>
            </a:r>
          </a:p>
        </p:txBody>
      </p:sp>
    </p:spTree>
    <p:extLst>
      <p:ext uri="{BB962C8B-B14F-4D97-AF65-F5344CB8AC3E}">
        <p14:creationId xmlns:p14="http://schemas.microsoft.com/office/powerpoint/2010/main" val="1779077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DAB0D41-3456-4A7E-B93D-FF309B057F58}"/>
              </a:ext>
            </a:extLst>
          </p:cNvPr>
          <p:cNvSpPr txBox="1"/>
          <p:nvPr/>
        </p:nvSpPr>
        <p:spPr>
          <a:xfrm>
            <a:off x="808383" y="450574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Cardápio Dia das </a:t>
            </a:r>
            <a:r>
              <a:rPr lang="pt-BR" dirty="0" err="1"/>
              <a:t>mâes</a:t>
            </a:r>
            <a:r>
              <a:rPr lang="pt-BR" dirty="0"/>
              <a:t>  </a:t>
            </a:r>
            <a:endParaRPr lang="en-US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28DDE7DA-732B-4E79-9C5E-79CB2271EF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61" t="24439" r="38587" b="9056"/>
          <a:stretch/>
        </p:blipFill>
        <p:spPr>
          <a:xfrm>
            <a:off x="2970118" y="1401331"/>
            <a:ext cx="2993360" cy="4558749"/>
          </a:xfrm>
          <a:prstGeom prst="rect">
            <a:avLst/>
          </a:prstGeom>
        </p:spPr>
      </p:pic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8366DED5-5B1E-414C-AC3A-DA3BC54BB485}"/>
              </a:ext>
            </a:extLst>
          </p:cNvPr>
          <p:cNvCxnSpPr/>
          <p:nvPr/>
        </p:nvCxnSpPr>
        <p:spPr>
          <a:xfrm>
            <a:off x="5615611" y="5039400"/>
            <a:ext cx="1225826" cy="641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3BC5A45-623D-4C0C-8385-F8BBEE254A16}"/>
              </a:ext>
            </a:extLst>
          </p:cNvPr>
          <p:cNvSpPr txBox="1"/>
          <p:nvPr/>
        </p:nvSpPr>
        <p:spPr>
          <a:xfrm>
            <a:off x="8865704" y="1997840"/>
            <a:ext cx="24010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Incluir foto do aparelho verde por 11.000 pontos e da saladeira que estão no anexo (deixar essas duas fotos com maior destaque) </a:t>
            </a:r>
            <a:endParaRPr lang="en-US" dirty="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4A82597-42C6-47D1-8ACC-79564146D3F5}"/>
              </a:ext>
            </a:extLst>
          </p:cNvPr>
          <p:cNvCxnSpPr>
            <a:cxnSpLocks/>
          </p:cNvCxnSpPr>
          <p:nvPr/>
        </p:nvCxnSpPr>
        <p:spPr>
          <a:xfrm flipV="1">
            <a:off x="5377910" y="2158276"/>
            <a:ext cx="1323536" cy="716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0F587346-8594-4F33-8099-ABD1FA8E4DBE}"/>
              </a:ext>
            </a:extLst>
          </p:cNvPr>
          <p:cNvCxnSpPr>
            <a:cxnSpLocks/>
          </p:cNvCxnSpPr>
          <p:nvPr/>
        </p:nvCxnSpPr>
        <p:spPr>
          <a:xfrm flipH="1" flipV="1">
            <a:off x="2431774" y="2411896"/>
            <a:ext cx="1242392" cy="414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07A224E-049C-457C-8577-F8769849FF9A}"/>
              </a:ext>
            </a:extLst>
          </p:cNvPr>
          <p:cNvSpPr txBox="1"/>
          <p:nvPr/>
        </p:nvSpPr>
        <p:spPr>
          <a:xfrm>
            <a:off x="1180246" y="1674674"/>
            <a:ext cx="1340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</a:rPr>
              <a:t>Não vamos com este item ( pode retirar 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A91B97E-ABBA-4631-AB87-9DCB9873517B}"/>
              </a:ext>
            </a:extLst>
          </p:cNvPr>
          <p:cNvSpPr txBox="1"/>
          <p:nvPr/>
        </p:nvSpPr>
        <p:spPr>
          <a:xfrm>
            <a:off x="6554831" y="3031662"/>
            <a:ext cx="13401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Alteração a descrição do produto para: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RELÓGIO SINTRA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B33937F-E5A6-459E-A46F-459886A7B8DB}"/>
              </a:ext>
            </a:extLst>
          </p:cNvPr>
          <p:cNvSpPr txBox="1"/>
          <p:nvPr/>
        </p:nvSpPr>
        <p:spPr>
          <a:xfrm>
            <a:off x="925204" y="3371562"/>
            <a:ext cx="13401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Alteração a descrição do produto para: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RELOGIO OSLO ROSA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BC07405-AA8E-48F2-94D4-6C38FFD1A284}"/>
              </a:ext>
            </a:extLst>
          </p:cNvPr>
          <p:cNvSpPr txBox="1"/>
          <p:nvPr/>
        </p:nvSpPr>
        <p:spPr>
          <a:xfrm>
            <a:off x="6841437" y="5130847"/>
            <a:ext cx="1340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</a:rPr>
              <a:t>Não vamos com este item ( pode retirar 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CD2A7939-7566-42D0-ADD4-295B0893A6E2}"/>
              </a:ext>
            </a:extLst>
          </p:cNvPr>
          <p:cNvCxnSpPr>
            <a:cxnSpLocks/>
          </p:cNvCxnSpPr>
          <p:nvPr/>
        </p:nvCxnSpPr>
        <p:spPr>
          <a:xfrm>
            <a:off x="3853885" y="5136153"/>
            <a:ext cx="2925432" cy="5948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059C117C-A2FE-4DFD-B729-45307E9AD60C}"/>
              </a:ext>
            </a:extLst>
          </p:cNvPr>
          <p:cNvCxnSpPr>
            <a:cxnSpLocks/>
            <a:endCxn id="22" idx="3"/>
          </p:cNvCxnSpPr>
          <p:nvPr/>
        </p:nvCxnSpPr>
        <p:spPr>
          <a:xfrm flipH="1">
            <a:off x="2265330" y="4092644"/>
            <a:ext cx="1242392" cy="156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B051459F-DDDD-4417-B65E-AE0D3CB3E9BD}"/>
              </a:ext>
            </a:extLst>
          </p:cNvPr>
          <p:cNvCxnSpPr>
            <a:cxnSpLocks/>
          </p:cNvCxnSpPr>
          <p:nvPr/>
        </p:nvCxnSpPr>
        <p:spPr>
          <a:xfrm flipV="1">
            <a:off x="5611086" y="3830785"/>
            <a:ext cx="1090360" cy="564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46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>
            <a:extLst>
              <a:ext uri="{FF2B5EF4-FFF2-40B4-BE49-F238E27FC236}">
                <a16:creationId xmlns:a16="http://schemas.microsoft.com/office/drawing/2014/main" id="{CA6D7A7B-F17B-4912-856F-5A8915E18F60}"/>
              </a:ext>
            </a:extLst>
          </p:cNvPr>
          <p:cNvSpPr txBox="1"/>
          <p:nvPr/>
        </p:nvSpPr>
        <p:spPr>
          <a:xfrm>
            <a:off x="5599046" y="2828835"/>
            <a:ext cx="32467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Alterar a frase para </a:t>
            </a:r>
          </a:p>
          <a:p>
            <a:r>
              <a:rPr lang="pt-BR" dirty="0"/>
              <a:t>Quer </a:t>
            </a:r>
            <a:r>
              <a:rPr lang="pt-BR"/>
              <a:t>outra oportunidade, </a:t>
            </a:r>
            <a:r>
              <a:rPr lang="pt-BR" dirty="0"/>
              <a:t>indique novas Representantes e ganhe Pontos no Meu Mundo Avon</a:t>
            </a:r>
            <a:endParaRPr lang="en-US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8F5667-EA07-44C2-8E75-0D0AEE1766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22550" r="38269" b="11366"/>
          <a:stretch/>
        </p:blipFill>
        <p:spPr>
          <a:xfrm>
            <a:off x="1481797" y="1182038"/>
            <a:ext cx="2996418" cy="452979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D2DF6B40-13E1-45BD-88AF-A3E6C3B67EDE}"/>
              </a:ext>
            </a:extLst>
          </p:cNvPr>
          <p:cNvCxnSpPr>
            <a:cxnSpLocks/>
          </p:cNvCxnSpPr>
          <p:nvPr/>
        </p:nvCxnSpPr>
        <p:spPr>
          <a:xfrm flipV="1">
            <a:off x="4052693" y="4172606"/>
            <a:ext cx="1323536" cy="716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232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Widescreen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Bussadori/LAR/BR</dc:creator>
  <cp:lastModifiedBy>Karine Bussadori/LAR/BR</cp:lastModifiedBy>
  <cp:revision>3</cp:revision>
  <dcterms:created xsi:type="dcterms:W3CDTF">2022-01-28T15:45:46Z</dcterms:created>
  <dcterms:modified xsi:type="dcterms:W3CDTF">2022-01-28T18:54:03Z</dcterms:modified>
</cp:coreProperties>
</file>