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FFE2A-C86A-443F-996F-F46CD8C4E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BC32B5-F876-4F8D-8B62-28694CBC1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C5AC78-79D5-43B2-A639-FF3E0A20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EA9EF6-562D-496B-A7DD-7082ECD6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FC92F4-66EC-449B-9E64-327B24F94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6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D82BA0-48B5-4E2D-8B54-42A16247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621227-5CD9-4CCB-819F-5F06BDB9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CD7EFF-180D-4669-9509-D758FC6DA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C7D989-387E-4F4E-9794-7D755A04D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A816AF-04AC-4127-9391-6B4984B9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1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D66177-66A0-4DC8-94FF-A01B568F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4363B2-26FA-4603-BB0C-B32009224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CF9367-CEBA-47D0-BDC0-AFB0654D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BFCED1-3AD0-4A39-A833-C27559D2D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5A8BAA-7953-42BA-9342-A58C26209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0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ECC02-CF11-4AF0-9ACC-B7139ED2D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718ABD-4A9F-4FDD-AE75-812E621094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B6CDB9E-97C9-4610-987A-17670C4F2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E09C08-D940-4682-99C6-2C4C607BA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EA8522-BF24-472E-81C7-32F6ADD2C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C9662D-E753-43D2-8926-CBB618851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3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93826-C8BF-4CBD-8840-DAD0539C7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D5BD4A-3CEC-4A32-A7C3-9CB953D39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588A162-CBF2-45B4-A063-0C22E8F3D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ED8A94-5609-4872-9EEC-B936A0132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2E2B4E1-EAD6-45FB-82D3-F5466CB0F8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973C3DF-6FCA-4C85-B289-6DC694512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D1CE2DE-E55E-45FD-BF12-56D30B3AC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2D3447-EC9A-43CF-AC8A-F7ADE41C3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3F2B2-C359-4320-B71D-1D9996F7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129909B-C4EF-4633-9723-FF773BC5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3C4758-6C7C-455A-B210-BF082D217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85320B-8E7E-4D17-9700-884FDAE6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69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83EE641-7ACD-444D-A443-374363912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E5ECA8A-4FC9-4C11-A3E6-20BBC354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58FDDF2-08B3-476E-B9D2-9F2DE05D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3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83D55-78B7-4182-B572-65CB8B97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51E9F4-DFC4-4D96-8C4B-EA4B96F64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E93489-292E-4506-AB72-7E1B08A21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A7ECAB-7660-49BE-B42B-A87047AA2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461F07-ADCE-4015-886D-B1871F6B1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1DC896-9BDD-4DF1-AC99-0F1DD79A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6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D21B4-807D-4706-9777-FD1F5068D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55E772-BC7F-45A3-8786-83C4604BD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C97DE4-3A56-4B9B-8A05-5A147C679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6DEED7-AC73-49CD-81F0-3E2F23A6F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6D2490-C26A-4392-8FAD-B9F48329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296D5E-EDFB-48E0-B33F-B2A90CE4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4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CCA9B-E698-432C-9847-F86E6F78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E094EB5-40CE-4F89-9C13-32585D309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439219-995B-4704-AF68-BC1D41003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01A09C-E82A-4474-A241-BBB7DA6D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1FCD06-289D-4C7C-8630-838ABCCEB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14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920488-4563-4C66-9FB7-D073645DD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B3B72C-B944-47FA-96F8-CB3784F6E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68E825-E7AA-41DD-8554-67D0C1C8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F93DF5-7F11-478D-8519-31CC9218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97C97F-841B-49FF-AC3A-88D2E6C6C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2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9495D1C-CD59-4D8B-B9D2-5EF889C41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D54936-D4D8-46EB-B890-B98571475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8FF257-98EB-412A-9107-07A35A176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14AB1-A889-4A75-B915-977F5F16131B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AF2D62-6E0B-4623-AA57-FA8327A56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FC9393-1139-4BFD-AF1F-6B24A4F31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20B7C-2F7E-4592-9BBC-F01C3D66AE2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6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65E2A0A-4FFD-43C5-AB26-D6A2F18FAE3C}"/>
              </a:ext>
            </a:extLst>
          </p:cNvPr>
          <p:cNvSpPr/>
          <p:nvPr/>
        </p:nvSpPr>
        <p:spPr>
          <a:xfrm>
            <a:off x="773723" y="858129"/>
            <a:ext cx="2757268" cy="5289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A5DAC34-7EFB-47E9-A5FE-FF75162E3879}"/>
              </a:ext>
            </a:extLst>
          </p:cNvPr>
          <p:cNvSpPr/>
          <p:nvPr/>
        </p:nvSpPr>
        <p:spPr>
          <a:xfrm>
            <a:off x="7479323" y="907824"/>
            <a:ext cx="2757268" cy="5289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90E1A21-8451-4912-A23E-76566B67C46A}"/>
              </a:ext>
            </a:extLst>
          </p:cNvPr>
          <p:cNvSpPr/>
          <p:nvPr/>
        </p:nvSpPr>
        <p:spPr>
          <a:xfrm>
            <a:off x="4126523" y="907825"/>
            <a:ext cx="2757268" cy="52894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A7C8E71-D48D-4EC2-9CF7-B62C6ACB008D}"/>
              </a:ext>
            </a:extLst>
          </p:cNvPr>
          <p:cNvSpPr/>
          <p:nvPr/>
        </p:nvSpPr>
        <p:spPr>
          <a:xfrm>
            <a:off x="999416" y="1298713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Faça uma lista...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A93FB99-D30D-406C-A0A2-CA5318067278}"/>
              </a:ext>
            </a:extLst>
          </p:cNvPr>
          <p:cNvSpPr/>
          <p:nvPr/>
        </p:nvSpPr>
        <p:spPr>
          <a:xfrm>
            <a:off x="999416" y="2880003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Entre em contato...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129D1F4-43D9-44C7-ACD8-67EDC6DAF339}"/>
              </a:ext>
            </a:extLst>
          </p:cNvPr>
          <p:cNvSpPr/>
          <p:nvPr/>
        </p:nvSpPr>
        <p:spPr>
          <a:xfrm>
            <a:off x="999417" y="4573935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Poder de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53350C3-6E3E-40C2-9CBE-413F1ECFB46B}"/>
              </a:ext>
            </a:extLst>
          </p:cNvPr>
          <p:cNvSpPr/>
          <p:nvPr/>
        </p:nvSpPr>
        <p:spPr>
          <a:xfrm>
            <a:off x="4352217" y="4573935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Conheça seu cliente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24056C2-DF65-4895-A154-6352BCB16E91}"/>
              </a:ext>
            </a:extLst>
          </p:cNvPr>
          <p:cNvSpPr/>
          <p:nvPr/>
        </p:nvSpPr>
        <p:spPr>
          <a:xfrm>
            <a:off x="4365775" y="2929698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Conheça os Produtos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EF74864-AED9-4CCC-BA67-D9C41FA76EF7}"/>
              </a:ext>
            </a:extLst>
          </p:cNvPr>
          <p:cNvSpPr/>
          <p:nvPr/>
        </p:nvSpPr>
        <p:spPr>
          <a:xfrm>
            <a:off x="7710877" y="4573935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Fique conectada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A63B4DD-276C-443C-862C-EE4C2BC3D541}"/>
              </a:ext>
            </a:extLst>
          </p:cNvPr>
          <p:cNvSpPr/>
          <p:nvPr/>
        </p:nvSpPr>
        <p:spPr>
          <a:xfrm>
            <a:off x="7705016" y="2929698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Explore as revistas...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98D8959-0AD1-436B-8638-56DEFFCC951F}"/>
              </a:ext>
            </a:extLst>
          </p:cNvPr>
          <p:cNvSpPr/>
          <p:nvPr/>
        </p:nvSpPr>
        <p:spPr>
          <a:xfrm>
            <a:off x="7705017" y="1285461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Use as amostras...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9FF3ABE-CA07-4A02-A086-752E903BDC3E}"/>
              </a:ext>
            </a:extLst>
          </p:cNvPr>
          <p:cNvSpPr/>
          <p:nvPr/>
        </p:nvSpPr>
        <p:spPr>
          <a:xfrm>
            <a:off x="4352217" y="1298713"/>
            <a:ext cx="2305879" cy="12457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Marque Encontros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27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Taynah Lages/SPO/BR</dc:creator>
  <cp:lastModifiedBy>Taynah Lages/SPO/BR</cp:lastModifiedBy>
  <cp:revision>1</cp:revision>
  <dcterms:created xsi:type="dcterms:W3CDTF">2022-01-24T13:22:32Z</dcterms:created>
  <dcterms:modified xsi:type="dcterms:W3CDTF">2022-01-24T13:27:17Z</dcterms:modified>
</cp:coreProperties>
</file>