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4F003-B15F-4A1C-9C12-E41692A12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3CFCF1-B2EC-4981-A999-19E30858A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AECA1B-A5A5-497A-8A19-4411AC95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3F38B3-D604-4287-8D06-671FF76EB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19CBD8-4780-4A9E-AAF6-822B9E974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54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7B805-806A-44D3-91C6-8E8C12526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BA7D95-A6DB-405C-8504-B2EE464A8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D36827-676A-4F56-95A0-D8A09901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98FC0B-1050-440E-ADC2-790D2B77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8F94F3-C6FD-45DE-9053-5ADF15687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2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075D2-C57E-4C14-85B4-E54D7519E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3E82A8-2A90-4DA3-8945-A84ED9F53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B57BF2-1D05-481A-B4E0-70DFE2E6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DC17ED-17AC-41D4-B939-495BC960C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FCFD7B-A1AF-4A9D-8176-2DADF19FD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79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F9BE8-DB32-49CC-AFCB-6D1C166A9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6839F6-F2D4-492A-8AD3-34E9BEE5B0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D96CD7-25AD-4ACC-A071-173636A39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57AD88-9E98-48FB-A607-F826294F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2A4B32-586F-4B9E-9BE7-46EB70597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50F165-C3C5-452B-B6B3-582F9A923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4D7DE-07F7-4FB7-90E2-7E4930AD4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6FD6FA-7242-4D44-ACDF-FF8AFEB8D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23355C-2E45-4D38-83AB-3E8E93A0F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099E4D1-DC4C-4D8D-BF2A-BC03B7825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03B8B9-45C4-4B88-883F-72F4C82BE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EE48ED5-F4B4-4C10-9C84-8A5979A2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8A22974-3AA2-44ED-B12C-0ACB06F4C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08E01C-82E6-4B21-885B-5781B2BD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4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47C23-3B84-40DD-83EE-D9D0712C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45BD182-222A-4B62-9183-2EB8085D1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C2D159E-80AF-483F-8B21-DCEA90B01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E04218A-96CB-4074-B234-9D7EA91F1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21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761C4E0-CBA4-467E-91A5-833797C77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D187D7-F0FF-4DAE-AA70-3C771593D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B3BA22-848D-4752-A5FA-9D4FB3E88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6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A9DFA-A2EB-475A-8570-4B08355E8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35F3CC-19D8-4B08-8073-690D6395F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E37262-21AC-4E47-ABD1-502420E9F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871482-993A-4F2D-B30E-34D46AAE9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D6B392-0F7A-4F39-BB79-6D5947C8A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FF5625-788A-4C27-A7A8-91D2C659D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6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5618EA-D295-480C-A27E-1FD49321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C37CA3F-7F40-4A80-A687-100E06B76B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042C432-98E6-484A-AC29-EF95F98E3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A3CB12-36CF-4B38-82DE-18A57AF5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E76264-B8D8-4166-A427-72F66958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CF0F95-AC08-40F5-A523-32AA19F5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6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7F298-F659-46B9-AF64-36F4870C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2E917D-DCC5-4D7D-8764-ED3A9C0F5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37D76C-F489-4B9F-8D0D-A8EB0A63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44113D-3BD4-4B5F-9613-DB7C6218C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B536AA-C838-4191-A3B5-42DFD847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01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A72318-247B-4D6B-9F4A-28126BB5C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D52155-482B-4E4D-9CAC-5626BAF1A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560D6A-BF72-4A2D-A575-F9229A8B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49D9D1-5238-4CF9-8050-EB540E818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39702-1DFD-4E05-8B1A-A1BEBAF6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0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6520EBA-329D-4D1E-9920-F1B965434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292059-FB6A-44EF-BE3A-37D394155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863963-8F26-4D52-9294-180E3A8A7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3DA57-82A1-4206-9252-8E7C6F69FD38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C4F04D-5A08-4158-8C28-53EB31E41B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663844-75D4-438C-8735-0598A4197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0F0EB-2AAF-4776-9B1A-EB31F336DA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5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AB52E-0235-435E-AB1B-BC02E9EB4C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Divina &amp; Gloriosa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16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55D17C6-209B-4432-A027-6651F1739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27" y="831025"/>
            <a:ext cx="3162300" cy="4762500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59C5CF10-EF07-4D52-9BB2-103D4FAC84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84" r="17819"/>
          <a:stretch/>
        </p:blipFill>
        <p:spPr>
          <a:xfrm>
            <a:off x="4401864" y="534572"/>
            <a:ext cx="3388272" cy="5788855"/>
          </a:xfrm>
          <a:prstGeom prst="rect">
            <a:avLst/>
          </a:prstGeom>
        </p:spPr>
      </p:pic>
      <p:pic>
        <p:nvPicPr>
          <p:cNvPr id="8" name="Picture 67">
            <a:extLst>
              <a:ext uri="{FF2B5EF4-FFF2-40B4-BE49-F238E27FC236}">
                <a16:creationId xmlns:a16="http://schemas.microsoft.com/office/drawing/2014/main" id="{C39D4BCC-514E-4937-BD36-95F36B1807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90" t="1451" r="3907" b="-1165"/>
          <a:stretch/>
        </p:blipFill>
        <p:spPr>
          <a:xfrm>
            <a:off x="8136673" y="869712"/>
            <a:ext cx="3386053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3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E7ECEDD9-FB37-4456-9D7B-FD798520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" t="22961" r="3361" b="19420"/>
          <a:stretch/>
        </p:blipFill>
        <p:spPr>
          <a:xfrm>
            <a:off x="484632" y="1734497"/>
            <a:ext cx="4169663" cy="33890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1294B85-4AAF-4C4D-B448-AFDD97C63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029" y="786951"/>
            <a:ext cx="6731338" cy="528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59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C31F290-75A1-4C1E-B1E7-5415511562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" t="5258" r="-748" b="8967"/>
          <a:stretch/>
        </p:blipFill>
        <p:spPr bwMode="auto">
          <a:xfrm>
            <a:off x="-147121" y="0"/>
            <a:ext cx="79546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5">
            <a:extLst>
              <a:ext uri="{FF2B5EF4-FFF2-40B4-BE49-F238E27FC236}">
                <a16:creationId xmlns:a16="http://schemas.microsoft.com/office/drawing/2014/main" id="{281B11C5-FD1F-4A8D-9986-09CF6DC9C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001" y="0"/>
            <a:ext cx="4572000" cy="6858000"/>
          </a:xfrm>
          <a:prstGeom prst="rect">
            <a:avLst/>
          </a:prstGeom>
        </p:spPr>
      </p:pic>
      <p:sp>
        <p:nvSpPr>
          <p:cNvPr id="6" name="Rectangle: Diagonal Corners Rounded 1">
            <a:extLst>
              <a:ext uri="{FF2B5EF4-FFF2-40B4-BE49-F238E27FC236}">
                <a16:creationId xmlns:a16="http://schemas.microsoft.com/office/drawing/2014/main" id="{0A8915C9-F63F-4310-99B1-B6943DBF8626}"/>
              </a:ext>
            </a:extLst>
          </p:cNvPr>
          <p:cNvSpPr/>
          <p:nvPr/>
        </p:nvSpPr>
        <p:spPr>
          <a:xfrm>
            <a:off x="288392" y="251965"/>
            <a:ext cx="11327642" cy="6155140"/>
          </a:xfrm>
          <a:prstGeom prst="round2DiagRect">
            <a:avLst>
              <a:gd name="adj1" fmla="val 39727"/>
              <a:gd name="adj2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9D10004-1377-4045-AA61-C44F5881FF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70" y="1259204"/>
            <a:ext cx="2015403" cy="166687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B119F69-A969-4A28-9CBC-344CEC7C9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25" y="3416325"/>
            <a:ext cx="2769568" cy="218247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72E8D2A-A79D-4DFA-AE46-4DCF72C39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8093" y="3969397"/>
            <a:ext cx="5724525" cy="1076325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55E571C-9A3F-413F-AC66-EA1A63FC31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5604" y="1568164"/>
            <a:ext cx="5638800" cy="1571625"/>
          </a:xfrm>
          <a:prstGeom prst="rect">
            <a:avLst/>
          </a:prstGeom>
        </p:spPr>
      </p:pic>
      <p:pic>
        <p:nvPicPr>
          <p:cNvPr id="9" name="Picture 35">
            <a:extLst>
              <a:ext uri="{FF2B5EF4-FFF2-40B4-BE49-F238E27FC236}">
                <a16:creationId xmlns:a16="http://schemas.microsoft.com/office/drawing/2014/main" id="{F8B4786A-8F3A-48B1-BEFC-D537B02951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3460" y1="34702" x2="18246" y2="36140"/>
                        <a14:foregroundMark x1="35664" y1="67762" x2="35664" y2="67762"/>
                        <a14:foregroundMark x1="33412" y1="68378" x2="33412" y2="68378"/>
                        <a14:foregroundMark x1="39336" y1="70842" x2="39336" y2="70842"/>
                        <a14:foregroundMark x1="47275" y1="71663" x2="47275" y2="71663"/>
                        <a14:foregroundMark x1="51777" y1="68172" x2="51777" y2="68172"/>
                        <a14:foregroundMark x1="59834" y1="66119" x2="59834" y2="66119"/>
                        <a14:backgroundMark x1="81635" y1="39630" x2="82346" y2="40246"/>
                        <a14:backgroundMark x1="41232" y1="68994" x2="41232" y2="68994"/>
                        <a14:backgroundMark x1="32583" y1="66119" x2="32583" y2="66119"/>
                        <a14:backgroundMark x1="32583" y1="68994" x2="32583" y2="68994"/>
                        <a14:backgroundMark x1="54502" y1="41889" x2="54028" y2="42710"/>
                        <a14:backgroundMark x1="72512" y1="42505" x2="72156" y2="43532"/>
                        <a14:backgroundMark x1="65521" y1="39220" x2="65166" y2="40246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28411" y="5975967"/>
            <a:ext cx="1765783" cy="10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3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5">
            <a:extLst>
              <a:ext uri="{FF2B5EF4-FFF2-40B4-BE49-F238E27FC236}">
                <a16:creationId xmlns:a16="http://schemas.microsoft.com/office/drawing/2014/main" id="{EA1292F6-F0AA-4E4D-85C8-2F47249A9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001" y="0"/>
            <a:ext cx="457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3418FD1-7D2A-4A25-B623-DEC96F8FE6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" t="5258" r="-748" b="8967"/>
          <a:stretch/>
        </p:blipFill>
        <p:spPr bwMode="auto">
          <a:xfrm>
            <a:off x="-147121" y="0"/>
            <a:ext cx="79546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Diagonal Corners Rounded 1">
            <a:extLst>
              <a:ext uri="{FF2B5EF4-FFF2-40B4-BE49-F238E27FC236}">
                <a16:creationId xmlns:a16="http://schemas.microsoft.com/office/drawing/2014/main" id="{04A976AE-16A3-4C25-9ABD-80DF8660F9AF}"/>
              </a:ext>
            </a:extLst>
          </p:cNvPr>
          <p:cNvSpPr/>
          <p:nvPr/>
        </p:nvSpPr>
        <p:spPr>
          <a:xfrm>
            <a:off x="288392" y="251965"/>
            <a:ext cx="11327642" cy="6155140"/>
          </a:xfrm>
          <a:prstGeom prst="round2DiagRect">
            <a:avLst>
              <a:gd name="adj1" fmla="val 39727"/>
              <a:gd name="adj2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23">
            <a:extLst>
              <a:ext uri="{FF2B5EF4-FFF2-40B4-BE49-F238E27FC236}">
                <a16:creationId xmlns:a16="http://schemas.microsoft.com/office/drawing/2014/main" id="{6591E8EB-AF41-41E3-A432-CDAF803C3A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" t="20187" r="77077" b="-806"/>
          <a:stretch/>
        </p:blipFill>
        <p:spPr>
          <a:xfrm>
            <a:off x="1434775" y="1868114"/>
            <a:ext cx="2062454" cy="3924661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3ADEE034-F212-4003-96CE-76B36CA2CE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933" t="49346" b="-1"/>
          <a:stretch/>
        </p:blipFill>
        <p:spPr>
          <a:xfrm>
            <a:off x="4746212" y="3164414"/>
            <a:ext cx="4640982" cy="2465954"/>
          </a:xfrm>
          <a:prstGeom prst="rect">
            <a:avLst/>
          </a:prstGeom>
        </p:spPr>
      </p:pic>
      <p:pic>
        <p:nvPicPr>
          <p:cNvPr id="10" name="Picture 35">
            <a:extLst>
              <a:ext uri="{FF2B5EF4-FFF2-40B4-BE49-F238E27FC236}">
                <a16:creationId xmlns:a16="http://schemas.microsoft.com/office/drawing/2014/main" id="{792DBB62-760B-487A-80FF-018C760BA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3460" y1="34702" x2="18246" y2="36140"/>
                        <a14:foregroundMark x1="35664" y1="67762" x2="35664" y2="67762"/>
                        <a14:foregroundMark x1="33412" y1="68378" x2="33412" y2="68378"/>
                        <a14:foregroundMark x1="39336" y1="70842" x2="39336" y2="70842"/>
                        <a14:foregroundMark x1="47275" y1="71663" x2="47275" y2="71663"/>
                        <a14:foregroundMark x1="51777" y1="68172" x2="51777" y2="68172"/>
                        <a14:foregroundMark x1="59834" y1="66119" x2="59834" y2="66119"/>
                        <a14:backgroundMark x1="81635" y1="39630" x2="82346" y2="40246"/>
                        <a14:backgroundMark x1="41232" y1="68994" x2="41232" y2="68994"/>
                        <a14:backgroundMark x1="32583" y1="66119" x2="32583" y2="66119"/>
                        <a14:backgroundMark x1="32583" y1="68994" x2="32583" y2="68994"/>
                        <a14:backgroundMark x1="54502" y1="41889" x2="54028" y2="42710"/>
                        <a14:backgroundMark x1="72512" y1="42505" x2="72156" y2="43532"/>
                        <a14:backgroundMark x1="65521" y1="39220" x2="65166" y2="40246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28411" y="5975967"/>
            <a:ext cx="1765783" cy="10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7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2274BF4-B444-424D-A60F-A8481DAB4D77}"/>
              </a:ext>
            </a:extLst>
          </p:cNvPr>
          <p:cNvSpPr txBox="1"/>
          <p:nvPr/>
        </p:nvSpPr>
        <p:spPr>
          <a:xfrm>
            <a:off x="374819" y="854193"/>
            <a:ext cx="1133143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DIVINA &amp; GLORIOSA</a:t>
            </a:r>
          </a:p>
          <a:p>
            <a:endParaRPr lang="pt-BR" sz="1400" dirty="0"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pt-BR" sz="14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Uma fragrância envolvente que desperta a sua </a:t>
            </a:r>
            <a:r>
              <a:rPr lang="pt-BR" sz="14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auto-devoção</a:t>
            </a:r>
            <a:r>
              <a:rPr lang="pt-BR" sz="14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é uma homenagem ao seu corpo. A combinação perfeita de pêssego cremoso</a:t>
            </a:r>
          </a:p>
          <a:p>
            <a:r>
              <a:rPr lang="pt-BR" sz="14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 frutas vermelhas suculentas, combinada com um sensual </a:t>
            </a:r>
            <a:r>
              <a:rPr lang="pt-BR" sz="14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bouquet</a:t>
            </a:r>
            <a:r>
              <a:rPr lang="pt-BR" sz="14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floral e envolvida por madeiras secas poderosas e notas de âmbar.</a:t>
            </a:r>
          </a:p>
          <a:p>
            <a:r>
              <a:rPr lang="pt-BR" sz="14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Sinta-se sedutor e divino com este novo perfume poderoso.</a:t>
            </a:r>
          </a:p>
          <a:p>
            <a:endParaRPr lang="pt-BR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pt-BR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pt-BR" sz="1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052" name="Picture 20" descr="http://www.poesiafaclube.com/sites/default/files/ImagensPoemas/Jasmim.jpg">
            <a:extLst>
              <a:ext uri="{FF2B5EF4-FFF2-40B4-BE49-F238E27FC236}">
                <a16:creationId xmlns:a16="http://schemas.microsoft.com/office/drawing/2014/main" id="{BBA7E176-1DA5-46C8-A63A-88E4A4366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6" t="13969" r="11320" b="26772"/>
          <a:stretch>
            <a:fillRect/>
          </a:stretch>
        </p:blipFill>
        <p:spPr bwMode="auto">
          <a:xfrm>
            <a:off x="374819" y="2607022"/>
            <a:ext cx="1863414" cy="101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533F527-FF17-42C4-BC9B-BAFE9DFE2104}"/>
              </a:ext>
            </a:extLst>
          </p:cNvPr>
          <p:cNvGrpSpPr/>
          <p:nvPr/>
        </p:nvGrpSpPr>
        <p:grpSpPr>
          <a:xfrm>
            <a:off x="374819" y="4110605"/>
            <a:ext cx="1863414" cy="1015713"/>
            <a:chOff x="0" y="0"/>
            <a:chExt cx="2307109" cy="1262745"/>
          </a:xfrm>
        </p:grpSpPr>
        <p:pic>
          <p:nvPicPr>
            <p:cNvPr id="7" name="Picture 2" descr="Pink Pepper Manufacturer in Gauteng South Africa by Amafu Stock Trading  Pty. | ID - 3418949">
              <a:extLst>
                <a:ext uri="{FF2B5EF4-FFF2-40B4-BE49-F238E27FC236}">
                  <a16:creationId xmlns:a16="http://schemas.microsoft.com/office/drawing/2014/main" id="{0D2369D0-15BA-47E7-9790-4FD61C93F7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81" r="14852" b="18743"/>
            <a:stretch/>
          </p:blipFill>
          <p:spPr bwMode="auto">
            <a:xfrm>
              <a:off x="0" y="0"/>
              <a:ext cx="1147877" cy="1262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Faster, cheaper, tastier: Vanilla guru wants to make the spice nicer | The  Times of Israel">
              <a:extLst>
                <a:ext uri="{FF2B5EF4-FFF2-40B4-BE49-F238E27FC236}">
                  <a16:creationId xmlns:a16="http://schemas.microsoft.com/office/drawing/2014/main" id="{86A165FB-DB7E-41EE-A64D-718DADB9EF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89" t="3097" r="23089" b="3097"/>
            <a:stretch/>
          </p:blipFill>
          <p:spPr bwMode="auto">
            <a:xfrm>
              <a:off x="1147876" y="1"/>
              <a:ext cx="1159233" cy="1262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id="{59BDAD7C-0A30-4625-B806-7C174CAB8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0334" y="2769880"/>
            <a:ext cx="8128704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JASMINE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Um contraste de delicadeza e opulência. Esta pequena flor branca de um arbusto vem originalmente da Ásia. A flor do amor e da sedução, uma lenda indiana fala de Kama, deus do amor, enviando flechas com flores de jasmim. Para manter seu precioso cheiro, a colheita deve ser feita antes do nascer do sol.                                                               </a:t>
            </a:r>
            <a:endParaRPr kumimoji="0" lang="pt-BR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20C22796-1687-42DA-BA86-789B33DEF3B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380334" y="4117030"/>
            <a:ext cx="833122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RED VANILLA ACCORD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 </a:t>
            </a:r>
            <a:r>
              <a:rPr kumimoji="0" lang="pt-BR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Red</a:t>
            </a: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pt-BR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Vanilla</a:t>
            </a: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pt-BR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Accord</a:t>
            </a: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é a combinação perfeita entre a cremosidade do </a:t>
            </a:r>
            <a:r>
              <a:rPr kumimoji="0" lang="pt-BR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Vanilla</a:t>
            </a: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de Madagascar® com a “rainha das especiarias” Pink Pepper do Peru®. Um acorde sensual, luminoso e colorido que traz um toque picante e quente ao perfume. 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en-US" sz="11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en-US" sz="1100" b="1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GOLDEN AMBER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Estimada há séculos, esta resina endurecida é comercializada desde 8.000 </a:t>
            </a:r>
            <a:r>
              <a:rPr kumimoji="0" lang="pt-BR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aC.</a:t>
            </a: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Âmbar foi chamada de muitos nomes ao longo dos séculos: “Pedra do Sol” e “Pedra da Vitória. </a:t>
            </a:r>
            <a:r>
              <a:rPr kumimoji="0" lang="pt-BR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Amber</a:t>
            </a:r>
            <a:r>
              <a:rPr kumimoji="0" lang="pt-BR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sempre foi considerada uma ferramenta de sedução. Faz parte do patrimônio da perfumaria e foi um dos componentes das primeiras fragrâncias sensuais da história, desde o Egito antigo. O perfumista hoje, pode traduzir toda a sedução, o calor dourado e a paixão através de um brilho distinto que atravessa a fragrância do topo à base.</a:t>
            </a:r>
            <a:endParaRPr kumimoji="0" lang="pt-BR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F020031-EBFF-4531-9BB6-346FEC82B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20" y="5455808"/>
            <a:ext cx="1863414" cy="101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8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Divina &amp; Gloriosa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Rafaela Souza/SPO/BR</dc:creator>
  <cp:lastModifiedBy>Rafaela Souza/SPO/BR</cp:lastModifiedBy>
  <cp:revision>2</cp:revision>
  <dcterms:created xsi:type="dcterms:W3CDTF">2022-01-26T19:13:35Z</dcterms:created>
  <dcterms:modified xsi:type="dcterms:W3CDTF">2022-01-27T15:19:37Z</dcterms:modified>
</cp:coreProperties>
</file>