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1" r:id="rId4"/>
    <p:sldId id="262" r:id="rId5"/>
    <p:sldId id="263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6B1BF-C1A4-47A6-AFFE-F159DEED3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DB2B4E-9AB5-483F-A121-7914FEFBA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25ACC7-8C74-4E5C-8EF5-145AED9F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866F9B-A667-43AF-A8CF-4D36D14E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B8EC93-34CA-4AFE-862E-6DBBAEF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BB648-A78C-44D3-A8DA-0D63C91A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B229EF-CC15-4A84-BC65-F3CFEDFF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AB9E8-2223-46DB-9D45-7AC69569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6327E-E505-4A78-BE5C-95115A72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AE1BA4-1EC2-4D27-93BC-E5D3AAC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71BD1-A55D-446E-90D3-336578C7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B952E5-DAA9-4850-997D-61A110C47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912486-6325-4FA7-8E17-BAFB128C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6D957-F760-4CA0-BDC0-BB56C3DD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DC3E4F-C782-4F83-BDA2-F17DCC3D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FD33D-2525-45C0-AFD5-EC43F7A6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2F9013-642E-455A-86D2-CF611C15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377544-3DBE-42E8-BE02-1BB9D59D5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63F8A2-3694-4DF1-94F5-C4CB566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C4CE3-3A2A-4309-82C3-002F3992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34E9B9-44E8-4EDE-BAF7-A9B18C2E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F3824-477C-4536-9D11-1DC1CE8D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597F82-388D-4023-BBE4-E3113178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6435AB-FC30-4175-B355-90C40138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B98AB2-3025-4226-85D8-07357C98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E6B12D-5F90-4E71-B456-7968270E4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37DBAB-80D0-4BFF-B759-A99FBB26D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95D807-6DF6-4841-96E4-54E60DBD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9176E1-04C6-4085-B3A4-2E7AD827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2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0F4E0-8E2D-4941-BA06-105BC0C1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91229-33A0-48C2-BF37-12085110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5E3BC8-BA9A-4167-B5A3-2A057502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0066A7-A464-4CB7-B6B6-546609775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A08F34-244F-4118-AC94-4DCB4840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3B28B2A-DE07-4626-9E73-F8273AF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89484A-B43F-41A2-A4F6-CC1485B2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4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964DE-C29C-44D0-B57D-4BADE4B9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3AA0C-7F4D-41AE-8163-224D28287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E2F448-C07D-497D-8197-6F2697AA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D1EDF4-09F2-4016-ADCE-D9ED4AA5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4669FC-5276-4E43-A6AF-E4D1DA97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CB4352-55E5-46B1-B619-FE8B4F5B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B75AF-05DB-4030-AD3E-3234FB95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5E1E2D-1DBD-4F70-AA0E-54D5CD72E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6DDBDB-34F8-4BAD-BC69-D4784021C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6D6266-CEAB-480D-88D6-4CC95A82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BDF61F-0472-4E26-9B91-2A03CEA0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2BEDD-1672-4356-9382-3B9F068A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8DC1B-1412-4E17-B6DB-3B5C23EB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0755A1-3A90-4BEE-8657-86EA95E51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96300-13A9-4D30-9D56-6648C71B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FD9A93-1F49-40E8-B934-4606803D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0B4413-933E-46E8-943D-008CA0A8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5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EE0BD7-6B70-44F4-91F8-758D188BE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8931E5-8238-4F01-9822-93F9B385E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0BFC2F-00DA-40A2-A1AE-DBAC29AF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DFCFD-E416-4C82-A8C8-9715F6E3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F7739-D964-4CE1-9169-8AEEAF46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C1B598-69D7-405E-9A9B-48313D8C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BF5EF-50A7-47BA-899B-B26B070C7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8FF06-8A3A-4E3D-9906-710A2B30C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87675-E9A2-455D-B010-5C1E47E7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8BBB34-C781-4D69-B4CA-786476871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6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808383" y="45057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Aliança 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A3AE6E-9556-43BD-8B61-8ACF0EE68D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1" t="25302" r="38587" b="9641"/>
          <a:stretch/>
        </p:blipFill>
        <p:spPr>
          <a:xfrm>
            <a:off x="2881869" y="166772"/>
            <a:ext cx="2982351" cy="44594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9836C11-5C46-4A3C-9B62-AF4F44D2F443}"/>
              </a:ext>
            </a:extLst>
          </p:cNvPr>
          <p:cNvSpPr txBox="1"/>
          <p:nvPr/>
        </p:nvSpPr>
        <p:spPr>
          <a:xfrm>
            <a:off x="6497758" y="2309980"/>
            <a:ext cx="3246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Com os pedidos da 2ª e 3ª campanha consecutiva feitos e pagos pela Nova Representante, a Indicante ganha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00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A90928-10DD-4BC6-875A-190384D9A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B4042E-5B76-4DD0-864A-0214FD88F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42"/>
          <a:stretch/>
        </p:blipFill>
        <p:spPr>
          <a:xfrm>
            <a:off x="0" y="1258956"/>
            <a:ext cx="12192000" cy="559736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8E70E5-E6B1-4A33-84C2-61DB1FAEB603}"/>
              </a:ext>
            </a:extLst>
          </p:cNvPr>
          <p:cNvSpPr/>
          <p:nvPr/>
        </p:nvSpPr>
        <p:spPr>
          <a:xfrm>
            <a:off x="8825948" y="172278"/>
            <a:ext cx="2676939" cy="72887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Não foi feito</a:t>
            </a:r>
            <a:endParaRPr lang="en-US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D936F6-15EC-4D01-B522-49B2E29679A2}"/>
              </a:ext>
            </a:extLst>
          </p:cNvPr>
          <p:cNvSpPr txBox="1"/>
          <p:nvPr/>
        </p:nvSpPr>
        <p:spPr>
          <a:xfrm>
            <a:off x="1007166" y="421624"/>
            <a:ext cx="621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Deixar os slides da mecânica logo depois da capa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72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56F49C-01E7-4506-957F-903DBC129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6" t="30328" r="38044" b="5485"/>
          <a:stretch/>
        </p:blipFill>
        <p:spPr>
          <a:xfrm>
            <a:off x="811791" y="506612"/>
            <a:ext cx="3048000" cy="43997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6x.......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37AF74-CBA4-4C5F-AE83-210ABF9EC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072" y="3535147"/>
            <a:ext cx="6264441" cy="119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8x.......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F54E34-7450-4B2C-B4C0-88F7FD656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7" t="24697" r="38261" b="11118"/>
          <a:stretch/>
        </p:blipFill>
        <p:spPr>
          <a:xfrm>
            <a:off x="947910" y="1335286"/>
            <a:ext cx="2928731" cy="43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10x.......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9D5D1D-5DE4-4C44-BAFA-BA9F05D47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91" t="29749" r="38587" b="6066"/>
          <a:stretch/>
        </p:blipFill>
        <p:spPr>
          <a:xfrm>
            <a:off x="1111670" y="815842"/>
            <a:ext cx="2928731" cy="43997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B6DE5E-8265-4C16-BCE4-F43FC7B2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59" y="3921284"/>
            <a:ext cx="8087701" cy="146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4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57D8CFA-23EC-42F1-8389-D1CC958F4C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38" t="18857" r="38385" b="9313"/>
          <a:stretch/>
        </p:blipFill>
        <p:spPr>
          <a:xfrm>
            <a:off x="1904439" y="741867"/>
            <a:ext cx="2996419" cy="4923692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47A287C0-61EC-410D-943A-6D497DD10060}"/>
              </a:ext>
            </a:extLst>
          </p:cNvPr>
          <p:cNvCxnSpPr/>
          <p:nvPr/>
        </p:nvCxnSpPr>
        <p:spPr>
          <a:xfrm>
            <a:off x="4717774" y="2491409"/>
            <a:ext cx="2292626" cy="371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74F8D3-F47F-48F7-B492-2E04E4EF8A3D}"/>
              </a:ext>
            </a:extLst>
          </p:cNvPr>
          <p:cNvSpPr txBox="1"/>
          <p:nvPr/>
        </p:nvSpPr>
        <p:spPr>
          <a:xfrm>
            <a:off x="7291144" y="2597426"/>
            <a:ext cx="29964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Gostei da solução que fez com as fotos, peço apenas que substitua o valor da saladeira, ela custa na verdade </a:t>
            </a:r>
            <a:r>
              <a:rPr lang="pt-BR" b="1" dirty="0">
                <a:solidFill>
                  <a:srgbClr val="FF0000"/>
                </a:solidFill>
              </a:rPr>
              <a:t>XXXX pontos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3050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Bussadori/LAR/BR</dc:creator>
  <cp:lastModifiedBy>Karine Bussadori/LAR/BR</cp:lastModifiedBy>
  <cp:revision>3</cp:revision>
  <dcterms:created xsi:type="dcterms:W3CDTF">2022-01-28T15:45:46Z</dcterms:created>
  <dcterms:modified xsi:type="dcterms:W3CDTF">2022-01-31T15:26:28Z</dcterms:modified>
</cp:coreProperties>
</file>